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theme/themeOverride8.xml" ContentType="application/vnd.openxmlformats-officedocument.themeOverride+xml"/>
  <Override PartName="/ppt/notesSlides/notesSlide7.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8.xml" ContentType="application/vnd.openxmlformats-officedocument.presentationml.notesSlide+xml"/>
  <Override PartName="/ppt/theme/themeOverride11.xml" ContentType="application/vnd.openxmlformats-officedocument.themeOverr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84" r:id="rId5"/>
  </p:sldMasterIdLst>
  <p:notesMasterIdLst>
    <p:notesMasterId r:id="rId33"/>
  </p:notesMasterIdLst>
  <p:sldIdLst>
    <p:sldId id="321" r:id="rId6"/>
    <p:sldId id="3666" r:id="rId7"/>
    <p:sldId id="621" r:id="rId8"/>
    <p:sldId id="802" r:id="rId9"/>
    <p:sldId id="1423" r:id="rId10"/>
    <p:sldId id="3669" r:id="rId11"/>
    <p:sldId id="3540" r:id="rId12"/>
    <p:sldId id="3643" r:id="rId13"/>
    <p:sldId id="3653" r:id="rId14"/>
    <p:sldId id="3667" r:id="rId15"/>
    <p:sldId id="3671" r:id="rId16"/>
    <p:sldId id="3670" r:id="rId17"/>
    <p:sldId id="3557" r:id="rId18"/>
    <p:sldId id="3661" r:id="rId19"/>
    <p:sldId id="3662" r:id="rId20"/>
    <p:sldId id="3663" r:id="rId21"/>
    <p:sldId id="3675" r:id="rId22"/>
    <p:sldId id="3656" r:id="rId23"/>
    <p:sldId id="3633" r:id="rId24"/>
    <p:sldId id="3634" r:id="rId25"/>
    <p:sldId id="3640" r:id="rId26"/>
    <p:sldId id="3645" r:id="rId27"/>
    <p:sldId id="3635" r:id="rId28"/>
    <p:sldId id="3664" r:id="rId29"/>
    <p:sldId id="3655" r:id="rId30"/>
    <p:sldId id="3673" r:id="rId31"/>
    <p:sldId id="3554"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C99E66-CACF-4FF4-A50C-146A28857B00}">
          <p14:sldIdLst>
            <p14:sldId id="321"/>
            <p14:sldId id="3666"/>
            <p14:sldId id="621"/>
            <p14:sldId id="802"/>
            <p14:sldId id="1423"/>
            <p14:sldId id="3669"/>
            <p14:sldId id="3540"/>
            <p14:sldId id="3643"/>
            <p14:sldId id="3653"/>
            <p14:sldId id="3667"/>
            <p14:sldId id="3671"/>
            <p14:sldId id="3670"/>
            <p14:sldId id="3557"/>
            <p14:sldId id="3661"/>
            <p14:sldId id="3662"/>
            <p14:sldId id="3663"/>
            <p14:sldId id="3675"/>
            <p14:sldId id="3656"/>
            <p14:sldId id="3633"/>
            <p14:sldId id="3634"/>
            <p14:sldId id="3640"/>
            <p14:sldId id="3645"/>
            <p14:sldId id="3635"/>
            <p14:sldId id="3664"/>
            <p14:sldId id="3655"/>
            <p14:sldId id="3673"/>
            <p14:sldId id="35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65F41-0107-C34F-CF91-C613CE6B023E}" name="Akagi, Yone" initials="AY" userId="S::yone.akagi_portlandoregon.gov#ext#@pwbpm.onmicrosoft.com::a8169baf-625b-4abb-9535-2197dc2d66f7" providerId="AD"/>
  <p188:author id="{B3F61D59-77E0-153D-29DE-A8E5F58333C6}" name="Lindsey Richeaux" initials="LR" userId="S::LRicheaux@awwa.org::d945795b-d7d3-411c-9136-d9a3060c3c1b" providerId="AD"/>
  <p188:author id="{E111418C-24C3-BB04-2A84-90884AF26414}" name="Lynn Williams Stephens" initials="LS" userId="S::lstephens_brwncald.com#ext#@pwbpm.onmicrosoft.com::85bdc3bd-c8c5-4609-99b4-d5590f5419f7" providerId="AD"/>
  <p188:author id="{C45F1DD5-DE38-9B80-90C3-7A1086DA7ADA}" name="Sierra Johnson" initials="SJ" userId="S::SJohnson2@BrwnCald.com::d7c1f3d6-49ff-4f23-a2f5-2a53860a0f8a" providerId="AD"/>
  <p188:author id="{9F8DBBDD-81E7-A540-0AA0-0B93BA96F928}" name="Camilo Luera" initials="CL" userId="S::cluera@awwa.org::14981bc6-db09-4a6d-8cc1-4b2190c7f988" providerId="AD"/>
  <p188:author id="{B257DCE4-1102-E436-DFB5-2074912FB171}" name="Lynn Stephens" initials="LS" userId="S::lstephens@BrwnCald.com::7c12caa0-6017-4e0f-8c2b-b649738b3d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47306B"/>
    <a:srgbClr val="FF9900"/>
    <a:srgbClr val="3A3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CA7E2-5347-D039-3A40-7EDAFA95FB44}" v="1" dt="2025-05-08T15:24:55.619"/>
    <p1510:client id="{78A23A14-3DE2-46F7-AC29-A79D00B29E2D}" v="292" dt="2025-05-08T13:22:43.685"/>
    <p1510:client id="{D75D2483-71BA-619B-7C85-794171456505}" v="4" dt="2025-05-08T15:23:37.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80" autoAdjust="0"/>
  </p:normalViewPr>
  <p:slideViewPr>
    <p:cSldViewPr snapToGrid="0">
      <p:cViewPr varScale="1">
        <p:scale>
          <a:sx n="46" d="100"/>
          <a:sy n="46" d="100"/>
        </p:scale>
        <p:origin x="142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dc960bb0ada40c44a8ccd2f3bf4bfa409234b930aa1d2ad9f24c2abdb07ee1ea::" providerId="AD" clId="Web-{4A6CA7E2-5347-D039-3A40-7EDAFA95FB44}"/>
    <pc:docChg chg="delSld modSection">
      <pc:chgData name="Guest User" userId="S::urn:spo:anon#dc960bb0ada40c44a8ccd2f3bf4bfa409234b930aa1d2ad9f24c2abdb07ee1ea::" providerId="AD" clId="Web-{4A6CA7E2-5347-D039-3A40-7EDAFA95FB44}" dt="2025-05-08T15:24:55.619" v="0"/>
      <pc:docMkLst>
        <pc:docMk/>
      </pc:docMkLst>
      <pc:sldChg chg="del">
        <pc:chgData name="Guest User" userId="S::urn:spo:anon#dc960bb0ada40c44a8ccd2f3bf4bfa409234b930aa1d2ad9f24c2abdb07ee1ea::" providerId="AD" clId="Web-{4A6CA7E2-5347-D039-3A40-7EDAFA95FB44}" dt="2025-05-08T15:24:55.619" v="0"/>
        <pc:sldMkLst>
          <pc:docMk/>
          <pc:sldMk cId="755492477" sldId="3676"/>
        </pc:sldMkLst>
      </pc:sldChg>
    </pc:docChg>
  </pc:docChgLst>
  <pc:docChgLst>
    <pc:chgData name="Jacob Krall" userId="7b028183-f335-4839-ad02-2dc3ae3deef1" providerId="ADAL" clId="{AEA503FE-C5C0-4004-BA2B-4CBEFFAC510A}"/>
    <pc:docChg chg="delSld modSection">
      <pc:chgData name="Jacob Krall" userId="7b028183-f335-4839-ad02-2dc3ae3deef1" providerId="ADAL" clId="{AEA503FE-C5C0-4004-BA2B-4CBEFFAC510A}" dt="2025-05-08T21:50:29.744" v="1" actId="47"/>
      <pc:docMkLst>
        <pc:docMk/>
      </pc:docMkLst>
      <pc:sldChg chg="del">
        <pc:chgData name="Jacob Krall" userId="7b028183-f335-4839-ad02-2dc3ae3deef1" providerId="ADAL" clId="{AEA503FE-C5C0-4004-BA2B-4CBEFFAC510A}" dt="2025-05-08T21:50:29.744" v="1" actId="47"/>
        <pc:sldMkLst>
          <pc:docMk/>
          <pc:sldMk cId="2908822209" sldId="3668"/>
        </pc:sldMkLst>
      </pc:sldChg>
      <pc:sldChg chg="del">
        <pc:chgData name="Jacob Krall" userId="7b028183-f335-4839-ad02-2dc3ae3deef1" providerId="ADAL" clId="{AEA503FE-C5C0-4004-BA2B-4CBEFFAC510A}" dt="2025-05-08T21:50:15.382" v="0" actId="47"/>
        <pc:sldMkLst>
          <pc:docMk/>
          <pc:sldMk cId="2470399398" sldId="3672"/>
        </pc:sldMkLst>
      </pc:sldChg>
    </pc:docChg>
  </pc:docChgLst>
  <pc:docChgLst>
    <pc:chgData name="Lynn Stephens" userId="7c12caa0-6017-4e0f-8c2b-b649738b3d86" providerId="ADAL" clId="{78A23A14-3DE2-46F7-AC29-A79D00B29E2D}"/>
    <pc:docChg chg="undo custSel addSld delSld modSld modMainMaster delSection modSection">
      <pc:chgData name="Lynn Stephens" userId="7c12caa0-6017-4e0f-8c2b-b649738b3d86" providerId="ADAL" clId="{78A23A14-3DE2-46F7-AC29-A79D00B29E2D}" dt="2025-05-07T04:15:55.689" v="176" actId="14861"/>
      <pc:docMkLst>
        <pc:docMk/>
      </pc:docMkLst>
      <pc:sldChg chg="addSp delSp add del mod">
        <pc:chgData name="Lynn Stephens" userId="7c12caa0-6017-4e0f-8c2b-b649738b3d86" providerId="ADAL" clId="{78A23A14-3DE2-46F7-AC29-A79D00B29E2D}" dt="2025-05-07T04:08:16.801" v="84" actId="47"/>
        <pc:sldMkLst>
          <pc:docMk/>
          <pc:sldMk cId="2419323502" sldId="270"/>
        </pc:sldMkLst>
        <pc:spChg chg="add del">
          <ac:chgData name="Lynn Stephens" userId="7c12caa0-6017-4e0f-8c2b-b649738b3d86" providerId="ADAL" clId="{78A23A14-3DE2-46F7-AC29-A79D00B29E2D}" dt="2025-05-07T03:55:11.746" v="1" actId="22"/>
          <ac:spMkLst>
            <pc:docMk/>
            <pc:sldMk cId="2419323502" sldId="270"/>
            <ac:spMk id="3" creationId="{5B2A8EF3-3035-3FE3-5EB3-6FE9E1F990B5}"/>
          </ac:spMkLst>
        </pc:spChg>
        <pc:spChg chg="add del">
          <ac:chgData name="Lynn Stephens" userId="7c12caa0-6017-4e0f-8c2b-b649738b3d86" providerId="ADAL" clId="{78A23A14-3DE2-46F7-AC29-A79D00B29E2D}" dt="2025-05-07T03:55:16.018" v="3" actId="22"/>
          <ac:spMkLst>
            <pc:docMk/>
            <pc:sldMk cId="2419323502" sldId="270"/>
            <ac:spMk id="8" creationId="{CFBA06D1-8E0A-9E07-396D-B070B5F9A95F}"/>
          </ac:spMkLst>
        </pc:spChg>
      </pc:sldChg>
      <pc:sldChg chg="add del">
        <pc:chgData name="Lynn Stephens" userId="7c12caa0-6017-4e0f-8c2b-b649738b3d86" providerId="ADAL" clId="{78A23A14-3DE2-46F7-AC29-A79D00B29E2D}" dt="2025-05-07T04:09:26.145" v="112" actId="47"/>
        <pc:sldMkLst>
          <pc:docMk/>
          <pc:sldMk cId="3309727145" sldId="273"/>
        </pc:sldMkLst>
      </pc:sldChg>
      <pc:sldChg chg="addSp delSp modSp add del mod modAnim">
        <pc:chgData name="Lynn Stephens" userId="7c12caa0-6017-4e0f-8c2b-b649738b3d86" providerId="ADAL" clId="{78A23A14-3DE2-46F7-AC29-A79D00B29E2D}" dt="2025-05-07T04:07:41.082" v="77" actId="108"/>
        <pc:sldMkLst>
          <pc:docMk/>
          <pc:sldMk cId="3683335781" sldId="321"/>
        </pc:sldMkLst>
        <pc:spChg chg="add del mod">
          <ac:chgData name="Lynn Stephens" userId="7c12caa0-6017-4e0f-8c2b-b649738b3d86" providerId="ADAL" clId="{78A23A14-3DE2-46F7-AC29-A79D00B29E2D}" dt="2025-05-07T04:03:24.314" v="63" actId="478"/>
          <ac:spMkLst>
            <pc:docMk/>
            <pc:sldMk cId="3683335781" sldId="321"/>
            <ac:spMk id="8" creationId="{DB8394BF-750F-FE91-E3B8-CBB0C58215D5}"/>
          </ac:spMkLst>
        </pc:spChg>
        <pc:spChg chg="mod">
          <ac:chgData name="Lynn Stephens" userId="7c12caa0-6017-4e0f-8c2b-b649738b3d86" providerId="ADAL" clId="{78A23A14-3DE2-46F7-AC29-A79D00B29E2D}" dt="2025-05-07T03:58:32.758" v="40"/>
          <ac:spMkLst>
            <pc:docMk/>
            <pc:sldMk cId="3683335781" sldId="321"/>
            <ac:spMk id="12" creationId="{A4583CCD-8FB1-4C04-8893-AEFC844B8C7A}"/>
          </ac:spMkLst>
        </pc:spChg>
        <pc:spChg chg="del">
          <ac:chgData name="Lynn Stephens" userId="7c12caa0-6017-4e0f-8c2b-b649738b3d86" providerId="ADAL" clId="{78A23A14-3DE2-46F7-AC29-A79D00B29E2D}" dt="2025-05-07T03:58:38.149" v="41" actId="478"/>
          <ac:spMkLst>
            <pc:docMk/>
            <pc:sldMk cId="3683335781" sldId="321"/>
            <ac:spMk id="18" creationId="{DE22C76D-0F89-4A9D-027F-6D7C34B3A0D6}"/>
          </ac:spMkLst>
        </pc:spChg>
        <pc:spChg chg="mod">
          <ac:chgData name="Lynn Stephens" userId="7c12caa0-6017-4e0f-8c2b-b649738b3d86" providerId="ADAL" clId="{78A23A14-3DE2-46F7-AC29-A79D00B29E2D}" dt="2025-05-07T03:56:52.825" v="18" actId="20577"/>
          <ac:spMkLst>
            <pc:docMk/>
            <pc:sldMk cId="3683335781" sldId="321"/>
            <ac:spMk id="23" creationId="{00000000-0000-0000-0000-000000000000}"/>
          </ac:spMkLst>
        </pc:spChg>
        <pc:spChg chg="mod">
          <ac:chgData name="Lynn Stephens" userId="7c12caa0-6017-4e0f-8c2b-b649738b3d86" providerId="ADAL" clId="{78A23A14-3DE2-46F7-AC29-A79D00B29E2D}" dt="2025-05-07T03:55:35.041" v="7"/>
          <ac:spMkLst>
            <pc:docMk/>
            <pc:sldMk cId="3683335781" sldId="321"/>
            <ac:spMk id="27" creationId="{00000000-0000-0000-0000-000000000000}"/>
          </ac:spMkLst>
        </pc:spChg>
        <pc:picChg chg="add mod">
          <ac:chgData name="Lynn Stephens" userId="7c12caa0-6017-4e0f-8c2b-b649738b3d86" providerId="ADAL" clId="{78A23A14-3DE2-46F7-AC29-A79D00B29E2D}" dt="2025-05-07T03:59:50.879" v="50" actId="1076"/>
          <ac:picMkLst>
            <pc:docMk/>
            <pc:sldMk cId="3683335781" sldId="321"/>
            <ac:picMk id="4" creationId="{AE027024-D9EA-2934-F3A4-3823B49D86E1}"/>
          </ac:picMkLst>
        </pc:picChg>
        <pc:picChg chg="add mod">
          <ac:chgData name="Lynn Stephens" userId="7c12caa0-6017-4e0f-8c2b-b649738b3d86" providerId="ADAL" clId="{78A23A14-3DE2-46F7-AC29-A79D00B29E2D}" dt="2025-05-07T03:59:28.515" v="49" actId="1076"/>
          <ac:picMkLst>
            <pc:docMk/>
            <pc:sldMk cId="3683335781" sldId="321"/>
            <ac:picMk id="5" creationId="{F376A0B1-584D-34B1-BD0E-D60D6193B66C}"/>
          </ac:picMkLst>
        </pc:picChg>
        <pc:picChg chg="add mod">
          <ac:chgData name="Lynn Stephens" userId="7c12caa0-6017-4e0f-8c2b-b649738b3d86" providerId="ADAL" clId="{78A23A14-3DE2-46F7-AC29-A79D00B29E2D}" dt="2025-05-07T03:59:57.532" v="53" actId="1076"/>
          <ac:picMkLst>
            <pc:docMk/>
            <pc:sldMk cId="3683335781" sldId="321"/>
            <ac:picMk id="6" creationId="{1ACF0112-1874-135D-2576-CAA7C56EF108}"/>
          </ac:picMkLst>
        </pc:picChg>
        <pc:picChg chg="add mod">
          <ac:chgData name="Lynn Stephens" userId="7c12caa0-6017-4e0f-8c2b-b649738b3d86" providerId="ADAL" clId="{78A23A14-3DE2-46F7-AC29-A79D00B29E2D}" dt="2025-05-07T04:02:44.445" v="56" actId="1076"/>
          <ac:picMkLst>
            <pc:docMk/>
            <pc:sldMk cId="3683335781" sldId="321"/>
            <ac:picMk id="9" creationId="{C0B76C84-3B1F-B1DA-300B-0A71ADB36328}"/>
          </ac:picMkLst>
        </pc:picChg>
        <pc:picChg chg="add mod">
          <ac:chgData name="Lynn Stephens" userId="7c12caa0-6017-4e0f-8c2b-b649738b3d86" providerId="ADAL" clId="{78A23A14-3DE2-46F7-AC29-A79D00B29E2D}" dt="2025-05-07T04:07:41.082" v="77" actId="108"/>
          <ac:picMkLst>
            <pc:docMk/>
            <pc:sldMk cId="3683335781" sldId="321"/>
            <ac:picMk id="10" creationId="{2A936F27-EBD9-01B2-DB85-8717A784798A}"/>
          </ac:picMkLst>
        </pc:picChg>
        <pc:picChg chg="add del mod">
          <ac:chgData name="Lynn Stephens" userId="7c12caa0-6017-4e0f-8c2b-b649738b3d86" providerId="ADAL" clId="{78A23A14-3DE2-46F7-AC29-A79D00B29E2D}" dt="2025-05-07T04:06:52.300" v="70" actId="478"/>
          <ac:picMkLst>
            <pc:docMk/>
            <pc:sldMk cId="3683335781" sldId="321"/>
            <ac:picMk id="15" creationId="{B52C18B7-B122-D02E-E756-01001DC0BD78}"/>
          </ac:picMkLst>
        </pc:picChg>
        <pc:picChg chg="add mod">
          <ac:chgData name="Lynn Stephens" userId="7c12caa0-6017-4e0f-8c2b-b649738b3d86" providerId="ADAL" clId="{78A23A14-3DE2-46F7-AC29-A79D00B29E2D}" dt="2025-05-07T04:07:39.042" v="76" actId="108"/>
          <ac:picMkLst>
            <pc:docMk/>
            <pc:sldMk cId="3683335781" sldId="321"/>
            <ac:picMk id="16" creationId="{C0C5C825-6CCC-78B3-23A5-14DE8D0F0359}"/>
          </ac:picMkLst>
        </pc:picChg>
        <pc:picChg chg="del">
          <ac:chgData name="Lynn Stephens" userId="7c12caa0-6017-4e0f-8c2b-b649738b3d86" providerId="ADAL" clId="{78A23A14-3DE2-46F7-AC29-A79D00B29E2D}" dt="2025-05-07T04:02:36.130" v="54" actId="478"/>
          <ac:picMkLst>
            <pc:docMk/>
            <pc:sldMk cId="3683335781" sldId="321"/>
            <ac:picMk id="47" creationId="{77983F75-93B9-0D51-04B2-FD7B7B9D0B04}"/>
          </ac:picMkLst>
        </pc:picChg>
        <pc:picChg chg="del">
          <ac:chgData name="Lynn Stephens" userId="7c12caa0-6017-4e0f-8c2b-b649738b3d86" providerId="ADAL" clId="{78A23A14-3DE2-46F7-AC29-A79D00B29E2D}" dt="2025-05-07T03:58:39.098" v="42" actId="478"/>
          <ac:picMkLst>
            <pc:docMk/>
            <pc:sldMk cId="3683335781" sldId="321"/>
            <ac:picMk id="1026" creationId="{8077A5B7-262B-C24B-5324-31F417416E3B}"/>
          </ac:picMkLst>
        </pc:picChg>
      </pc:sldChg>
      <pc:sldChg chg="modSp modTransition setBg">
        <pc:chgData name="Lynn Stephens" userId="7c12caa0-6017-4e0f-8c2b-b649738b3d86" providerId="ADAL" clId="{78A23A14-3DE2-46F7-AC29-A79D00B29E2D}" dt="2025-05-07T04:09:46.349" v="113"/>
        <pc:sldMkLst>
          <pc:docMk/>
          <pc:sldMk cId="1307145707" sldId="621"/>
        </pc:sldMkLst>
        <pc:spChg chg="mod">
          <ac:chgData name="Lynn Stephens" userId="7c12caa0-6017-4e0f-8c2b-b649738b3d86" providerId="ADAL" clId="{78A23A14-3DE2-46F7-AC29-A79D00B29E2D}" dt="2025-05-07T04:09:46.349" v="113"/>
          <ac:spMkLst>
            <pc:docMk/>
            <pc:sldMk cId="1307145707" sldId="621"/>
            <ac:spMk id="15" creationId="{00000000-0000-0000-0000-000000000000}"/>
          </ac:spMkLst>
        </pc:spChg>
        <pc:spChg chg="mod">
          <ac:chgData name="Lynn Stephens" userId="7c12caa0-6017-4e0f-8c2b-b649738b3d86" providerId="ADAL" clId="{78A23A14-3DE2-46F7-AC29-A79D00B29E2D}" dt="2025-05-07T04:09:46.349" v="113"/>
          <ac:spMkLst>
            <pc:docMk/>
            <pc:sldMk cId="1307145707" sldId="621"/>
            <ac:spMk id="79" creationId="{9479AA34-28F2-4A57-AEF6-E967C0EF61A3}"/>
          </ac:spMkLst>
        </pc:spChg>
      </pc:sldChg>
      <pc:sldChg chg="modSp mod setBg">
        <pc:chgData name="Lynn Stephens" userId="7c12caa0-6017-4e0f-8c2b-b649738b3d86" providerId="ADAL" clId="{78A23A14-3DE2-46F7-AC29-A79D00B29E2D}" dt="2025-05-07T04:10:01.063" v="116" actId="1076"/>
        <pc:sldMkLst>
          <pc:docMk/>
          <pc:sldMk cId="2870411042" sldId="802"/>
        </pc:sldMkLst>
        <pc:spChg chg="mod">
          <ac:chgData name="Lynn Stephens" userId="7c12caa0-6017-4e0f-8c2b-b649738b3d86" providerId="ADAL" clId="{78A23A14-3DE2-46F7-AC29-A79D00B29E2D}" dt="2025-05-07T04:09:51.770" v="114"/>
          <ac:spMkLst>
            <pc:docMk/>
            <pc:sldMk cId="2870411042" sldId="802"/>
            <ac:spMk id="4" creationId="{B820C2E6-4942-4820-B630-997727058E4F}"/>
          </ac:spMkLst>
        </pc:spChg>
        <pc:spChg chg="mod">
          <ac:chgData name="Lynn Stephens" userId="7c12caa0-6017-4e0f-8c2b-b649738b3d86" providerId="ADAL" clId="{78A23A14-3DE2-46F7-AC29-A79D00B29E2D}" dt="2025-05-07T04:09:51.770" v="114"/>
          <ac:spMkLst>
            <pc:docMk/>
            <pc:sldMk cId="2870411042" sldId="802"/>
            <ac:spMk id="5" creationId="{47F971B4-0C7D-49B5-B1E5-1490BD0ACD3C}"/>
          </ac:spMkLst>
        </pc:spChg>
        <pc:spChg chg="mod">
          <ac:chgData name="Lynn Stephens" userId="7c12caa0-6017-4e0f-8c2b-b649738b3d86" providerId="ADAL" clId="{78A23A14-3DE2-46F7-AC29-A79D00B29E2D}" dt="2025-05-07T04:09:51.826" v="115" actId="27636"/>
          <ac:spMkLst>
            <pc:docMk/>
            <pc:sldMk cId="2870411042" sldId="802"/>
            <ac:spMk id="17" creationId="{86084B94-78A3-4416-8771-7C3B3E7C49D3}"/>
          </ac:spMkLst>
        </pc:spChg>
        <pc:spChg chg="mod">
          <ac:chgData name="Lynn Stephens" userId="7c12caa0-6017-4e0f-8c2b-b649738b3d86" providerId="ADAL" clId="{78A23A14-3DE2-46F7-AC29-A79D00B29E2D}" dt="2025-05-07T04:09:51.770" v="114"/>
          <ac:spMkLst>
            <pc:docMk/>
            <pc:sldMk cId="2870411042" sldId="802"/>
            <ac:spMk id="18" creationId="{8781AB2C-D319-4A84-A22C-6B7EAD3F6EB4}"/>
          </ac:spMkLst>
        </pc:spChg>
        <pc:picChg chg="mod">
          <ac:chgData name="Lynn Stephens" userId="7c12caa0-6017-4e0f-8c2b-b649738b3d86" providerId="ADAL" clId="{78A23A14-3DE2-46F7-AC29-A79D00B29E2D}" dt="2025-05-07T04:10:01.063" v="116" actId="1076"/>
          <ac:picMkLst>
            <pc:docMk/>
            <pc:sldMk cId="2870411042" sldId="802"/>
            <ac:picMk id="6" creationId="{722D9ACB-81A3-6A64-9217-E2F431BE65FE}"/>
          </ac:picMkLst>
        </pc:picChg>
      </pc:sldChg>
      <pc:sldChg chg="modSp setBg">
        <pc:chgData name="Lynn Stephens" userId="7c12caa0-6017-4e0f-8c2b-b649738b3d86" providerId="ADAL" clId="{78A23A14-3DE2-46F7-AC29-A79D00B29E2D}" dt="2025-05-07T04:10:26.007" v="117"/>
        <pc:sldMkLst>
          <pc:docMk/>
          <pc:sldMk cId="2275281813" sldId="1423"/>
        </pc:sldMkLst>
        <pc:spChg chg="mod">
          <ac:chgData name="Lynn Stephens" userId="7c12caa0-6017-4e0f-8c2b-b649738b3d86" providerId="ADAL" clId="{78A23A14-3DE2-46F7-AC29-A79D00B29E2D}" dt="2025-05-07T04:10:26.007" v="117"/>
          <ac:spMkLst>
            <pc:docMk/>
            <pc:sldMk cId="2275281813" sldId="1423"/>
            <ac:spMk id="3" creationId="{CCC53424-4C5C-4825-9A8C-74C0FF8BFB32}"/>
          </ac:spMkLst>
        </pc:spChg>
      </pc:sldChg>
      <pc:sldChg chg="modSp setBg">
        <pc:chgData name="Lynn Stephens" userId="7c12caa0-6017-4e0f-8c2b-b649738b3d86" providerId="ADAL" clId="{78A23A14-3DE2-46F7-AC29-A79D00B29E2D}" dt="2025-05-07T04:11:13.625" v="125" actId="113"/>
        <pc:sldMkLst>
          <pc:docMk/>
          <pc:sldMk cId="3299630293" sldId="3540"/>
        </pc:sldMkLst>
        <pc:spChg chg="mod">
          <ac:chgData name="Lynn Stephens" userId="7c12caa0-6017-4e0f-8c2b-b649738b3d86" providerId="ADAL" clId="{78A23A14-3DE2-46F7-AC29-A79D00B29E2D}" dt="2025-05-07T04:11:05.636" v="122"/>
          <ac:spMkLst>
            <pc:docMk/>
            <pc:sldMk cId="3299630293" sldId="3540"/>
            <ac:spMk id="3" creationId="{533A537B-84B7-D119-016D-0C49A94A1AC7}"/>
          </ac:spMkLst>
        </pc:spChg>
        <pc:spChg chg="mod">
          <ac:chgData name="Lynn Stephens" userId="7c12caa0-6017-4e0f-8c2b-b649738b3d86" providerId="ADAL" clId="{78A23A14-3DE2-46F7-AC29-A79D00B29E2D}" dt="2025-05-07T04:11:13.625" v="125" actId="113"/>
          <ac:spMkLst>
            <pc:docMk/>
            <pc:sldMk cId="3299630293" sldId="3540"/>
            <ac:spMk id="10" creationId="{FE016EAC-5E10-3D52-2EDC-32B575743994}"/>
          </ac:spMkLst>
        </pc:spChg>
      </pc:sldChg>
      <pc:sldChg chg="modSp setBg">
        <pc:chgData name="Lynn Stephens" userId="7c12caa0-6017-4e0f-8c2b-b649738b3d86" providerId="ADAL" clId="{78A23A14-3DE2-46F7-AC29-A79D00B29E2D}" dt="2025-05-07T04:11:53.974" v="133"/>
        <pc:sldMkLst>
          <pc:docMk/>
          <pc:sldMk cId="4190150444" sldId="3557"/>
        </pc:sldMkLst>
        <pc:spChg chg="mod">
          <ac:chgData name="Lynn Stephens" userId="7c12caa0-6017-4e0f-8c2b-b649738b3d86" providerId="ADAL" clId="{78A23A14-3DE2-46F7-AC29-A79D00B29E2D}" dt="2025-05-07T04:11:53.974" v="133"/>
          <ac:spMkLst>
            <pc:docMk/>
            <pc:sldMk cId="4190150444" sldId="3557"/>
            <ac:spMk id="4" creationId="{CCF21FFB-C5C5-01FC-5223-393BE7608AE1}"/>
          </ac:spMkLst>
        </pc:spChg>
        <pc:spChg chg="mod">
          <ac:chgData name="Lynn Stephens" userId="7c12caa0-6017-4e0f-8c2b-b649738b3d86" providerId="ADAL" clId="{78A23A14-3DE2-46F7-AC29-A79D00B29E2D}" dt="2025-05-07T04:11:53.974" v="133"/>
          <ac:spMkLst>
            <pc:docMk/>
            <pc:sldMk cId="4190150444" sldId="3557"/>
            <ac:spMk id="5" creationId="{14CDF3F3-92F9-34BE-B918-5F8B43A8D15B}"/>
          </ac:spMkLst>
        </pc:spChg>
      </pc:sldChg>
      <pc:sldChg chg="modSp setBg">
        <pc:chgData name="Lynn Stephens" userId="7c12caa0-6017-4e0f-8c2b-b649738b3d86" providerId="ADAL" clId="{78A23A14-3DE2-46F7-AC29-A79D00B29E2D}" dt="2025-05-07T04:12:32.325" v="138"/>
        <pc:sldMkLst>
          <pc:docMk/>
          <pc:sldMk cId="3991656818" sldId="3633"/>
        </pc:sldMkLst>
        <pc:spChg chg="mod">
          <ac:chgData name="Lynn Stephens" userId="7c12caa0-6017-4e0f-8c2b-b649738b3d86" providerId="ADAL" clId="{78A23A14-3DE2-46F7-AC29-A79D00B29E2D}" dt="2025-05-07T04:12:32.325" v="138"/>
          <ac:spMkLst>
            <pc:docMk/>
            <pc:sldMk cId="3991656818" sldId="3633"/>
            <ac:spMk id="3" creationId="{0FF9B288-0849-4B5C-DAC8-DCDA69CC328C}"/>
          </ac:spMkLst>
        </pc:spChg>
      </pc:sldChg>
      <pc:sldChg chg="modSp mod setBg">
        <pc:chgData name="Lynn Stephens" userId="7c12caa0-6017-4e0f-8c2b-b649738b3d86" providerId="ADAL" clId="{78A23A14-3DE2-46F7-AC29-A79D00B29E2D}" dt="2025-05-07T04:12:37.737" v="141" actId="27636"/>
        <pc:sldMkLst>
          <pc:docMk/>
          <pc:sldMk cId="3128729283" sldId="3634"/>
        </pc:sldMkLst>
        <pc:spChg chg="mod">
          <ac:chgData name="Lynn Stephens" userId="7c12caa0-6017-4e0f-8c2b-b649738b3d86" providerId="ADAL" clId="{78A23A14-3DE2-46F7-AC29-A79D00B29E2D}" dt="2025-05-07T04:12:37.674" v="139"/>
          <ac:spMkLst>
            <pc:docMk/>
            <pc:sldMk cId="3128729283" sldId="3634"/>
            <ac:spMk id="3" creationId="{CA60DB35-85F7-78E1-169D-699219916A75}"/>
          </ac:spMkLst>
        </pc:spChg>
        <pc:spChg chg="mod">
          <ac:chgData name="Lynn Stephens" userId="7c12caa0-6017-4e0f-8c2b-b649738b3d86" providerId="ADAL" clId="{78A23A14-3DE2-46F7-AC29-A79D00B29E2D}" dt="2025-05-07T04:12:37.737" v="140" actId="27636"/>
          <ac:spMkLst>
            <pc:docMk/>
            <pc:sldMk cId="3128729283" sldId="3634"/>
            <ac:spMk id="5" creationId="{F5970C3A-63D3-FA86-47AB-9D1026583EAF}"/>
          </ac:spMkLst>
        </pc:spChg>
        <pc:spChg chg="mod">
          <ac:chgData name="Lynn Stephens" userId="7c12caa0-6017-4e0f-8c2b-b649738b3d86" providerId="ADAL" clId="{78A23A14-3DE2-46F7-AC29-A79D00B29E2D}" dt="2025-05-07T04:12:37.737" v="141" actId="27636"/>
          <ac:spMkLst>
            <pc:docMk/>
            <pc:sldMk cId="3128729283" sldId="3634"/>
            <ac:spMk id="7" creationId="{13577E32-6BEB-C766-F068-39AD5262B086}"/>
          </ac:spMkLst>
        </pc:spChg>
      </pc:sldChg>
      <pc:sldChg chg="modSp setBg">
        <pc:chgData name="Lynn Stephens" userId="7c12caa0-6017-4e0f-8c2b-b649738b3d86" providerId="ADAL" clId="{78A23A14-3DE2-46F7-AC29-A79D00B29E2D}" dt="2025-05-07T04:13:34.855" v="151" actId="1076"/>
        <pc:sldMkLst>
          <pc:docMk/>
          <pc:sldMk cId="3660370585" sldId="3635"/>
        </pc:sldMkLst>
        <pc:picChg chg="mod">
          <ac:chgData name="Lynn Stephens" userId="7c12caa0-6017-4e0f-8c2b-b649738b3d86" providerId="ADAL" clId="{78A23A14-3DE2-46F7-AC29-A79D00B29E2D}" dt="2025-05-07T04:13:34.855" v="151" actId="1076"/>
          <ac:picMkLst>
            <pc:docMk/>
            <pc:sldMk cId="3660370585" sldId="3635"/>
            <ac:picMk id="1026" creationId="{89392502-1D7B-BBEC-FA15-75273CF2E69A}"/>
          </ac:picMkLst>
        </pc:picChg>
      </pc:sldChg>
      <pc:sldChg chg="add del">
        <pc:chgData name="Lynn Stephens" userId="7c12caa0-6017-4e0f-8c2b-b649738b3d86" providerId="ADAL" clId="{78A23A14-3DE2-46F7-AC29-A79D00B29E2D}" dt="2025-05-07T04:08:18.560" v="85" actId="47"/>
        <pc:sldMkLst>
          <pc:docMk/>
          <pc:sldMk cId="341611685" sldId="3639"/>
        </pc:sldMkLst>
      </pc:sldChg>
      <pc:sldChg chg="modSp mod setBg">
        <pc:chgData name="Lynn Stephens" userId="7c12caa0-6017-4e0f-8c2b-b649738b3d86" providerId="ADAL" clId="{78A23A14-3DE2-46F7-AC29-A79D00B29E2D}" dt="2025-05-07T04:13:19.800" v="148" actId="1076"/>
        <pc:sldMkLst>
          <pc:docMk/>
          <pc:sldMk cId="4145689271" sldId="3640"/>
        </pc:sldMkLst>
        <pc:picChg chg="mod">
          <ac:chgData name="Lynn Stephens" userId="7c12caa0-6017-4e0f-8c2b-b649738b3d86" providerId="ADAL" clId="{78A23A14-3DE2-46F7-AC29-A79D00B29E2D}" dt="2025-05-07T04:13:19.800" v="148" actId="1076"/>
          <ac:picMkLst>
            <pc:docMk/>
            <pc:sldMk cId="4145689271" sldId="3640"/>
            <ac:picMk id="5" creationId="{60B27E70-6E1A-8FFB-DC11-4ABD46A973FD}"/>
          </ac:picMkLst>
        </pc:picChg>
      </pc:sldChg>
      <pc:sldChg chg="setBg">
        <pc:chgData name="Lynn Stephens" userId="7c12caa0-6017-4e0f-8c2b-b649738b3d86" providerId="ADAL" clId="{78A23A14-3DE2-46F7-AC29-A79D00B29E2D}" dt="2025-05-07T04:13:24.665" v="149"/>
        <pc:sldMkLst>
          <pc:docMk/>
          <pc:sldMk cId="4007679040" sldId="3641"/>
        </pc:sldMkLst>
      </pc:sldChg>
      <pc:sldChg chg="modSp setBg">
        <pc:chgData name="Lynn Stephens" userId="7c12caa0-6017-4e0f-8c2b-b649738b3d86" providerId="ADAL" clId="{78A23A14-3DE2-46F7-AC29-A79D00B29E2D}" dt="2025-05-07T04:11:23.334" v="126"/>
        <pc:sldMkLst>
          <pc:docMk/>
          <pc:sldMk cId="2105572314" sldId="3643"/>
        </pc:sldMkLst>
        <pc:spChg chg="mod">
          <ac:chgData name="Lynn Stephens" userId="7c12caa0-6017-4e0f-8c2b-b649738b3d86" providerId="ADAL" clId="{78A23A14-3DE2-46F7-AC29-A79D00B29E2D}" dt="2025-05-07T04:11:23.334" v="126"/>
          <ac:spMkLst>
            <pc:docMk/>
            <pc:sldMk cId="2105572314" sldId="3643"/>
            <ac:spMk id="3" creationId="{0FF9B288-0849-4B5C-DAC8-DCDA69CC328C}"/>
          </ac:spMkLst>
        </pc:spChg>
      </pc:sldChg>
      <pc:sldChg chg="modSp mod setBg">
        <pc:chgData name="Lynn Stephens" userId="7c12caa0-6017-4e0f-8c2b-b649738b3d86" providerId="ADAL" clId="{78A23A14-3DE2-46F7-AC29-A79D00B29E2D}" dt="2025-05-07T04:13:08.769" v="147" actId="1076"/>
        <pc:sldMkLst>
          <pc:docMk/>
          <pc:sldMk cId="250992002" sldId="3645"/>
        </pc:sldMkLst>
        <pc:spChg chg="mod">
          <ac:chgData name="Lynn Stephens" userId="7c12caa0-6017-4e0f-8c2b-b649738b3d86" providerId="ADAL" clId="{78A23A14-3DE2-46F7-AC29-A79D00B29E2D}" dt="2025-05-07T04:13:05.856" v="146" actId="1076"/>
          <ac:spMkLst>
            <pc:docMk/>
            <pc:sldMk cId="250992002" sldId="3645"/>
            <ac:spMk id="2" creationId="{AECF40CF-0D20-493D-5863-102E88345909}"/>
          </ac:spMkLst>
        </pc:spChg>
        <pc:spChg chg="mod">
          <ac:chgData name="Lynn Stephens" userId="7c12caa0-6017-4e0f-8c2b-b649738b3d86" providerId="ADAL" clId="{78A23A14-3DE2-46F7-AC29-A79D00B29E2D}" dt="2025-05-07T04:13:08.769" v="147" actId="1076"/>
          <ac:spMkLst>
            <pc:docMk/>
            <pc:sldMk cId="250992002" sldId="3645"/>
            <ac:spMk id="3" creationId="{BFAB808C-3E97-6454-83F1-21CB0E4D2397}"/>
          </ac:spMkLst>
        </pc:spChg>
        <pc:picChg chg="mod">
          <ac:chgData name="Lynn Stephens" userId="7c12caa0-6017-4e0f-8c2b-b649738b3d86" providerId="ADAL" clId="{78A23A14-3DE2-46F7-AC29-A79D00B29E2D}" dt="2025-05-07T04:12:56.839" v="144" actId="1076"/>
          <ac:picMkLst>
            <pc:docMk/>
            <pc:sldMk cId="250992002" sldId="3645"/>
            <ac:picMk id="5" creationId="{09958C3E-568D-7A15-9B29-93769EC00653}"/>
          </ac:picMkLst>
        </pc:picChg>
        <pc:picChg chg="mod">
          <ac:chgData name="Lynn Stephens" userId="7c12caa0-6017-4e0f-8c2b-b649738b3d86" providerId="ADAL" clId="{78A23A14-3DE2-46F7-AC29-A79D00B29E2D}" dt="2025-05-07T04:12:56.839" v="144" actId="1076"/>
          <ac:picMkLst>
            <pc:docMk/>
            <pc:sldMk cId="250992002" sldId="3645"/>
            <ac:picMk id="6" creationId="{A4D548E0-32E1-0080-E3C5-E464270392AB}"/>
          </ac:picMkLst>
        </pc:picChg>
      </pc:sldChg>
      <pc:sldChg chg="modSp setBg">
        <pc:chgData name="Lynn Stephens" userId="7c12caa0-6017-4e0f-8c2b-b649738b3d86" providerId="ADAL" clId="{78A23A14-3DE2-46F7-AC29-A79D00B29E2D}" dt="2025-05-07T04:13:42.910" v="153"/>
        <pc:sldMkLst>
          <pc:docMk/>
          <pc:sldMk cId="913765608" sldId="3655"/>
        </pc:sldMkLst>
        <pc:spChg chg="mod">
          <ac:chgData name="Lynn Stephens" userId="7c12caa0-6017-4e0f-8c2b-b649738b3d86" providerId="ADAL" clId="{78A23A14-3DE2-46F7-AC29-A79D00B29E2D}" dt="2025-05-07T04:13:42.910" v="153"/>
          <ac:spMkLst>
            <pc:docMk/>
            <pc:sldMk cId="913765608" sldId="3655"/>
            <ac:spMk id="2" creationId="{2F4E8005-DC30-3914-47C0-25FE81EFD6EF}"/>
          </ac:spMkLst>
        </pc:spChg>
        <pc:spChg chg="mod">
          <ac:chgData name="Lynn Stephens" userId="7c12caa0-6017-4e0f-8c2b-b649738b3d86" providerId="ADAL" clId="{78A23A14-3DE2-46F7-AC29-A79D00B29E2D}" dt="2025-05-07T04:13:42.910" v="153"/>
          <ac:spMkLst>
            <pc:docMk/>
            <pc:sldMk cId="913765608" sldId="3655"/>
            <ac:spMk id="3" creationId="{568C6E15-F527-0859-E5CC-396347731152}"/>
          </ac:spMkLst>
        </pc:spChg>
      </pc:sldChg>
      <pc:sldChg chg="modSp setBg">
        <pc:chgData name="Lynn Stephens" userId="7c12caa0-6017-4e0f-8c2b-b649738b3d86" providerId="ADAL" clId="{78A23A14-3DE2-46F7-AC29-A79D00B29E2D}" dt="2025-05-07T04:12:10.948" v="136"/>
        <pc:sldMkLst>
          <pc:docMk/>
          <pc:sldMk cId="356557296" sldId="3662"/>
        </pc:sldMkLst>
        <pc:spChg chg="mod">
          <ac:chgData name="Lynn Stephens" userId="7c12caa0-6017-4e0f-8c2b-b649738b3d86" providerId="ADAL" clId="{78A23A14-3DE2-46F7-AC29-A79D00B29E2D}" dt="2025-05-07T04:12:10.948" v="136"/>
          <ac:spMkLst>
            <pc:docMk/>
            <pc:sldMk cId="356557296" sldId="3662"/>
            <ac:spMk id="3" creationId="{275293BA-3D92-95A4-1CB3-135C84DF2A70}"/>
          </ac:spMkLst>
        </pc:spChg>
        <pc:spChg chg="mod">
          <ac:chgData name="Lynn Stephens" userId="7c12caa0-6017-4e0f-8c2b-b649738b3d86" providerId="ADAL" clId="{78A23A14-3DE2-46F7-AC29-A79D00B29E2D}" dt="2025-05-07T04:12:10.948" v="136"/>
          <ac:spMkLst>
            <pc:docMk/>
            <pc:sldMk cId="356557296" sldId="3662"/>
            <ac:spMk id="5" creationId="{6D7883F3-1EE3-D97F-6D30-1547CCE2C126}"/>
          </ac:spMkLst>
        </pc:spChg>
      </pc:sldChg>
      <pc:sldChg chg="modSp setBg">
        <pc:chgData name="Lynn Stephens" userId="7c12caa0-6017-4e0f-8c2b-b649738b3d86" providerId="ADAL" clId="{78A23A14-3DE2-46F7-AC29-A79D00B29E2D}" dt="2025-05-07T04:12:25.974" v="137"/>
        <pc:sldMkLst>
          <pc:docMk/>
          <pc:sldMk cId="2580264647" sldId="3663"/>
        </pc:sldMkLst>
        <pc:spChg chg="mod">
          <ac:chgData name="Lynn Stephens" userId="7c12caa0-6017-4e0f-8c2b-b649738b3d86" providerId="ADAL" clId="{78A23A14-3DE2-46F7-AC29-A79D00B29E2D}" dt="2025-05-07T04:12:25.974" v="137"/>
          <ac:spMkLst>
            <pc:docMk/>
            <pc:sldMk cId="2580264647" sldId="3663"/>
            <ac:spMk id="4" creationId="{FD485A65-D88C-71ED-D8BB-BBFCED5E0234}"/>
          </ac:spMkLst>
        </pc:spChg>
        <pc:spChg chg="mod">
          <ac:chgData name="Lynn Stephens" userId="7c12caa0-6017-4e0f-8c2b-b649738b3d86" providerId="ADAL" clId="{78A23A14-3DE2-46F7-AC29-A79D00B29E2D}" dt="2025-05-07T04:12:25.974" v="137"/>
          <ac:spMkLst>
            <pc:docMk/>
            <pc:sldMk cId="2580264647" sldId="3663"/>
            <ac:spMk id="5" creationId="{C23E8709-45E6-860D-68DA-219F8A3D7022}"/>
          </ac:spMkLst>
        </pc:spChg>
      </pc:sldChg>
      <pc:sldChg chg="modSp setBg">
        <pc:chgData name="Lynn Stephens" userId="7c12caa0-6017-4e0f-8c2b-b649738b3d86" providerId="ADAL" clId="{78A23A14-3DE2-46F7-AC29-A79D00B29E2D}" dt="2025-05-07T04:13:39.359" v="152"/>
        <pc:sldMkLst>
          <pc:docMk/>
          <pc:sldMk cId="3255395134" sldId="3664"/>
        </pc:sldMkLst>
        <pc:spChg chg="mod">
          <ac:chgData name="Lynn Stephens" userId="7c12caa0-6017-4e0f-8c2b-b649738b3d86" providerId="ADAL" clId="{78A23A14-3DE2-46F7-AC29-A79D00B29E2D}" dt="2025-05-07T04:13:39.359" v="152"/>
          <ac:spMkLst>
            <pc:docMk/>
            <pc:sldMk cId="3255395134" sldId="3664"/>
            <ac:spMk id="2" creationId="{2F4E8005-DC30-3914-47C0-25FE81EFD6EF}"/>
          </ac:spMkLst>
        </pc:spChg>
        <pc:spChg chg="mod">
          <ac:chgData name="Lynn Stephens" userId="7c12caa0-6017-4e0f-8c2b-b649738b3d86" providerId="ADAL" clId="{78A23A14-3DE2-46F7-AC29-A79D00B29E2D}" dt="2025-05-07T04:13:39.359" v="152"/>
          <ac:spMkLst>
            <pc:docMk/>
            <pc:sldMk cId="3255395134" sldId="3664"/>
            <ac:spMk id="3" creationId="{568C6E15-F527-0859-E5CC-396347731152}"/>
          </ac:spMkLst>
        </pc:spChg>
      </pc:sldChg>
      <pc:sldChg chg="addSp delSp modSp mod modTransition setBg">
        <pc:chgData name="Lynn Stephens" userId="7c12caa0-6017-4e0f-8c2b-b649738b3d86" providerId="ADAL" clId="{78A23A14-3DE2-46F7-AC29-A79D00B29E2D}" dt="2025-05-07T04:15:55.689" v="176" actId="14861"/>
        <pc:sldMkLst>
          <pc:docMk/>
          <pc:sldMk cId="2418531846" sldId="3666"/>
        </pc:sldMkLst>
        <pc:spChg chg="mod">
          <ac:chgData name="Lynn Stephens" userId="7c12caa0-6017-4e0f-8c2b-b649738b3d86" providerId="ADAL" clId="{78A23A14-3DE2-46F7-AC29-A79D00B29E2D}" dt="2025-05-07T04:08:33.309" v="87" actId="1076"/>
          <ac:spMkLst>
            <pc:docMk/>
            <pc:sldMk cId="2418531846" sldId="3666"/>
            <ac:spMk id="5" creationId="{23C110FB-0430-4EC6-6355-8E06CBD64FD9}"/>
          </ac:spMkLst>
        </pc:spChg>
        <pc:spChg chg="del">
          <ac:chgData name="Lynn Stephens" userId="7c12caa0-6017-4e0f-8c2b-b649738b3d86" providerId="ADAL" clId="{78A23A14-3DE2-46F7-AC29-A79D00B29E2D}" dt="2025-05-07T04:08:24.754" v="86" actId="478"/>
          <ac:spMkLst>
            <pc:docMk/>
            <pc:sldMk cId="2418531846" sldId="3666"/>
            <ac:spMk id="8" creationId="{3FC7DBCC-0C64-E153-55AA-EFBAB9532571}"/>
          </ac:spMkLst>
        </pc:spChg>
        <pc:spChg chg="mod">
          <ac:chgData name="Lynn Stephens" userId="7c12caa0-6017-4e0f-8c2b-b649738b3d86" providerId="ADAL" clId="{78A23A14-3DE2-46F7-AC29-A79D00B29E2D}" dt="2025-05-07T04:15:41.969" v="175" actId="1076"/>
          <ac:spMkLst>
            <pc:docMk/>
            <pc:sldMk cId="2418531846" sldId="3666"/>
            <ac:spMk id="9" creationId="{4B655FDA-B702-40D1-46DC-C2B238B36C20}"/>
          </ac:spMkLst>
        </pc:spChg>
        <pc:spChg chg="mod">
          <ac:chgData name="Lynn Stephens" userId="7c12caa0-6017-4e0f-8c2b-b649738b3d86" providerId="ADAL" clId="{78A23A14-3DE2-46F7-AC29-A79D00B29E2D}" dt="2025-05-07T04:15:41.969" v="175" actId="1076"/>
          <ac:spMkLst>
            <pc:docMk/>
            <pc:sldMk cId="2418531846" sldId="3666"/>
            <ac:spMk id="14" creationId="{D6AEF011-7B86-4902-540B-FCF75E100ECF}"/>
          </ac:spMkLst>
        </pc:spChg>
        <pc:spChg chg="mod">
          <ac:chgData name="Lynn Stephens" userId="7c12caa0-6017-4e0f-8c2b-b649738b3d86" providerId="ADAL" clId="{78A23A14-3DE2-46F7-AC29-A79D00B29E2D}" dt="2025-05-07T04:08:33.309" v="87" actId="1076"/>
          <ac:spMkLst>
            <pc:docMk/>
            <pc:sldMk cId="2418531846" sldId="3666"/>
            <ac:spMk id="20" creationId="{7F8DCE50-283A-E8FC-4375-7A0C4659768A}"/>
          </ac:spMkLst>
        </pc:spChg>
        <pc:spChg chg="add mod">
          <ac:chgData name="Lynn Stephens" userId="7c12caa0-6017-4e0f-8c2b-b649738b3d86" providerId="ADAL" clId="{78A23A14-3DE2-46F7-AC29-A79D00B29E2D}" dt="2025-05-07T04:09:16.278" v="111" actId="20577"/>
          <ac:spMkLst>
            <pc:docMk/>
            <pc:sldMk cId="2418531846" sldId="3666"/>
            <ac:spMk id="21" creationId="{D5CE89D5-35AA-6506-DB3D-ED0B2794442B}"/>
          </ac:spMkLst>
        </pc:spChg>
        <pc:picChg chg="mod">
          <ac:chgData name="Lynn Stephens" userId="7c12caa0-6017-4e0f-8c2b-b649738b3d86" providerId="ADAL" clId="{78A23A14-3DE2-46F7-AC29-A79D00B29E2D}" dt="2025-05-07T04:08:33.309" v="87" actId="1076"/>
          <ac:picMkLst>
            <pc:docMk/>
            <pc:sldMk cId="2418531846" sldId="3666"/>
            <ac:picMk id="2" creationId="{2F92F4A9-1565-9F9D-80F0-4EEB4A838A85}"/>
          </ac:picMkLst>
        </pc:picChg>
        <pc:picChg chg="mod">
          <ac:chgData name="Lynn Stephens" userId="7c12caa0-6017-4e0f-8c2b-b649738b3d86" providerId="ADAL" clId="{78A23A14-3DE2-46F7-AC29-A79D00B29E2D}" dt="2025-05-07T04:15:41.969" v="175" actId="1076"/>
          <ac:picMkLst>
            <pc:docMk/>
            <pc:sldMk cId="2418531846" sldId="3666"/>
            <ac:picMk id="4" creationId="{D9FA28AC-6B8E-0495-05C6-B2B9C5EA8185}"/>
          </ac:picMkLst>
        </pc:picChg>
        <pc:picChg chg="mod">
          <ac:chgData name="Lynn Stephens" userId="7c12caa0-6017-4e0f-8c2b-b649738b3d86" providerId="ADAL" clId="{78A23A14-3DE2-46F7-AC29-A79D00B29E2D}" dt="2025-05-07T04:08:33.309" v="87" actId="1076"/>
          <ac:picMkLst>
            <pc:docMk/>
            <pc:sldMk cId="2418531846" sldId="3666"/>
            <ac:picMk id="6" creationId="{1445CE39-066B-BCE0-73C3-D98B7E3C4009}"/>
          </ac:picMkLst>
        </pc:picChg>
        <pc:picChg chg="add mod">
          <ac:chgData name="Lynn Stephens" userId="7c12caa0-6017-4e0f-8c2b-b649738b3d86" providerId="ADAL" clId="{78A23A14-3DE2-46F7-AC29-A79D00B29E2D}" dt="2025-05-07T04:08:55.375" v="91" actId="1076"/>
          <ac:picMkLst>
            <pc:docMk/>
            <pc:sldMk cId="2418531846" sldId="3666"/>
            <ac:picMk id="7" creationId="{66291F0B-C127-0D6E-9E7D-CECF8E184AD6}"/>
          </ac:picMkLst>
        </pc:picChg>
        <pc:picChg chg="mod">
          <ac:chgData name="Lynn Stephens" userId="7c12caa0-6017-4e0f-8c2b-b649738b3d86" providerId="ADAL" clId="{78A23A14-3DE2-46F7-AC29-A79D00B29E2D}" dt="2025-05-07T04:15:41.969" v="175" actId="1076"/>
          <ac:picMkLst>
            <pc:docMk/>
            <pc:sldMk cId="2418531846" sldId="3666"/>
            <ac:picMk id="13" creationId="{498218E2-2A65-EBA9-7FD5-D01EC381728A}"/>
          </ac:picMkLst>
        </pc:picChg>
        <pc:picChg chg="mod">
          <ac:chgData name="Lynn Stephens" userId="7c12caa0-6017-4e0f-8c2b-b649738b3d86" providerId="ADAL" clId="{78A23A14-3DE2-46F7-AC29-A79D00B29E2D}" dt="2025-05-07T04:15:41.969" v="175" actId="1076"/>
          <ac:picMkLst>
            <pc:docMk/>
            <pc:sldMk cId="2418531846" sldId="3666"/>
            <ac:picMk id="15" creationId="{A43DC9C2-5FDC-8DC8-9209-FE6F95755AA6}"/>
          </ac:picMkLst>
        </pc:picChg>
        <pc:picChg chg="mod">
          <ac:chgData name="Lynn Stephens" userId="7c12caa0-6017-4e0f-8c2b-b649738b3d86" providerId="ADAL" clId="{78A23A14-3DE2-46F7-AC29-A79D00B29E2D}" dt="2025-05-07T04:15:41.969" v="175" actId="1076"/>
          <ac:picMkLst>
            <pc:docMk/>
            <pc:sldMk cId="2418531846" sldId="3666"/>
            <ac:picMk id="16" creationId="{F676AD12-752B-45F7-C02E-A63760318807}"/>
          </ac:picMkLst>
        </pc:picChg>
        <pc:picChg chg="del">
          <ac:chgData name="Lynn Stephens" userId="7c12caa0-6017-4e0f-8c2b-b649738b3d86" providerId="ADAL" clId="{78A23A14-3DE2-46F7-AC29-A79D00B29E2D}" dt="2025-05-07T04:08:24.754" v="86" actId="478"/>
          <ac:picMkLst>
            <pc:docMk/>
            <pc:sldMk cId="2418531846" sldId="3666"/>
            <ac:picMk id="17" creationId="{023DCD7D-F5E0-5CA4-A7BB-5E5C5FAEC922}"/>
          </ac:picMkLst>
        </pc:picChg>
        <pc:picChg chg="mod">
          <ac:chgData name="Lynn Stephens" userId="7c12caa0-6017-4e0f-8c2b-b649738b3d86" providerId="ADAL" clId="{78A23A14-3DE2-46F7-AC29-A79D00B29E2D}" dt="2025-05-07T04:15:41.969" v="175" actId="1076"/>
          <ac:picMkLst>
            <pc:docMk/>
            <pc:sldMk cId="2418531846" sldId="3666"/>
            <ac:picMk id="18" creationId="{15F67232-CEB0-A011-B11D-43093994BDA2}"/>
          </ac:picMkLst>
        </pc:picChg>
        <pc:picChg chg="mod">
          <ac:chgData name="Lynn Stephens" userId="7c12caa0-6017-4e0f-8c2b-b649738b3d86" providerId="ADAL" clId="{78A23A14-3DE2-46F7-AC29-A79D00B29E2D}" dt="2025-05-07T04:15:55.689" v="176" actId="14861"/>
          <ac:picMkLst>
            <pc:docMk/>
            <pc:sldMk cId="2418531846" sldId="3666"/>
            <ac:picMk id="1026" creationId="{B7C70604-81EA-653E-6B31-11EB84020D35}"/>
          </ac:picMkLst>
        </pc:picChg>
      </pc:sldChg>
      <pc:sldChg chg="modSp mod setBg">
        <pc:chgData name="Lynn Stephens" userId="7c12caa0-6017-4e0f-8c2b-b649738b3d86" providerId="ADAL" clId="{78A23A14-3DE2-46F7-AC29-A79D00B29E2D}" dt="2025-05-07T04:11:33.625" v="129" actId="27636"/>
        <pc:sldMkLst>
          <pc:docMk/>
          <pc:sldMk cId="2247639340" sldId="3667"/>
        </pc:sldMkLst>
        <pc:spChg chg="mod">
          <ac:chgData name="Lynn Stephens" userId="7c12caa0-6017-4e0f-8c2b-b649738b3d86" providerId="ADAL" clId="{78A23A14-3DE2-46F7-AC29-A79D00B29E2D}" dt="2025-05-07T04:11:33.617" v="128" actId="27636"/>
          <ac:spMkLst>
            <pc:docMk/>
            <pc:sldMk cId="2247639340" sldId="3667"/>
            <ac:spMk id="3" creationId="{D264DC1D-0291-2EFF-DFFB-192A2146AB1D}"/>
          </ac:spMkLst>
        </pc:spChg>
        <pc:spChg chg="mod">
          <ac:chgData name="Lynn Stephens" userId="7c12caa0-6017-4e0f-8c2b-b649738b3d86" providerId="ADAL" clId="{78A23A14-3DE2-46F7-AC29-A79D00B29E2D}" dt="2025-05-07T04:11:33.569" v="127"/>
          <ac:spMkLst>
            <pc:docMk/>
            <pc:sldMk cId="2247639340" sldId="3667"/>
            <ac:spMk id="4" creationId="{511C0859-A054-709B-9064-8247872F8D82}"/>
          </ac:spMkLst>
        </pc:spChg>
        <pc:spChg chg="mod">
          <ac:chgData name="Lynn Stephens" userId="7c12caa0-6017-4e0f-8c2b-b649738b3d86" providerId="ADAL" clId="{78A23A14-3DE2-46F7-AC29-A79D00B29E2D}" dt="2025-05-07T04:11:33.569" v="127"/>
          <ac:spMkLst>
            <pc:docMk/>
            <pc:sldMk cId="2247639340" sldId="3667"/>
            <ac:spMk id="5" creationId="{900E8997-0EFB-3B09-DE5D-EFBA697AFA70}"/>
          </ac:spMkLst>
        </pc:spChg>
        <pc:spChg chg="mod">
          <ac:chgData name="Lynn Stephens" userId="7c12caa0-6017-4e0f-8c2b-b649738b3d86" providerId="ADAL" clId="{78A23A14-3DE2-46F7-AC29-A79D00B29E2D}" dt="2025-05-07T04:11:33.625" v="129" actId="27636"/>
          <ac:spMkLst>
            <pc:docMk/>
            <pc:sldMk cId="2247639340" sldId="3667"/>
            <ac:spMk id="7" creationId="{B2392BF0-2852-429F-E6ED-88AA7680D994}"/>
          </ac:spMkLst>
        </pc:spChg>
      </pc:sldChg>
      <pc:sldChg chg="modSp setBg">
        <pc:chgData name="Lynn Stephens" userId="7c12caa0-6017-4e0f-8c2b-b649738b3d86" providerId="ADAL" clId="{78A23A14-3DE2-46F7-AC29-A79D00B29E2D}" dt="2025-05-07T04:11:49.944" v="132"/>
        <pc:sldMkLst>
          <pc:docMk/>
          <pc:sldMk cId="2908822209" sldId="3668"/>
        </pc:sldMkLst>
        <pc:spChg chg="mod">
          <ac:chgData name="Lynn Stephens" userId="7c12caa0-6017-4e0f-8c2b-b649738b3d86" providerId="ADAL" clId="{78A23A14-3DE2-46F7-AC29-A79D00B29E2D}" dt="2025-05-07T04:11:49.944" v="132"/>
          <ac:spMkLst>
            <pc:docMk/>
            <pc:sldMk cId="2908822209" sldId="3668"/>
            <ac:spMk id="3" creationId="{DB979E6B-E181-9E56-939E-252ABFB3F126}"/>
          </ac:spMkLst>
        </pc:spChg>
        <pc:spChg chg="mod">
          <ac:chgData name="Lynn Stephens" userId="7c12caa0-6017-4e0f-8c2b-b649738b3d86" providerId="ADAL" clId="{78A23A14-3DE2-46F7-AC29-A79D00B29E2D}" dt="2025-05-07T04:11:49.944" v="132"/>
          <ac:spMkLst>
            <pc:docMk/>
            <pc:sldMk cId="2908822209" sldId="3668"/>
            <ac:spMk id="4" creationId="{826043A3-1A58-6C92-46A2-AD767D2845B9}"/>
          </ac:spMkLst>
        </pc:spChg>
        <pc:spChg chg="mod">
          <ac:chgData name="Lynn Stephens" userId="7c12caa0-6017-4e0f-8c2b-b649738b3d86" providerId="ADAL" clId="{78A23A14-3DE2-46F7-AC29-A79D00B29E2D}" dt="2025-05-07T04:11:49.944" v="132"/>
          <ac:spMkLst>
            <pc:docMk/>
            <pc:sldMk cId="2908822209" sldId="3668"/>
            <ac:spMk id="5" creationId="{B361A3A5-6AA9-64EA-00AE-2F72A3FD83E9}"/>
          </ac:spMkLst>
        </pc:spChg>
      </pc:sldChg>
      <pc:sldChg chg="modSp mod setBg">
        <pc:chgData name="Lynn Stephens" userId="7c12caa0-6017-4e0f-8c2b-b649738b3d86" providerId="ADAL" clId="{78A23A14-3DE2-46F7-AC29-A79D00B29E2D}" dt="2025-05-07T04:10:42.318" v="119" actId="1076"/>
        <pc:sldMkLst>
          <pc:docMk/>
          <pc:sldMk cId="634266731" sldId="3669"/>
        </pc:sldMkLst>
        <pc:spChg chg="mod">
          <ac:chgData name="Lynn Stephens" userId="7c12caa0-6017-4e0f-8c2b-b649738b3d86" providerId="ADAL" clId="{78A23A14-3DE2-46F7-AC29-A79D00B29E2D}" dt="2025-05-07T04:10:42.318" v="119" actId="1076"/>
          <ac:spMkLst>
            <pc:docMk/>
            <pc:sldMk cId="634266731" sldId="3669"/>
            <ac:spMk id="3" creationId="{5217B6BE-63AD-4034-AFC4-8D01B50F4106}"/>
          </ac:spMkLst>
        </pc:spChg>
        <pc:spChg chg="mod">
          <ac:chgData name="Lynn Stephens" userId="7c12caa0-6017-4e0f-8c2b-b649738b3d86" providerId="ADAL" clId="{78A23A14-3DE2-46F7-AC29-A79D00B29E2D}" dt="2025-05-07T04:10:42.318" v="119" actId="1076"/>
          <ac:spMkLst>
            <pc:docMk/>
            <pc:sldMk cId="634266731" sldId="3669"/>
            <ac:spMk id="7" creationId="{30286F11-BD4C-36AF-83FF-5DBD0A7D7D4A}"/>
          </ac:spMkLst>
        </pc:spChg>
        <pc:picChg chg="mod">
          <ac:chgData name="Lynn Stephens" userId="7c12caa0-6017-4e0f-8c2b-b649738b3d86" providerId="ADAL" clId="{78A23A14-3DE2-46F7-AC29-A79D00B29E2D}" dt="2025-05-07T04:10:42.318" v="119" actId="1076"/>
          <ac:picMkLst>
            <pc:docMk/>
            <pc:sldMk cId="634266731" sldId="3669"/>
            <ac:picMk id="2" creationId="{13664083-7246-5163-6405-61E6D517276E}"/>
          </ac:picMkLst>
        </pc:picChg>
        <pc:picChg chg="mod">
          <ac:chgData name="Lynn Stephens" userId="7c12caa0-6017-4e0f-8c2b-b649738b3d86" providerId="ADAL" clId="{78A23A14-3DE2-46F7-AC29-A79D00B29E2D}" dt="2025-05-07T04:10:42.318" v="119" actId="1076"/>
          <ac:picMkLst>
            <pc:docMk/>
            <pc:sldMk cId="634266731" sldId="3669"/>
            <ac:picMk id="4" creationId="{C17BD56D-3D8D-3208-4FF3-59AA08A11E7B}"/>
          </ac:picMkLst>
        </pc:picChg>
        <pc:picChg chg="mod">
          <ac:chgData name="Lynn Stephens" userId="7c12caa0-6017-4e0f-8c2b-b649738b3d86" providerId="ADAL" clId="{78A23A14-3DE2-46F7-AC29-A79D00B29E2D}" dt="2025-05-07T04:10:42.318" v="119" actId="1076"/>
          <ac:picMkLst>
            <pc:docMk/>
            <pc:sldMk cId="634266731" sldId="3669"/>
            <ac:picMk id="5" creationId="{35452981-ADE8-8DC4-6DC3-0B874ECF8B3A}"/>
          </ac:picMkLst>
        </pc:picChg>
      </pc:sldChg>
      <pc:sldChg chg="modSp setBg">
        <pc:chgData name="Lynn Stephens" userId="7c12caa0-6017-4e0f-8c2b-b649738b3d86" providerId="ADAL" clId="{78A23A14-3DE2-46F7-AC29-A79D00B29E2D}" dt="2025-05-07T04:11:45.232" v="131"/>
        <pc:sldMkLst>
          <pc:docMk/>
          <pc:sldMk cId="836982454" sldId="3670"/>
        </pc:sldMkLst>
        <pc:spChg chg="mod">
          <ac:chgData name="Lynn Stephens" userId="7c12caa0-6017-4e0f-8c2b-b649738b3d86" providerId="ADAL" clId="{78A23A14-3DE2-46F7-AC29-A79D00B29E2D}" dt="2025-05-07T04:11:45.232" v="131"/>
          <ac:spMkLst>
            <pc:docMk/>
            <pc:sldMk cId="836982454" sldId="3670"/>
            <ac:spMk id="3" creationId="{909BD8C2-7604-CF14-0E3F-5A91785C5DEC}"/>
          </ac:spMkLst>
        </pc:spChg>
        <pc:spChg chg="mod">
          <ac:chgData name="Lynn Stephens" userId="7c12caa0-6017-4e0f-8c2b-b649738b3d86" providerId="ADAL" clId="{78A23A14-3DE2-46F7-AC29-A79D00B29E2D}" dt="2025-05-07T04:11:45.232" v="131"/>
          <ac:spMkLst>
            <pc:docMk/>
            <pc:sldMk cId="836982454" sldId="3670"/>
            <ac:spMk id="4" creationId="{A4767E69-EAD8-2C15-F401-05DAC207FF89}"/>
          </ac:spMkLst>
        </pc:spChg>
      </pc:sldChg>
      <pc:sldChg chg="modSp setBg">
        <pc:chgData name="Lynn Stephens" userId="7c12caa0-6017-4e0f-8c2b-b649738b3d86" providerId="ADAL" clId="{78A23A14-3DE2-46F7-AC29-A79D00B29E2D}" dt="2025-05-07T04:11:38.448" v="130"/>
        <pc:sldMkLst>
          <pc:docMk/>
          <pc:sldMk cId="4131512083" sldId="3671"/>
        </pc:sldMkLst>
        <pc:spChg chg="mod">
          <ac:chgData name="Lynn Stephens" userId="7c12caa0-6017-4e0f-8c2b-b649738b3d86" providerId="ADAL" clId="{78A23A14-3DE2-46F7-AC29-A79D00B29E2D}" dt="2025-05-07T04:11:38.448" v="130"/>
          <ac:spMkLst>
            <pc:docMk/>
            <pc:sldMk cId="4131512083" sldId="3671"/>
            <ac:spMk id="4" creationId="{511C0859-A054-709B-9064-8247872F8D82}"/>
          </ac:spMkLst>
        </pc:spChg>
        <pc:spChg chg="mod">
          <ac:chgData name="Lynn Stephens" userId="7c12caa0-6017-4e0f-8c2b-b649738b3d86" providerId="ADAL" clId="{78A23A14-3DE2-46F7-AC29-A79D00B29E2D}" dt="2025-05-07T04:11:38.448" v="130"/>
          <ac:spMkLst>
            <pc:docMk/>
            <pc:sldMk cId="4131512083" sldId="3671"/>
            <ac:spMk id="5" creationId="{900E8997-0EFB-3B09-DE5D-EFBA697AFA70}"/>
          </ac:spMkLst>
        </pc:spChg>
        <pc:spChg chg="mod">
          <ac:chgData name="Lynn Stephens" userId="7c12caa0-6017-4e0f-8c2b-b649738b3d86" providerId="ADAL" clId="{78A23A14-3DE2-46F7-AC29-A79D00B29E2D}" dt="2025-05-07T04:11:38.448" v="130"/>
          <ac:spMkLst>
            <pc:docMk/>
            <pc:sldMk cId="4131512083" sldId="3671"/>
            <ac:spMk id="8" creationId="{8D5E177B-8E1B-E89E-E7BF-5A4B5E25F2F2}"/>
          </ac:spMkLst>
        </pc:spChg>
      </pc:sldChg>
      <pc:sldChg chg="modSp mod setBg">
        <pc:chgData name="Lynn Stephens" userId="7c12caa0-6017-4e0f-8c2b-b649738b3d86" providerId="ADAL" clId="{78A23A14-3DE2-46F7-AC29-A79D00B29E2D}" dt="2025-05-07T04:12:03.535" v="135" actId="1076"/>
        <pc:sldMkLst>
          <pc:docMk/>
          <pc:sldMk cId="2470399398" sldId="3672"/>
        </pc:sldMkLst>
        <pc:spChg chg="mod">
          <ac:chgData name="Lynn Stephens" userId="7c12caa0-6017-4e0f-8c2b-b649738b3d86" providerId="ADAL" clId="{78A23A14-3DE2-46F7-AC29-A79D00B29E2D}" dt="2025-05-07T04:12:03.535" v="135" actId="1076"/>
          <ac:spMkLst>
            <pc:docMk/>
            <pc:sldMk cId="2470399398" sldId="3672"/>
            <ac:spMk id="3" creationId="{80E45BE9-7B7F-C575-E065-C158F0E5743E}"/>
          </ac:spMkLst>
        </pc:spChg>
        <pc:spChg chg="mod">
          <ac:chgData name="Lynn Stephens" userId="7c12caa0-6017-4e0f-8c2b-b649738b3d86" providerId="ADAL" clId="{78A23A14-3DE2-46F7-AC29-A79D00B29E2D}" dt="2025-05-07T04:11:58.844" v="134"/>
          <ac:spMkLst>
            <pc:docMk/>
            <pc:sldMk cId="2470399398" sldId="3672"/>
            <ac:spMk id="4" creationId="{7EDB61C5-CB9C-94F4-3C68-3FB93DCC759D}"/>
          </ac:spMkLst>
        </pc:spChg>
      </pc:sldChg>
      <pc:sldChg chg="modSp mod setBg">
        <pc:chgData name="Lynn Stephens" userId="7c12caa0-6017-4e0f-8c2b-b649738b3d86" providerId="ADAL" clId="{78A23A14-3DE2-46F7-AC29-A79D00B29E2D}" dt="2025-05-07T04:14:18.315" v="172" actId="20577"/>
        <pc:sldMkLst>
          <pc:docMk/>
          <pc:sldMk cId="348491094" sldId="3673"/>
        </pc:sldMkLst>
        <pc:spChg chg="mod">
          <ac:chgData name="Lynn Stephens" userId="7c12caa0-6017-4e0f-8c2b-b649738b3d86" providerId="ADAL" clId="{78A23A14-3DE2-46F7-AC29-A79D00B29E2D}" dt="2025-05-07T04:14:18.315" v="172" actId="20577"/>
          <ac:spMkLst>
            <pc:docMk/>
            <pc:sldMk cId="348491094" sldId="3673"/>
            <ac:spMk id="2" creationId="{4D39597D-F0F0-3542-C946-90188D52DA28}"/>
          </ac:spMkLst>
        </pc:spChg>
        <pc:spChg chg="mod">
          <ac:chgData name="Lynn Stephens" userId="7c12caa0-6017-4e0f-8c2b-b649738b3d86" providerId="ADAL" clId="{78A23A14-3DE2-46F7-AC29-A79D00B29E2D}" dt="2025-05-07T04:13:47.698" v="154"/>
          <ac:spMkLst>
            <pc:docMk/>
            <pc:sldMk cId="348491094" sldId="3673"/>
            <ac:spMk id="3" creationId="{E386003D-F5F7-6581-E1C3-C41D1F408455}"/>
          </ac:spMkLst>
        </pc:spChg>
        <pc:picChg chg="mod">
          <ac:chgData name="Lynn Stephens" userId="7c12caa0-6017-4e0f-8c2b-b649738b3d86" providerId="ADAL" clId="{78A23A14-3DE2-46F7-AC29-A79D00B29E2D}" dt="2025-05-07T04:13:58.014" v="156" actId="1076"/>
          <ac:picMkLst>
            <pc:docMk/>
            <pc:sldMk cId="348491094" sldId="3673"/>
            <ac:picMk id="6" creationId="{30A75290-9A03-C908-1AD1-F16634D276BB}"/>
          </ac:picMkLst>
        </pc:picChg>
      </pc:sldChg>
      <pc:sldMasterChg chg="modSldLayout">
        <pc:chgData name="Lynn Stephens" userId="7c12caa0-6017-4e0f-8c2b-b649738b3d86" providerId="ADAL" clId="{78A23A14-3DE2-46F7-AC29-A79D00B29E2D}" dt="2025-05-07T04:15:33.614" v="174"/>
        <pc:sldMasterMkLst>
          <pc:docMk/>
          <pc:sldMasterMk cId="67476935" sldId="2147483671"/>
        </pc:sldMasterMkLst>
        <pc:sldLayoutChg chg="modTransition">
          <pc:chgData name="Lynn Stephens" userId="7c12caa0-6017-4e0f-8c2b-b649738b3d86" providerId="ADAL" clId="{78A23A14-3DE2-46F7-AC29-A79D00B29E2D}" dt="2025-05-07T04:15:33.614" v="174"/>
          <pc:sldLayoutMkLst>
            <pc:docMk/>
            <pc:sldMasterMk cId="67476935" sldId="2147483671"/>
            <pc:sldLayoutMk cId="3073776033" sldId="2147483661"/>
          </pc:sldLayoutMkLst>
        </pc:sldLayoutChg>
        <pc:sldLayoutChg chg="modTransition">
          <pc:chgData name="Lynn Stephens" userId="7c12caa0-6017-4e0f-8c2b-b649738b3d86" providerId="ADAL" clId="{78A23A14-3DE2-46F7-AC29-A79D00B29E2D}" dt="2025-05-07T04:15:33.614" v="174"/>
          <pc:sldLayoutMkLst>
            <pc:docMk/>
            <pc:sldMasterMk cId="67476935" sldId="2147483671"/>
            <pc:sldLayoutMk cId="4105847057" sldId="2147483662"/>
          </pc:sldLayoutMkLst>
        </pc:sldLayoutChg>
      </pc:sldMasterChg>
    </pc:docChg>
  </pc:docChgLst>
  <pc:docChgLst>
    <pc:chgData name="Lynn Williams Stephens" userId="7c12caa0-6017-4e0f-8c2b-b649738b3d86" providerId="ADAL" clId="{78A23A14-3DE2-46F7-AC29-A79D00B29E2D}"/>
    <pc:docChg chg="undo custSel delSld modSld modSection">
      <pc:chgData name="Lynn Williams Stephens" userId="7c12caa0-6017-4e0f-8c2b-b649738b3d86" providerId="ADAL" clId="{78A23A14-3DE2-46F7-AC29-A79D00B29E2D}" dt="2025-05-08T15:09:18.692" v="1100" actId="20577"/>
      <pc:docMkLst>
        <pc:docMk/>
      </pc:docMkLst>
      <pc:sldChg chg="modSp mod">
        <pc:chgData name="Lynn Williams Stephens" userId="7c12caa0-6017-4e0f-8c2b-b649738b3d86" providerId="ADAL" clId="{78A23A14-3DE2-46F7-AC29-A79D00B29E2D}" dt="2025-05-07T22:08:35.402" v="1" actId="1076"/>
        <pc:sldMkLst>
          <pc:docMk/>
          <pc:sldMk cId="1307145707" sldId="621"/>
        </pc:sldMkLst>
        <pc:spChg chg="mod">
          <ac:chgData name="Lynn Williams Stephens" userId="7c12caa0-6017-4e0f-8c2b-b649738b3d86" providerId="ADAL" clId="{78A23A14-3DE2-46F7-AC29-A79D00B29E2D}" dt="2025-05-07T22:08:22.742" v="0" actId="1076"/>
          <ac:spMkLst>
            <pc:docMk/>
            <pc:sldMk cId="1307145707" sldId="621"/>
            <ac:spMk id="3" creationId="{62B07BEB-C233-653C-FBA8-22739F4CC555}"/>
          </ac:spMkLst>
        </pc:spChg>
        <pc:spChg chg="mod">
          <ac:chgData name="Lynn Williams Stephens" userId="7c12caa0-6017-4e0f-8c2b-b649738b3d86" providerId="ADAL" clId="{78A23A14-3DE2-46F7-AC29-A79D00B29E2D}" dt="2025-05-07T22:08:22.742" v="0" actId="1076"/>
          <ac:spMkLst>
            <pc:docMk/>
            <pc:sldMk cId="1307145707" sldId="621"/>
            <ac:spMk id="7" creationId="{A1A89D91-D036-7564-E8A4-07B9849FCD54}"/>
          </ac:spMkLst>
        </pc:spChg>
        <pc:spChg chg="mod">
          <ac:chgData name="Lynn Williams Stephens" userId="7c12caa0-6017-4e0f-8c2b-b649738b3d86" providerId="ADAL" clId="{78A23A14-3DE2-46F7-AC29-A79D00B29E2D}" dt="2025-05-07T22:08:22.742" v="0" actId="1076"/>
          <ac:spMkLst>
            <pc:docMk/>
            <pc:sldMk cId="1307145707" sldId="621"/>
            <ac:spMk id="19" creationId="{ED0846D3-9EBC-4E5D-9106-64B0CCE90946}"/>
          </ac:spMkLst>
        </pc:spChg>
        <pc:spChg chg="mod">
          <ac:chgData name="Lynn Williams Stephens" userId="7c12caa0-6017-4e0f-8c2b-b649738b3d86" providerId="ADAL" clId="{78A23A14-3DE2-46F7-AC29-A79D00B29E2D}" dt="2025-05-07T22:08:35.402" v="1" actId="1076"/>
          <ac:spMkLst>
            <pc:docMk/>
            <pc:sldMk cId="1307145707" sldId="621"/>
            <ac:spMk id="21" creationId="{E6E1ECA0-2554-49DC-9012-58F6F05316F1}"/>
          </ac:spMkLst>
        </pc:spChg>
        <pc:spChg chg="mod">
          <ac:chgData name="Lynn Williams Stephens" userId="7c12caa0-6017-4e0f-8c2b-b649738b3d86" providerId="ADAL" clId="{78A23A14-3DE2-46F7-AC29-A79D00B29E2D}" dt="2025-05-07T22:08:22.742" v="0" actId="1076"/>
          <ac:spMkLst>
            <pc:docMk/>
            <pc:sldMk cId="1307145707" sldId="621"/>
            <ac:spMk id="22" creationId="{A57E7730-DDC6-4C8D-906B-F8B8BD10CC9D}"/>
          </ac:spMkLst>
        </pc:spChg>
        <pc:spChg chg="mod">
          <ac:chgData name="Lynn Williams Stephens" userId="7c12caa0-6017-4e0f-8c2b-b649738b3d86" providerId="ADAL" clId="{78A23A14-3DE2-46F7-AC29-A79D00B29E2D}" dt="2025-05-07T22:08:22.742" v="0" actId="1076"/>
          <ac:spMkLst>
            <pc:docMk/>
            <pc:sldMk cId="1307145707" sldId="621"/>
            <ac:spMk id="45" creationId="{2022B175-3BF9-4243-BC8F-01008F434787}"/>
          </ac:spMkLst>
        </pc:spChg>
        <pc:spChg chg="mod">
          <ac:chgData name="Lynn Williams Stephens" userId="7c12caa0-6017-4e0f-8c2b-b649738b3d86" providerId="ADAL" clId="{78A23A14-3DE2-46F7-AC29-A79D00B29E2D}" dt="2025-05-07T22:08:22.742" v="0" actId="1076"/>
          <ac:spMkLst>
            <pc:docMk/>
            <pc:sldMk cId="1307145707" sldId="621"/>
            <ac:spMk id="49" creationId="{2A95A3E2-06B6-4F79-A7D2-5DF5FC55857B}"/>
          </ac:spMkLst>
        </pc:spChg>
        <pc:spChg chg="mod">
          <ac:chgData name="Lynn Williams Stephens" userId="7c12caa0-6017-4e0f-8c2b-b649738b3d86" providerId="ADAL" clId="{78A23A14-3DE2-46F7-AC29-A79D00B29E2D}" dt="2025-05-07T22:08:22.742" v="0" actId="1076"/>
          <ac:spMkLst>
            <pc:docMk/>
            <pc:sldMk cId="1307145707" sldId="621"/>
            <ac:spMk id="52" creationId="{D15F9DBB-7842-4CCE-9809-9635A5A5B1B9}"/>
          </ac:spMkLst>
        </pc:spChg>
        <pc:spChg chg="mod">
          <ac:chgData name="Lynn Williams Stephens" userId="7c12caa0-6017-4e0f-8c2b-b649738b3d86" providerId="ADAL" clId="{78A23A14-3DE2-46F7-AC29-A79D00B29E2D}" dt="2025-05-07T22:08:22.742" v="0" actId="1076"/>
          <ac:spMkLst>
            <pc:docMk/>
            <pc:sldMk cId="1307145707" sldId="621"/>
            <ac:spMk id="54" creationId="{C0481FB2-6CB9-4C7D-B4FC-F5DF79F58A47}"/>
          </ac:spMkLst>
        </pc:spChg>
        <pc:spChg chg="mod">
          <ac:chgData name="Lynn Williams Stephens" userId="7c12caa0-6017-4e0f-8c2b-b649738b3d86" providerId="ADAL" clId="{78A23A14-3DE2-46F7-AC29-A79D00B29E2D}" dt="2025-05-07T22:08:22.742" v="0" actId="1076"/>
          <ac:spMkLst>
            <pc:docMk/>
            <pc:sldMk cId="1307145707" sldId="621"/>
            <ac:spMk id="76" creationId="{952CD010-0722-4861-A051-5E5C55EA1878}"/>
          </ac:spMkLst>
        </pc:spChg>
      </pc:sldChg>
      <pc:sldChg chg="addSp delSp modSp mod modNotes modNotesTx">
        <pc:chgData name="Lynn Williams Stephens" userId="7c12caa0-6017-4e0f-8c2b-b649738b3d86" providerId="ADAL" clId="{78A23A14-3DE2-46F7-AC29-A79D00B29E2D}" dt="2025-05-07T22:43:44.300" v="618" actId="27636"/>
        <pc:sldMkLst>
          <pc:docMk/>
          <pc:sldMk cId="2870411042" sldId="802"/>
        </pc:sldMkLst>
        <pc:spChg chg="add del mod">
          <ac:chgData name="Lynn Williams Stephens" userId="7c12caa0-6017-4e0f-8c2b-b649738b3d86" providerId="ADAL" clId="{78A23A14-3DE2-46F7-AC29-A79D00B29E2D}" dt="2025-05-07T22:09:41.750" v="6" actId="478"/>
          <ac:spMkLst>
            <pc:docMk/>
            <pc:sldMk cId="2870411042" sldId="802"/>
            <ac:spMk id="9" creationId="{B263BD3E-FA11-CC62-5908-0F0B3236AC85}"/>
          </ac:spMkLst>
        </pc:spChg>
        <pc:spChg chg="mod">
          <ac:chgData name="Lynn Williams Stephens" userId="7c12caa0-6017-4e0f-8c2b-b649738b3d86" providerId="ADAL" clId="{78A23A14-3DE2-46F7-AC29-A79D00B29E2D}" dt="2025-05-07T22:09:46.352" v="7" actId="1076"/>
          <ac:spMkLst>
            <pc:docMk/>
            <pc:sldMk cId="2870411042" sldId="802"/>
            <ac:spMk id="17" creationId="{86084B94-78A3-4416-8771-7C3B3E7C49D3}"/>
          </ac:spMkLst>
        </pc:spChg>
        <pc:picChg chg="add del mod">
          <ac:chgData name="Lynn Williams Stephens" userId="7c12caa0-6017-4e0f-8c2b-b649738b3d86" providerId="ADAL" clId="{78A23A14-3DE2-46F7-AC29-A79D00B29E2D}" dt="2025-05-07T22:09:49.881" v="8" actId="14100"/>
          <ac:picMkLst>
            <pc:docMk/>
            <pc:sldMk cId="2870411042" sldId="802"/>
            <ac:picMk id="6" creationId="{722D9ACB-81A3-6A64-9217-E2F431BE65FE}"/>
          </ac:picMkLst>
        </pc:picChg>
        <pc:picChg chg="del">
          <ac:chgData name="Lynn Williams Stephens" userId="7c12caa0-6017-4e0f-8c2b-b649738b3d86" providerId="ADAL" clId="{78A23A14-3DE2-46F7-AC29-A79D00B29E2D}" dt="2025-05-07T22:09:31.386" v="4" actId="478"/>
          <ac:picMkLst>
            <pc:docMk/>
            <pc:sldMk cId="2870411042" sldId="802"/>
            <ac:picMk id="7" creationId="{DACD4BA7-6B27-486F-8CB1-E88F75F2E97E}"/>
          </ac:picMkLst>
        </pc:picChg>
      </pc:sldChg>
      <pc:sldChg chg="modSp mod">
        <pc:chgData name="Lynn Williams Stephens" userId="7c12caa0-6017-4e0f-8c2b-b649738b3d86" providerId="ADAL" clId="{78A23A14-3DE2-46F7-AC29-A79D00B29E2D}" dt="2025-05-07T22:12:33.401" v="203" actId="20577"/>
        <pc:sldMkLst>
          <pc:docMk/>
          <pc:sldMk cId="3299630293" sldId="3540"/>
        </pc:sldMkLst>
        <pc:spChg chg="mod">
          <ac:chgData name="Lynn Williams Stephens" userId="7c12caa0-6017-4e0f-8c2b-b649738b3d86" providerId="ADAL" clId="{78A23A14-3DE2-46F7-AC29-A79D00B29E2D}" dt="2025-05-07T22:12:33.401" v="203" actId="20577"/>
          <ac:spMkLst>
            <pc:docMk/>
            <pc:sldMk cId="3299630293" sldId="3540"/>
            <ac:spMk id="3" creationId="{533A537B-84B7-D119-016D-0C49A94A1AC7}"/>
          </ac:spMkLst>
        </pc:spChg>
      </pc:sldChg>
      <pc:sldChg chg="modSp mod">
        <pc:chgData name="Lynn Williams Stephens" userId="7c12caa0-6017-4e0f-8c2b-b649738b3d86" providerId="ADAL" clId="{78A23A14-3DE2-46F7-AC29-A79D00B29E2D}" dt="2025-05-07T22:44:57.557" v="625" actId="14100"/>
        <pc:sldMkLst>
          <pc:docMk/>
          <pc:sldMk cId="3991656818" sldId="3633"/>
        </pc:sldMkLst>
        <pc:spChg chg="mod">
          <ac:chgData name="Lynn Williams Stephens" userId="7c12caa0-6017-4e0f-8c2b-b649738b3d86" providerId="ADAL" clId="{78A23A14-3DE2-46F7-AC29-A79D00B29E2D}" dt="2025-05-07T22:44:57.557" v="625" actId="14100"/>
          <ac:spMkLst>
            <pc:docMk/>
            <pc:sldMk cId="3991656818" sldId="3633"/>
            <ac:spMk id="2" creationId="{179E35DB-E2E6-818B-053A-E901CEF20E61}"/>
          </ac:spMkLst>
        </pc:spChg>
        <pc:picChg chg="mod">
          <ac:chgData name="Lynn Williams Stephens" userId="7c12caa0-6017-4e0f-8c2b-b649738b3d86" providerId="ADAL" clId="{78A23A14-3DE2-46F7-AC29-A79D00B29E2D}" dt="2025-05-07T22:44:51.973" v="624" actId="1076"/>
          <ac:picMkLst>
            <pc:docMk/>
            <pc:sldMk cId="3991656818" sldId="3633"/>
            <ac:picMk id="2050" creationId="{6FED861B-16A2-9052-8DB4-6ABA21C07CC0}"/>
          </ac:picMkLst>
        </pc:picChg>
      </pc:sldChg>
      <pc:sldChg chg="delSp modSp mod">
        <pc:chgData name="Lynn Williams Stephens" userId="7c12caa0-6017-4e0f-8c2b-b649738b3d86" providerId="ADAL" clId="{78A23A14-3DE2-46F7-AC29-A79D00B29E2D}" dt="2025-05-08T13:12:14.042" v="635" actId="478"/>
        <pc:sldMkLst>
          <pc:docMk/>
          <pc:sldMk cId="3128729283" sldId="3634"/>
        </pc:sldMkLst>
        <pc:spChg chg="mod">
          <ac:chgData name="Lynn Williams Stephens" userId="7c12caa0-6017-4e0f-8c2b-b649738b3d86" providerId="ADAL" clId="{78A23A14-3DE2-46F7-AC29-A79D00B29E2D}" dt="2025-05-07T22:45:19.646" v="628" actId="14100"/>
          <ac:spMkLst>
            <pc:docMk/>
            <pc:sldMk cId="3128729283" sldId="3634"/>
            <ac:spMk id="3" creationId="{CA60DB35-85F7-78E1-169D-699219916A75}"/>
          </ac:spMkLst>
        </pc:spChg>
        <pc:spChg chg="del">
          <ac:chgData name="Lynn Williams Stephens" userId="7c12caa0-6017-4e0f-8c2b-b649738b3d86" providerId="ADAL" clId="{78A23A14-3DE2-46F7-AC29-A79D00B29E2D}" dt="2025-05-08T13:12:14.042" v="635" actId="478"/>
          <ac:spMkLst>
            <pc:docMk/>
            <pc:sldMk cId="3128729283" sldId="3634"/>
            <ac:spMk id="5" creationId="{F5970C3A-63D3-FA86-47AB-9D1026583EAF}"/>
          </ac:spMkLst>
        </pc:spChg>
        <pc:spChg chg="mod">
          <ac:chgData name="Lynn Williams Stephens" userId="7c12caa0-6017-4e0f-8c2b-b649738b3d86" providerId="ADAL" clId="{78A23A14-3DE2-46F7-AC29-A79D00B29E2D}" dt="2025-05-07T22:45:15.048" v="626" actId="1076"/>
          <ac:spMkLst>
            <pc:docMk/>
            <pc:sldMk cId="3128729283" sldId="3634"/>
            <ac:spMk id="7" creationId="{13577E32-6BEB-C766-F068-39AD5262B086}"/>
          </ac:spMkLst>
        </pc:spChg>
        <pc:picChg chg="mod">
          <ac:chgData name="Lynn Williams Stephens" userId="7c12caa0-6017-4e0f-8c2b-b649738b3d86" providerId="ADAL" clId="{78A23A14-3DE2-46F7-AC29-A79D00B29E2D}" dt="2025-05-07T22:45:15.048" v="626" actId="1076"/>
          <ac:picMkLst>
            <pc:docMk/>
            <pc:sldMk cId="3128729283" sldId="3634"/>
            <ac:picMk id="4" creationId="{0E921E20-7B24-E6DC-B9FC-4AA6BF800015}"/>
          </ac:picMkLst>
        </pc:picChg>
      </pc:sldChg>
      <pc:sldChg chg="addSp modSp mod modAnim modNotesTx">
        <pc:chgData name="Lynn Williams Stephens" userId="7c12caa0-6017-4e0f-8c2b-b649738b3d86" providerId="ADAL" clId="{78A23A14-3DE2-46F7-AC29-A79D00B29E2D}" dt="2025-05-08T13:23:13.468" v="859" actId="20577"/>
        <pc:sldMkLst>
          <pc:docMk/>
          <pc:sldMk cId="4145689271" sldId="3640"/>
        </pc:sldMkLst>
        <pc:spChg chg="mod">
          <ac:chgData name="Lynn Williams Stephens" userId="7c12caa0-6017-4e0f-8c2b-b649738b3d86" providerId="ADAL" clId="{78A23A14-3DE2-46F7-AC29-A79D00B29E2D}" dt="2025-05-07T22:45:28.070" v="630" actId="1076"/>
          <ac:spMkLst>
            <pc:docMk/>
            <pc:sldMk cId="4145689271" sldId="3640"/>
            <ac:spMk id="2" creationId="{C75C67D5-0423-50E2-C3CA-8D77BAEF2377}"/>
          </ac:spMkLst>
        </pc:spChg>
        <pc:spChg chg="mod">
          <ac:chgData name="Lynn Williams Stephens" userId="7c12caa0-6017-4e0f-8c2b-b649738b3d86" providerId="ADAL" clId="{78A23A14-3DE2-46F7-AC29-A79D00B29E2D}" dt="2025-05-08T13:22:43.685" v="857" actId="20577"/>
          <ac:spMkLst>
            <pc:docMk/>
            <pc:sldMk cId="4145689271" sldId="3640"/>
            <ac:spMk id="3" creationId="{99BA0583-8EBC-92E5-4390-C4F2693A37AF}"/>
          </ac:spMkLst>
        </pc:spChg>
        <pc:spChg chg="add mod">
          <ac:chgData name="Lynn Williams Stephens" userId="7c12caa0-6017-4e0f-8c2b-b649738b3d86" providerId="ADAL" clId="{78A23A14-3DE2-46F7-AC29-A79D00B29E2D}" dt="2025-05-08T13:20:47.731" v="637" actId="207"/>
          <ac:spMkLst>
            <pc:docMk/>
            <pc:sldMk cId="4145689271" sldId="3640"/>
            <ac:spMk id="4" creationId="{0B0598BB-6E25-A9D2-021B-4F6D36215DC3}"/>
          </ac:spMkLst>
        </pc:spChg>
        <pc:picChg chg="mod">
          <ac:chgData name="Lynn Williams Stephens" userId="7c12caa0-6017-4e0f-8c2b-b649738b3d86" providerId="ADAL" clId="{78A23A14-3DE2-46F7-AC29-A79D00B29E2D}" dt="2025-05-07T22:46:05.938" v="631" actId="1076"/>
          <ac:picMkLst>
            <pc:docMk/>
            <pc:sldMk cId="4145689271" sldId="3640"/>
            <ac:picMk id="5" creationId="{60B27E70-6E1A-8FFB-DC11-4ABD46A973FD}"/>
          </ac:picMkLst>
        </pc:picChg>
        <pc:picChg chg="add mod">
          <ac:chgData name="Lynn Williams Stephens" userId="7c12caa0-6017-4e0f-8c2b-b649738b3d86" providerId="ADAL" clId="{78A23A14-3DE2-46F7-AC29-A79D00B29E2D}" dt="2025-05-08T13:21:03.035" v="639" actId="1076"/>
          <ac:picMkLst>
            <pc:docMk/>
            <pc:sldMk cId="4145689271" sldId="3640"/>
            <ac:picMk id="6" creationId="{CC6E2A2E-1E1F-7C7F-5D5A-1A7E56AD25A6}"/>
          </ac:picMkLst>
        </pc:picChg>
      </pc:sldChg>
      <pc:sldChg chg="modSp del mod">
        <pc:chgData name="Lynn Williams Stephens" userId="7c12caa0-6017-4e0f-8c2b-b649738b3d86" providerId="ADAL" clId="{78A23A14-3DE2-46F7-AC29-A79D00B29E2D}" dt="2025-05-08T15:08:56.563" v="1099" actId="47"/>
        <pc:sldMkLst>
          <pc:docMk/>
          <pc:sldMk cId="4007679040" sldId="3641"/>
        </pc:sldMkLst>
        <pc:spChg chg="mod">
          <ac:chgData name="Lynn Williams Stephens" userId="7c12caa0-6017-4e0f-8c2b-b649738b3d86" providerId="ADAL" clId="{78A23A14-3DE2-46F7-AC29-A79D00B29E2D}" dt="2025-05-07T22:46:21.353" v="634" actId="14100"/>
          <ac:spMkLst>
            <pc:docMk/>
            <pc:sldMk cId="4007679040" sldId="3641"/>
            <ac:spMk id="3" creationId="{BFAB808C-3E97-6454-83F1-21CB0E4D2397}"/>
          </ac:spMkLst>
        </pc:spChg>
        <pc:picChg chg="mod">
          <ac:chgData name="Lynn Williams Stephens" userId="7c12caa0-6017-4e0f-8c2b-b649738b3d86" providerId="ADAL" clId="{78A23A14-3DE2-46F7-AC29-A79D00B29E2D}" dt="2025-05-07T22:46:18.688" v="633" actId="1076"/>
          <ac:picMkLst>
            <pc:docMk/>
            <pc:sldMk cId="4007679040" sldId="3641"/>
            <ac:picMk id="14" creationId="{DD5959B3-3EE1-4DA7-2261-2AC1C28FA5C4}"/>
          </ac:picMkLst>
        </pc:picChg>
      </pc:sldChg>
      <pc:sldChg chg="modNotesTx">
        <pc:chgData name="Lynn Williams Stephens" userId="7c12caa0-6017-4e0f-8c2b-b649738b3d86" providerId="ADAL" clId="{78A23A14-3DE2-46F7-AC29-A79D00B29E2D}" dt="2025-05-07T22:13:55.482" v="257" actId="20577"/>
        <pc:sldMkLst>
          <pc:docMk/>
          <pc:sldMk cId="2105572314" sldId="3643"/>
        </pc:sldMkLst>
      </pc:sldChg>
      <pc:sldChg chg="modSp mod modNotesTx">
        <pc:chgData name="Lynn Williams Stephens" userId="7c12caa0-6017-4e0f-8c2b-b649738b3d86" providerId="ADAL" clId="{78A23A14-3DE2-46F7-AC29-A79D00B29E2D}" dt="2025-05-08T15:09:18.692" v="1100" actId="20577"/>
        <pc:sldMkLst>
          <pc:docMk/>
          <pc:sldMk cId="250992002" sldId="3645"/>
        </pc:sldMkLst>
        <pc:spChg chg="mod">
          <ac:chgData name="Lynn Williams Stephens" userId="7c12caa0-6017-4e0f-8c2b-b649738b3d86" providerId="ADAL" clId="{78A23A14-3DE2-46F7-AC29-A79D00B29E2D}" dt="2025-05-08T15:09:18.692" v="1100" actId="20577"/>
          <ac:spMkLst>
            <pc:docMk/>
            <pc:sldMk cId="250992002" sldId="3645"/>
            <ac:spMk id="2" creationId="{AECF40CF-0D20-493D-5863-102E88345909}"/>
          </ac:spMkLst>
        </pc:spChg>
      </pc:sldChg>
      <pc:sldChg chg="delSp modSp mod">
        <pc:chgData name="Lynn Williams Stephens" userId="7c12caa0-6017-4e0f-8c2b-b649738b3d86" providerId="ADAL" clId="{78A23A14-3DE2-46F7-AC29-A79D00B29E2D}" dt="2025-05-07T22:14:22.459" v="259" actId="1076"/>
        <pc:sldMkLst>
          <pc:docMk/>
          <pc:sldMk cId="2957226512" sldId="3653"/>
        </pc:sldMkLst>
        <pc:spChg chg="mod">
          <ac:chgData name="Lynn Williams Stephens" userId="7c12caa0-6017-4e0f-8c2b-b649738b3d86" providerId="ADAL" clId="{78A23A14-3DE2-46F7-AC29-A79D00B29E2D}" dt="2025-05-07T22:14:22.459" v="259" actId="1076"/>
          <ac:spMkLst>
            <pc:docMk/>
            <pc:sldMk cId="2957226512" sldId="3653"/>
            <ac:spMk id="3" creationId="{20A05E2B-43D7-B850-73E8-0088A06DFC7F}"/>
          </ac:spMkLst>
        </pc:spChg>
        <pc:spChg chg="del">
          <ac:chgData name="Lynn Williams Stephens" userId="7c12caa0-6017-4e0f-8c2b-b649738b3d86" providerId="ADAL" clId="{78A23A14-3DE2-46F7-AC29-A79D00B29E2D}" dt="2025-05-07T22:14:17.768" v="258" actId="478"/>
          <ac:spMkLst>
            <pc:docMk/>
            <pc:sldMk cId="2957226512" sldId="3653"/>
            <ac:spMk id="4" creationId="{3DADFCAD-59CC-C489-3339-3B1801491DDB}"/>
          </ac:spMkLst>
        </pc:spChg>
      </pc:sldChg>
      <pc:sldChg chg="modSp mod">
        <pc:chgData name="Lynn Williams Stephens" userId="7c12caa0-6017-4e0f-8c2b-b649738b3d86" providerId="ADAL" clId="{78A23A14-3DE2-46F7-AC29-A79D00B29E2D}" dt="2025-05-08T13:29:05.960" v="1097" actId="20577"/>
        <pc:sldMkLst>
          <pc:docMk/>
          <pc:sldMk cId="913765608" sldId="3655"/>
        </pc:sldMkLst>
        <pc:spChg chg="mod">
          <ac:chgData name="Lynn Williams Stephens" userId="7c12caa0-6017-4e0f-8c2b-b649738b3d86" providerId="ADAL" clId="{78A23A14-3DE2-46F7-AC29-A79D00B29E2D}" dt="2025-05-08T13:29:05.960" v="1097" actId="20577"/>
          <ac:spMkLst>
            <pc:docMk/>
            <pc:sldMk cId="913765608" sldId="3655"/>
            <ac:spMk id="2" creationId="{2F4E8005-DC30-3914-47C0-25FE81EFD6EF}"/>
          </ac:spMkLst>
        </pc:spChg>
      </pc:sldChg>
      <pc:sldChg chg="delSp modSp mod">
        <pc:chgData name="Lynn Williams Stephens" userId="7c12caa0-6017-4e0f-8c2b-b649738b3d86" providerId="ADAL" clId="{78A23A14-3DE2-46F7-AC29-A79D00B29E2D}" dt="2025-05-07T22:43:23.461" v="615" actId="1076"/>
        <pc:sldMkLst>
          <pc:docMk/>
          <pc:sldMk cId="4064744776" sldId="3661"/>
        </pc:sldMkLst>
        <pc:spChg chg="mod">
          <ac:chgData name="Lynn Williams Stephens" userId="7c12caa0-6017-4e0f-8c2b-b649738b3d86" providerId="ADAL" clId="{78A23A14-3DE2-46F7-AC29-A79D00B29E2D}" dt="2025-05-07T22:43:23.461" v="615" actId="1076"/>
          <ac:spMkLst>
            <pc:docMk/>
            <pc:sldMk cId="4064744776" sldId="3661"/>
            <ac:spMk id="3" creationId="{20A05E2B-43D7-B850-73E8-0088A06DFC7F}"/>
          </ac:spMkLst>
        </pc:spChg>
        <pc:spChg chg="del">
          <ac:chgData name="Lynn Williams Stephens" userId="7c12caa0-6017-4e0f-8c2b-b649738b3d86" providerId="ADAL" clId="{78A23A14-3DE2-46F7-AC29-A79D00B29E2D}" dt="2025-05-07T22:43:20.264" v="614" actId="478"/>
          <ac:spMkLst>
            <pc:docMk/>
            <pc:sldMk cId="4064744776" sldId="3661"/>
            <ac:spMk id="4" creationId="{3DADFCAD-59CC-C489-3339-3B1801491DDB}"/>
          </ac:spMkLst>
        </pc:spChg>
      </pc:sldChg>
      <pc:sldChg chg="addSp modSp mod">
        <pc:chgData name="Lynn Williams Stephens" userId="7c12caa0-6017-4e0f-8c2b-b649738b3d86" providerId="ADAL" clId="{78A23A14-3DE2-46F7-AC29-A79D00B29E2D}" dt="2025-05-07T22:43:46.419" v="619"/>
        <pc:sldMkLst>
          <pc:docMk/>
          <pc:sldMk cId="356557296" sldId="3662"/>
        </pc:sldMkLst>
        <pc:spChg chg="add mod">
          <ac:chgData name="Lynn Williams Stephens" userId="7c12caa0-6017-4e0f-8c2b-b649738b3d86" providerId="ADAL" clId="{78A23A14-3DE2-46F7-AC29-A79D00B29E2D}" dt="2025-05-07T22:43:46.419" v="619"/>
          <ac:spMkLst>
            <pc:docMk/>
            <pc:sldMk cId="356557296" sldId="3662"/>
            <ac:spMk id="2" creationId="{CAA77CB3-52BE-F782-0141-F5C8AE7552B4}"/>
          </ac:spMkLst>
        </pc:spChg>
        <pc:spChg chg="add mod">
          <ac:chgData name="Lynn Williams Stephens" userId="7c12caa0-6017-4e0f-8c2b-b649738b3d86" providerId="ADAL" clId="{78A23A14-3DE2-46F7-AC29-A79D00B29E2D}" dt="2025-05-07T22:43:46.419" v="619"/>
          <ac:spMkLst>
            <pc:docMk/>
            <pc:sldMk cId="356557296" sldId="3662"/>
            <ac:spMk id="4" creationId="{9F7E09D8-C246-CF40-07E6-808BEC608677}"/>
          </ac:spMkLst>
        </pc:spChg>
        <pc:picChg chg="mod">
          <ac:chgData name="Lynn Williams Stephens" userId="7c12caa0-6017-4e0f-8c2b-b649738b3d86" providerId="ADAL" clId="{78A23A14-3DE2-46F7-AC29-A79D00B29E2D}" dt="2025-05-07T22:43:35.077" v="616" actId="14100"/>
          <ac:picMkLst>
            <pc:docMk/>
            <pc:sldMk cId="356557296" sldId="3662"/>
            <ac:picMk id="8" creationId="{39C5DAD8-4C04-6C3A-2BA5-0DD0D8B197E0}"/>
          </ac:picMkLst>
        </pc:picChg>
      </pc:sldChg>
      <pc:sldChg chg="modSp mod">
        <pc:chgData name="Lynn Williams Stephens" userId="7c12caa0-6017-4e0f-8c2b-b649738b3d86" providerId="ADAL" clId="{78A23A14-3DE2-46F7-AC29-A79D00B29E2D}" dt="2025-05-07T22:43:58.449" v="620" actId="14100"/>
        <pc:sldMkLst>
          <pc:docMk/>
          <pc:sldMk cId="2580264647" sldId="3663"/>
        </pc:sldMkLst>
        <pc:picChg chg="mod">
          <ac:chgData name="Lynn Williams Stephens" userId="7c12caa0-6017-4e0f-8c2b-b649738b3d86" providerId="ADAL" clId="{78A23A14-3DE2-46F7-AC29-A79D00B29E2D}" dt="2025-05-07T22:43:58.449" v="620" actId="14100"/>
          <ac:picMkLst>
            <pc:docMk/>
            <pc:sldMk cId="2580264647" sldId="3663"/>
            <ac:picMk id="13" creationId="{2A810C88-85BA-B77F-ED89-A04E0BE7C782}"/>
          </ac:picMkLst>
        </pc:picChg>
      </pc:sldChg>
      <pc:sldChg chg="modSp mod">
        <pc:chgData name="Lynn Williams Stephens" userId="7c12caa0-6017-4e0f-8c2b-b649738b3d86" providerId="ADAL" clId="{78A23A14-3DE2-46F7-AC29-A79D00B29E2D}" dt="2025-05-08T13:28:44.267" v="1090" actId="20577"/>
        <pc:sldMkLst>
          <pc:docMk/>
          <pc:sldMk cId="3255395134" sldId="3664"/>
        </pc:sldMkLst>
        <pc:spChg chg="mod">
          <ac:chgData name="Lynn Williams Stephens" userId="7c12caa0-6017-4e0f-8c2b-b649738b3d86" providerId="ADAL" clId="{78A23A14-3DE2-46F7-AC29-A79D00B29E2D}" dt="2025-05-08T13:28:44.267" v="1090" actId="20577"/>
          <ac:spMkLst>
            <pc:docMk/>
            <pc:sldMk cId="3255395134" sldId="3664"/>
            <ac:spMk id="2" creationId="{2F4E8005-DC30-3914-47C0-25FE81EFD6EF}"/>
          </ac:spMkLst>
        </pc:spChg>
      </pc:sldChg>
      <pc:sldChg chg="modSp mod">
        <pc:chgData name="Lynn Williams Stephens" userId="7c12caa0-6017-4e0f-8c2b-b649738b3d86" providerId="ADAL" clId="{78A23A14-3DE2-46F7-AC29-A79D00B29E2D}" dt="2025-05-08T14:53:50.905" v="1098" actId="20577"/>
        <pc:sldMkLst>
          <pc:docMk/>
          <pc:sldMk cId="2908822209" sldId="3668"/>
        </pc:sldMkLst>
        <pc:spChg chg="mod">
          <ac:chgData name="Lynn Williams Stephens" userId="7c12caa0-6017-4e0f-8c2b-b649738b3d86" providerId="ADAL" clId="{78A23A14-3DE2-46F7-AC29-A79D00B29E2D}" dt="2025-05-08T14:53:50.905" v="1098" actId="20577"/>
          <ac:spMkLst>
            <pc:docMk/>
            <pc:sldMk cId="2908822209" sldId="3668"/>
            <ac:spMk id="2" creationId="{79BF9EE8-4884-6E9D-8ABE-4CE625040CC7}"/>
          </ac:spMkLst>
        </pc:spChg>
        <pc:spChg chg="mod">
          <ac:chgData name="Lynn Williams Stephens" userId="7c12caa0-6017-4e0f-8c2b-b649738b3d86" providerId="ADAL" clId="{78A23A14-3DE2-46F7-AC29-A79D00B29E2D}" dt="2025-05-07T22:16:56.878" v="263" actId="1076"/>
          <ac:spMkLst>
            <pc:docMk/>
            <pc:sldMk cId="2908822209" sldId="3668"/>
            <ac:spMk id="9" creationId="{4C4C0DE3-51DD-DC00-0AC2-CE4702D79AB7}"/>
          </ac:spMkLst>
        </pc:spChg>
        <pc:picChg chg="mod">
          <ac:chgData name="Lynn Williams Stephens" userId="7c12caa0-6017-4e0f-8c2b-b649738b3d86" providerId="ADAL" clId="{78A23A14-3DE2-46F7-AC29-A79D00B29E2D}" dt="2025-05-07T22:16:36.987" v="260" actId="14100"/>
          <ac:picMkLst>
            <pc:docMk/>
            <pc:sldMk cId="2908822209" sldId="3668"/>
            <ac:picMk id="6" creationId="{67532E55-5075-E783-0170-C5111D52F055}"/>
          </ac:picMkLst>
        </pc:picChg>
        <pc:picChg chg="mod">
          <ac:chgData name="Lynn Williams Stephens" userId="7c12caa0-6017-4e0f-8c2b-b649738b3d86" providerId="ADAL" clId="{78A23A14-3DE2-46F7-AC29-A79D00B29E2D}" dt="2025-05-07T22:16:48.134" v="262" actId="14100"/>
          <ac:picMkLst>
            <pc:docMk/>
            <pc:sldMk cId="2908822209" sldId="3668"/>
            <ac:picMk id="7" creationId="{53A17EA2-E08F-49D6-2E4D-86C1FFD3E1FA}"/>
          </ac:picMkLst>
        </pc:picChg>
      </pc:sldChg>
      <pc:sldChg chg="modSp mod">
        <pc:chgData name="Lynn Williams Stephens" userId="7c12caa0-6017-4e0f-8c2b-b649738b3d86" providerId="ADAL" clId="{78A23A14-3DE2-46F7-AC29-A79D00B29E2D}" dt="2025-05-07T22:12:09.482" v="186" actId="14100"/>
        <pc:sldMkLst>
          <pc:docMk/>
          <pc:sldMk cId="634266731" sldId="3669"/>
        </pc:sldMkLst>
        <pc:spChg chg="mod">
          <ac:chgData name="Lynn Williams Stephens" userId="7c12caa0-6017-4e0f-8c2b-b649738b3d86" providerId="ADAL" clId="{78A23A14-3DE2-46F7-AC29-A79D00B29E2D}" dt="2025-05-07T22:12:09.482" v="186" actId="14100"/>
          <ac:spMkLst>
            <pc:docMk/>
            <pc:sldMk cId="634266731" sldId="3669"/>
            <ac:spMk id="7" creationId="{30286F11-BD4C-36AF-83FF-5DBD0A7D7D4A}"/>
          </ac:spMkLst>
        </pc:spChg>
      </pc:sldChg>
      <pc:sldChg chg="addSp modSp modNotesTx">
        <pc:chgData name="Lynn Williams Stephens" userId="7c12caa0-6017-4e0f-8c2b-b649738b3d86" providerId="ADAL" clId="{78A23A14-3DE2-46F7-AC29-A79D00B29E2D}" dt="2025-05-07T22:43:44.232" v="617"/>
        <pc:sldMkLst>
          <pc:docMk/>
          <pc:sldMk cId="2470399398" sldId="3672"/>
        </pc:sldMkLst>
        <pc:spChg chg="add mod">
          <ac:chgData name="Lynn Williams Stephens" userId="7c12caa0-6017-4e0f-8c2b-b649738b3d86" providerId="ADAL" clId="{78A23A14-3DE2-46F7-AC29-A79D00B29E2D}" dt="2025-05-07T22:43:44.232" v="617"/>
          <ac:spMkLst>
            <pc:docMk/>
            <pc:sldMk cId="2470399398" sldId="3672"/>
            <ac:spMk id="6" creationId="{C54EF66F-3AAB-DC61-E413-C34481C5E00A}"/>
          </ac:spMkLst>
        </pc:spChg>
        <pc:spChg chg="add mod">
          <ac:chgData name="Lynn Williams Stephens" userId="7c12caa0-6017-4e0f-8c2b-b649738b3d86" providerId="ADAL" clId="{78A23A14-3DE2-46F7-AC29-A79D00B29E2D}" dt="2025-05-07T22:43:44.232" v="617"/>
          <ac:spMkLst>
            <pc:docMk/>
            <pc:sldMk cId="2470399398" sldId="3672"/>
            <ac:spMk id="7" creationId="{4C141EA2-4B89-98BA-EF15-AB17DC554C9B}"/>
          </ac:spMkLst>
        </pc:spChg>
      </pc:sldChg>
    </pc:docChg>
  </pc:docChgLst>
  <pc:docChgLst>
    <pc:chgData name="Guest User" userId="S::urn:spo:anon#dc960bb0ada40c44a8ccd2f3bf4bfa409234b930aa1d2ad9f24c2abdb07ee1ea::" providerId="AD" clId="Web-{D75D2483-71BA-619B-7C85-794171456505}"/>
    <pc:docChg chg="addSld delSld modSection">
      <pc:chgData name="Guest User" userId="S::urn:spo:anon#dc960bb0ada40c44a8ccd2f3bf4bfa409234b930aa1d2ad9f24c2abdb07ee1ea::" providerId="AD" clId="Web-{D75D2483-71BA-619B-7C85-794171456505}" dt="2025-05-08T15:23:37.165" v="3"/>
      <pc:docMkLst>
        <pc:docMk/>
      </pc:docMkLst>
      <pc:sldChg chg="new del">
        <pc:chgData name="Guest User" userId="S::urn:spo:anon#dc960bb0ada40c44a8ccd2f3bf4bfa409234b930aa1d2ad9f24c2abdb07ee1ea::" providerId="AD" clId="Web-{D75D2483-71BA-619B-7C85-794171456505}" dt="2025-05-08T15:23:37.165" v="3"/>
        <pc:sldMkLst>
          <pc:docMk/>
          <pc:sldMk cId="933138219" sldId="3674"/>
        </pc:sldMkLst>
      </pc:sldChg>
      <pc:sldChg chg="add">
        <pc:chgData name="Guest User" userId="S::urn:spo:anon#dc960bb0ada40c44a8ccd2f3bf4bfa409234b930aa1d2ad9f24c2abdb07ee1ea::" providerId="AD" clId="Web-{D75D2483-71BA-619B-7C85-794171456505}" dt="2025-05-08T15:23:27.431" v="1"/>
        <pc:sldMkLst>
          <pc:docMk/>
          <pc:sldMk cId="2984936645" sldId="3675"/>
        </pc:sldMkLst>
      </pc:sldChg>
      <pc:sldChg chg="add">
        <pc:chgData name="Guest User" userId="S::urn:spo:anon#dc960bb0ada40c44a8ccd2f3bf4bfa409234b930aa1d2ad9f24c2abdb07ee1ea::" providerId="AD" clId="Web-{D75D2483-71BA-619B-7C85-794171456505}" dt="2025-05-08T15:23:27.446" v="2"/>
        <pc:sldMkLst>
          <pc:docMk/>
          <pc:sldMk cId="755492477" sldId="36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wbpm.sharepoint.com/sites/PMDelv2/Shared%20Documents/040%20-%20Piloting/4.10%20Operations/OPS%20PLANS,%20MEETINGS,%20STUDIES/Wildfire%20Ash%20Spiking%20Study/Bench%20Testing/Jar%20Testing/Wildfire%20Ash%20Jar%20Testing%20Resul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pwbpm.sharepoint.com/sites/PMDelv2/Shared%20Documents/040%20-%20Piloting/4.10%20Operations/OPS%20PLANS,%20MEETINGS,%20STUDIES/Wildfire%20Ash%20Spiking%20Study/Bench%20Testing/Jar%20Testing/Wildfire%20Ash%20Jar%20Testing%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pwbpm.sharepoint.com/sites/PMDelv2/Shared%20Documents/040%20-%20Piloting/4.10%20Operations/OPS%20PLANS,%20MEETINGS,%20STUDIES/Wildfire%20Ash%20Spiking%20Study/Bench%20Testing/Jar%20Testing/Wildfire%20Ash%20Jar%20Testing%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0989357352409E-2"/>
          <c:y val="6.7570283332297601E-2"/>
          <c:w val="0.89262849852536608"/>
          <c:h val="0.62909820241108583"/>
        </c:manualLayout>
      </c:layout>
      <c:barChart>
        <c:barDir val="col"/>
        <c:grouping val="clustered"/>
        <c:varyColors val="0"/>
        <c:ser>
          <c:idx val="0"/>
          <c:order val="0"/>
          <c:tx>
            <c:v>Riverside Fire</c:v>
          </c:tx>
          <c:spPr>
            <a:solidFill>
              <a:srgbClr val="FF9900"/>
            </a:solidFill>
            <a:ln>
              <a:solidFill>
                <a:schemeClr val="tx1"/>
              </a:solidFill>
            </a:ln>
            <a:effectLst/>
          </c:spPr>
          <c:invertIfNegative val="0"/>
          <c:dPt>
            <c:idx val="0"/>
            <c:invertIfNegative val="0"/>
            <c:bubble3D val="0"/>
            <c:spPr>
              <a:solidFill>
                <a:srgbClr val="FF9900"/>
              </a:solidFill>
              <a:ln>
                <a:solidFill>
                  <a:schemeClr val="tx1"/>
                </a:solidFill>
              </a:ln>
              <a:effectLst/>
            </c:spPr>
            <c:extLst>
              <c:ext xmlns:c16="http://schemas.microsoft.com/office/drawing/2014/chart" uri="{C3380CC4-5D6E-409C-BE32-E72D297353CC}">
                <c16:uniqueId val="{00000001-70E8-4B5E-9470-C51F87AEED02}"/>
              </c:ext>
            </c:extLst>
          </c:dPt>
          <c:dPt>
            <c:idx val="1"/>
            <c:invertIfNegative val="0"/>
            <c:bubble3D val="0"/>
            <c:spPr>
              <a:solidFill>
                <a:srgbClr val="FF9900"/>
              </a:solidFill>
              <a:ln>
                <a:solidFill>
                  <a:schemeClr val="tx1"/>
                </a:solidFill>
              </a:ln>
              <a:effectLst/>
            </c:spPr>
            <c:extLst>
              <c:ext xmlns:c16="http://schemas.microsoft.com/office/drawing/2014/chart" uri="{C3380CC4-5D6E-409C-BE32-E72D297353CC}">
                <c16:uniqueId val="{00000003-70E8-4B5E-9470-C51F87AEED02}"/>
              </c:ext>
            </c:extLst>
          </c:dPt>
          <c:dPt>
            <c:idx val="5"/>
            <c:invertIfNegative val="0"/>
            <c:bubble3D val="0"/>
            <c:spPr>
              <a:solidFill>
                <a:srgbClr val="FF9900"/>
              </a:solidFill>
              <a:ln>
                <a:solidFill>
                  <a:schemeClr val="tx1"/>
                </a:solidFill>
              </a:ln>
              <a:effectLst/>
            </c:spPr>
            <c:extLst>
              <c:ext xmlns:c16="http://schemas.microsoft.com/office/drawing/2014/chart" uri="{C3380CC4-5D6E-409C-BE32-E72D297353CC}">
                <c16:uniqueId val="{00000005-70E8-4B5E-9470-C51F87AEED02}"/>
              </c:ext>
            </c:extLst>
          </c:dPt>
          <c:cat>
            <c:multiLvlStrRef>
              <c:f>UFC_Summary!$C$84:$D$94</c:f>
              <c:multiLvlStrCache>
                <c:ptCount val="10"/>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pt idx="9">
                    <c:v>+3 mg/L post-filt ozone</c:v>
                  </c:pt>
                </c:lvl>
                <c:lvl>
                  <c:pt idx="0">
                    <c:v>Portland Bull Run</c:v>
                  </c:pt>
                  <c:pt idx="1">
                    <c:v>Ash-Spiked Water (used in PWB's pre-chlorine testing)</c:v>
                  </c:pt>
                  <c:pt idx="5">
                    <c:v>Diluted Ash-Spiked Water (used in BC's pre-ozone testing)</c:v>
                  </c:pt>
                </c:lvl>
              </c:multiLvlStrCache>
            </c:multiLvlStrRef>
          </c:cat>
          <c:val>
            <c:numRef>
              <c:f>UFC_Summary!$G$84:$G$94</c:f>
              <c:numCache>
                <c:formatCode>0.0</c:formatCode>
                <c:ptCount val="10"/>
                <c:pt idx="0">
                  <c:v>1.0299999999999998</c:v>
                </c:pt>
                <c:pt idx="1">
                  <c:v>3.13</c:v>
                </c:pt>
                <c:pt idx="2">
                  <c:v>2.5300000000000002</c:v>
                </c:pt>
                <c:pt idx="3">
                  <c:v>2.0499999999999998</c:v>
                </c:pt>
                <c:pt idx="4">
                  <c:v>1.21</c:v>
                </c:pt>
                <c:pt idx="5">
                  <c:v>3.07</c:v>
                </c:pt>
                <c:pt idx="6">
                  <c:v>2.5300000000000002</c:v>
                </c:pt>
                <c:pt idx="7">
                  <c:v>2.4300000000000002</c:v>
                </c:pt>
                <c:pt idx="8">
                  <c:v>2.76</c:v>
                </c:pt>
              </c:numCache>
            </c:numRef>
          </c:val>
          <c:extLst>
            <c:ext xmlns:c16="http://schemas.microsoft.com/office/drawing/2014/chart" uri="{C3380CC4-5D6E-409C-BE32-E72D297353CC}">
              <c16:uniqueId val="{00000006-70E8-4B5E-9470-C51F87AEED02}"/>
            </c:ext>
          </c:extLst>
        </c:ser>
        <c:ser>
          <c:idx val="1"/>
          <c:order val="1"/>
          <c:tx>
            <c:v>Bolt Creek Fire</c:v>
          </c:tx>
          <c:spPr>
            <a:solidFill>
              <a:schemeClr val="tx2"/>
            </a:solidFill>
            <a:ln>
              <a:solidFill>
                <a:schemeClr val="tx1"/>
              </a:solidFill>
            </a:ln>
            <a:effectLst/>
          </c:spPr>
          <c:invertIfNegative val="0"/>
          <c:dPt>
            <c:idx val="1"/>
            <c:invertIfNegative val="0"/>
            <c:bubble3D val="0"/>
            <c:spPr>
              <a:solidFill>
                <a:schemeClr val="tx2"/>
              </a:solidFill>
              <a:ln>
                <a:solidFill>
                  <a:schemeClr val="tx1"/>
                </a:solidFill>
              </a:ln>
              <a:effectLst/>
            </c:spPr>
            <c:extLst>
              <c:ext xmlns:c16="http://schemas.microsoft.com/office/drawing/2014/chart" uri="{C3380CC4-5D6E-409C-BE32-E72D297353CC}">
                <c16:uniqueId val="{00000008-70E8-4B5E-9470-C51F87AEED02}"/>
              </c:ext>
            </c:extLst>
          </c:dPt>
          <c:dPt>
            <c:idx val="5"/>
            <c:invertIfNegative val="0"/>
            <c:bubble3D val="0"/>
            <c:spPr>
              <a:solidFill>
                <a:schemeClr val="tx2"/>
              </a:solidFill>
              <a:ln>
                <a:solidFill>
                  <a:schemeClr val="tx1"/>
                </a:solidFill>
              </a:ln>
              <a:effectLst/>
            </c:spPr>
            <c:extLst>
              <c:ext xmlns:c16="http://schemas.microsoft.com/office/drawing/2014/chart" uri="{C3380CC4-5D6E-409C-BE32-E72D297353CC}">
                <c16:uniqueId val="{0000000A-70E8-4B5E-9470-C51F87AEED02}"/>
              </c:ext>
            </c:extLst>
          </c:dPt>
          <c:cat>
            <c:multiLvlStrRef>
              <c:f>UFC_Summary!$C$84:$D$94</c:f>
              <c:multiLvlStrCache>
                <c:ptCount val="10"/>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pt idx="9">
                    <c:v>+3 mg/L post-filt ozone</c:v>
                  </c:pt>
                </c:lvl>
                <c:lvl>
                  <c:pt idx="0">
                    <c:v>Portland Bull Run</c:v>
                  </c:pt>
                  <c:pt idx="1">
                    <c:v>Ash-Spiked Water (used in PWB's pre-chlorine testing)</c:v>
                  </c:pt>
                  <c:pt idx="5">
                    <c:v>Diluted Ash-Spiked Water (used in BC's pre-ozone testing)</c:v>
                  </c:pt>
                </c:lvl>
              </c:multiLvlStrCache>
            </c:multiLvlStrRef>
          </c:cat>
          <c:val>
            <c:numRef>
              <c:f>UFC_Summary!$G$94:$G$103</c:f>
              <c:numCache>
                <c:formatCode>0.0</c:formatCode>
                <c:ptCount val="10"/>
                <c:pt idx="1">
                  <c:v>18.38</c:v>
                </c:pt>
                <c:pt idx="2">
                  <c:v>15.65</c:v>
                </c:pt>
                <c:pt idx="3">
                  <c:v>14.87</c:v>
                </c:pt>
                <c:pt idx="4">
                  <c:v>13.68</c:v>
                </c:pt>
                <c:pt idx="5">
                  <c:v>11.63</c:v>
                </c:pt>
                <c:pt idx="6">
                  <c:v>9.02</c:v>
                </c:pt>
                <c:pt idx="7">
                  <c:v>8.91</c:v>
                </c:pt>
                <c:pt idx="8">
                  <c:v>8.1</c:v>
                </c:pt>
                <c:pt idx="9">
                  <c:v>9.7200000000000006</c:v>
                </c:pt>
              </c:numCache>
            </c:numRef>
          </c:val>
          <c:extLst>
            <c:ext xmlns:c16="http://schemas.microsoft.com/office/drawing/2014/chart" uri="{C3380CC4-5D6E-409C-BE32-E72D297353CC}">
              <c16:uniqueId val="{0000000B-70E8-4B5E-9470-C51F87AEED02}"/>
            </c:ext>
          </c:extLst>
        </c:ser>
        <c:ser>
          <c:idx val="2"/>
          <c:order val="2"/>
          <c:tx>
            <c:v>Minnekhada Fire</c:v>
          </c:tx>
          <c:spPr>
            <a:solidFill>
              <a:srgbClr val="92D050"/>
            </a:solidFill>
            <a:ln>
              <a:solidFill>
                <a:schemeClr val="tx1"/>
              </a:solidFill>
            </a:ln>
            <a:effectLst/>
          </c:spPr>
          <c:invertIfNegative val="0"/>
          <c:dPt>
            <c:idx val="1"/>
            <c:invertIfNegative val="0"/>
            <c:bubble3D val="0"/>
            <c:spPr>
              <a:solidFill>
                <a:srgbClr val="92D050"/>
              </a:solidFill>
              <a:ln>
                <a:solidFill>
                  <a:schemeClr val="tx1"/>
                </a:solidFill>
              </a:ln>
              <a:effectLst/>
            </c:spPr>
            <c:extLst>
              <c:ext xmlns:c16="http://schemas.microsoft.com/office/drawing/2014/chart" uri="{C3380CC4-5D6E-409C-BE32-E72D297353CC}">
                <c16:uniqueId val="{0000000D-70E8-4B5E-9470-C51F87AEED02}"/>
              </c:ext>
            </c:extLst>
          </c:dPt>
          <c:cat>
            <c:multiLvlStrRef>
              <c:f>UFC_Summary!$C$84:$D$94</c:f>
              <c:multiLvlStrCache>
                <c:ptCount val="10"/>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pt idx="9">
                    <c:v>+3 mg/L post-filt ozone</c:v>
                  </c:pt>
                </c:lvl>
                <c:lvl>
                  <c:pt idx="0">
                    <c:v>Portland Bull Run</c:v>
                  </c:pt>
                  <c:pt idx="1">
                    <c:v>Ash-Spiked Water (used in PWB's pre-chlorine testing)</c:v>
                  </c:pt>
                  <c:pt idx="5">
                    <c:v>Diluted Ash-Spiked Water (used in BC's pre-ozone testing)</c:v>
                  </c:pt>
                </c:lvl>
              </c:multiLvlStrCache>
            </c:multiLvlStrRef>
          </c:cat>
          <c:val>
            <c:numRef>
              <c:f>UFC_Summary!$G$104:$G$113</c:f>
              <c:numCache>
                <c:formatCode>0.0</c:formatCode>
                <c:ptCount val="10"/>
                <c:pt idx="1">
                  <c:v>7.36</c:v>
                </c:pt>
                <c:pt idx="2">
                  <c:v>6.6899999999999995</c:v>
                </c:pt>
                <c:pt idx="3">
                  <c:v>5.83</c:v>
                </c:pt>
                <c:pt idx="4">
                  <c:v>4.34</c:v>
                </c:pt>
              </c:numCache>
            </c:numRef>
          </c:val>
          <c:extLst>
            <c:ext xmlns:c16="http://schemas.microsoft.com/office/drawing/2014/chart" uri="{C3380CC4-5D6E-409C-BE32-E72D297353CC}">
              <c16:uniqueId val="{0000000E-70E8-4B5E-9470-C51F87AEED02}"/>
            </c:ext>
          </c:extLst>
        </c:ser>
        <c:dLbls>
          <c:showLegendKey val="0"/>
          <c:showVal val="0"/>
          <c:showCatName val="0"/>
          <c:showSerName val="0"/>
          <c:showPercent val="0"/>
          <c:showBubbleSize val="0"/>
        </c:dLbls>
        <c:gapWidth val="219"/>
        <c:overlap val="-27"/>
        <c:axId val="1015151936"/>
        <c:axId val="1015156200"/>
      </c:barChart>
      <c:catAx>
        <c:axId val="101515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15156200"/>
        <c:crosses val="autoZero"/>
        <c:auto val="1"/>
        <c:lblAlgn val="ctr"/>
        <c:lblOffset val="100"/>
        <c:noMultiLvlLbl val="0"/>
      </c:catAx>
      <c:valAx>
        <c:axId val="1015156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24-hr Chlorine Demand (mg/L)</a:t>
                </a:r>
              </a:p>
            </c:rich>
          </c:tx>
          <c:layout>
            <c:manualLayout>
              <c:xMode val="edge"/>
              <c:yMode val="edge"/>
              <c:x val="8.5399305754912166E-3"/>
              <c:y val="7.9305768527903348E-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15151936"/>
        <c:crosses val="autoZero"/>
        <c:crossBetween val="between"/>
      </c:valAx>
      <c:spPr>
        <a:noFill/>
        <a:ln>
          <a:noFill/>
        </a:ln>
        <a:effectLst/>
      </c:spPr>
    </c:plotArea>
    <c:legend>
      <c:legendPos val="r"/>
      <c:layout>
        <c:manualLayout>
          <c:xMode val="edge"/>
          <c:yMode val="edge"/>
          <c:x val="0.76150316028395315"/>
          <c:y val="8.9857279734580353E-2"/>
          <c:w val="0.19303856248738138"/>
          <c:h val="0.24387706362382452"/>
        </c:manualLayout>
      </c:layout>
      <c:overlay val="0"/>
      <c:spPr>
        <a:solidFill>
          <a:schemeClr val="bg1"/>
        </a:solidFill>
        <a:ln>
          <a:solidFill>
            <a:schemeClr val="bg1">
              <a:lumMod val="75000"/>
            </a:schemeClr>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68015819289557E-2"/>
          <c:y val="0.11915887935851412"/>
          <c:w val="0.88207040296433536"/>
          <c:h val="0.54200152498758658"/>
        </c:manualLayout>
      </c:layout>
      <c:barChart>
        <c:barDir val="col"/>
        <c:grouping val="clustered"/>
        <c:varyColors val="0"/>
        <c:ser>
          <c:idx val="0"/>
          <c:order val="0"/>
          <c:tx>
            <c:v>Riverside Fire</c:v>
          </c:tx>
          <c:spPr>
            <a:solidFill>
              <a:srgbClr val="CC9900"/>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34A2-4ECC-89A4-41A92F801C5D}"/>
              </c:ext>
            </c:extLst>
          </c:dPt>
          <c:cat>
            <c:multiLvlStrRef>
              <c:f>'UFC_Summary (3)'!$C$84:$D$93</c:f>
              <c:multiLvlStrCache>
                <c:ptCount val="9"/>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lvl>
                <c:lvl>
                  <c:pt idx="0">
                    <c:v>Portland Bull Run</c:v>
                  </c:pt>
                  <c:pt idx="1">
                    <c:v>Filtered Ash-Spiked Water (Pre-Chlorination Testing)</c:v>
                  </c:pt>
                  <c:pt idx="5">
                    <c:v>Filtered Ash-Spiked Water (Pre-Ozonation Testing)</c:v>
                  </c:pt>
                </c:lvl>
              </c:multiLvlStrCache>
            </c:multiLvlStrRef>
          </c:cat>
          <c:val>
            <c:numRef>
              <c:f>'UFC_Summary (3)'!$J$84:$J$93</c:f>
              <c:numCache>
                <c:formatCode>0</c:formatCode>
                <c:ptCount val="9"/>
                <c:pt idx="0">
                  <c:v>42</c:v>
                </c:pt>
                <c:pt idx="1">
                  <c:v>53</c:v>
                </c:pt>
                <c:pt idx="2">
                  <c:v>17</c:v>
                </c:pt>
                <c:pt idx="3">
                  <c:v>30</c:v>
                </c:pt>
                <c:pt idx="4">
                  <c:v>50</c:v>
                </c:pt>
                <c:pt idx="5">
                  <c:v>18</c:v>
                </c:pt>
                <c:pt idx="6">
                  <c:v>7.1</c:v>
                </c:pt>
                <c:pt idx="7">
                  <c:v>4.9000000000000004</c:v>
                </c:pt>
                <c:pt idx="8">
                  <c:v>7.4</c:v>
                </c:pt>
              </c:numCache>
            </c:numRef>
          </c:val>
          <c:extLst>
            <c:ext xmlns:c16="http://schemas.microsoft.com/office/drawing/2014/chart" uri="{C3380CC4-5D6E-409C-BE32-E72D297353CC}">
              <c16:uniqueId val="{00000002-34A2-4ECC-89A4-41A92F801C5D}"/>
            </c:ext>
          </c:extLst>
        </c:ser>
        <c:ser>
          <c:idx val="2"/>
          <c:order val="1"/>
          <c:tx>
            <c:v>Minnekhada Fire</c:v>
          </c:tx>
          <c:spPr>
            <a:pattFill prst="pct75">
              <a:fgClr>
                <a:schemeClr val="tx1">
                  <a:lumMod val="95000"/>
                  <a:lumOff val="5000"/>
                </a:schemeClr>
              </a:fgClr>
              <a:bgClr>
                <a:schemeClr val="bg1"/>
              </a:bgClr>
            </a:pattFill>
            <a:ln>
              <a:noFill/>
            </a:ln>
            <a:effectLst/>
          </c:spPr>
          <c:invertIfNegative val="0"/>
          <c:cat>
            <c:multiLvlStrRef>
              <c:f>'UFC_Summary (3)'!$C$84:$D$93</c:f>
              <c:multiLvlStrCache>
                <c:ptCount val="9"/>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lvl>
                <c:lvl>
                  <c:pt idx="0">
                    <c:v>Portland Bull Run</c:v>
                  </c:pt>
                  <c:pt idx="1">
                    <c:v>Filtered Ash-Spiked Water (Pre-Chlorination Testing)</c:v>
                  </c:pt>
                  <c:pt idx="5">
                    <c:v>Filtered Ash-Spiked Water (Pre-Ozonation Testing)</c:v>
                  </c:pt>
                </c:lvl>
              </c:multiLvlStrCache>
            </c:multiLvlStrRef>
          </c:cat>
          <c:val>
            <c:numRef>
              <c:f>'UFC_Summary (3)'!$J$104:$J$112</c:f>
              <c:numCache>
                <c:formatCode>0</c:formatCode>
                <c:ptCount val="9"/>
                <c:pt idx="1">
                  <c:v>47</c:v>
                </c:pt>
                <c:pt idx="2">
                  <c:v>28</c:v>
                </c:pt>
                <c:pt idx="3">
                  <c:v>38</c:v>
                </c:pt>
                <c:pt idx="4">
                  <c:v>41</c:v>
                </c:pt>
              </c:numCache>
            </c:numRef>
          </c:val>
          <c:extLst>
            <c:ext xmlns:c16="http://schemas.microsoft.com/office/drawing/2014/chart" uri="{C3380CC4-5D6E-409C-BE32-E72D297353CC}">
              <c16:uniqueId val="{00000003-34A2-4ECC-89A4-41A92F801C5D}"/>
            </c:ext>
          </c:extLst>
        </c:ser>
        <c:ser>
          <c:idx val="1"/>
          <c:order val="2"/>
          <c:tx>
            <c:v>Bolt Creek Fire</c:v>
          </c:tx>
          <c:spPr>
            <a:pattFill prst="pct90">
              <a:fgClr>
                <a:schemeClr val="bg1">
                  <a:lumMod val="65000"/>
                </a:schemeClr>
              </a:fgClr>
              <a:bgClr>
                <a:schemeClr val="bg1"/>
              </a:bgClr>
            </a:pattFill>
            <a:ln>
              <a:noFill/>
            </a:ln>
            <a:effectLst/>
          </c:spPr>
          <c:invertIfNegative val="0"/>
          <c:cat>
            <c:multiLvlStrRef>
              <c:f>'UFC_Summary (3)'!$C$84:$D$93</c:f>
              <c:multiLvlStrCache>
                <c:ptCount val="9"/>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lvl>
                <c:lvl>
                  <c:pt idx="0">
                    <c:v>Portland Bull Run</c:v>
                  </c:pt>
                  <c:pt idx="1">
                    <c:v>Filtered Ash-Spiked Water (Pre-Chlorination Testing)</c:v>
                  </c:pt>
                  <c:pt idx="5">
                    <c:v>Filtered Ash-Spiked Water (Pre-Ozonation Testing)</c:v>
                  </c:pt>
                </c:lvl>
              </c:multiLvlStrCache>
            </c:multiLvlStrRef>
          </c:cat>
          <c:val>
            <c:numRef>
              <c:f>'UFC_Summary (3)'!$J$94:$J$102</c:f>
              <c:numCache>
                <c:formatCode>0</c:formatCode>
                <c:ptCount val="9"/>
                <c:pt idx="1">
                  <c:v>250</c:v>
                </c:pt>
                <c:pt idx="2">
                  <c:v>130</c:v>
                </c:pt>
                <c:pt idx="3">
                  <c:v>160</c:v>
                </c:pt>
                <c:pt idx="4">
                  <c:v>200</c:v>
                </c:pt>
                <c:pt idx="5">
                  <c:v>160</c:v>
                </c:pt>
                <c:pt idx="6">
                  <c:v>47</c:v>
                </c:pt>
                <c:pt idx="7">
                  <c:v>42</c:v>
                </c:pt>
                <c:pt idx="8">
                  <c:v>34</c:v>
                </c:pt>
              </c:numCache>
            </c:numRef>
          </c:val>
          <c:extLst>
            <c:ext xmlns:c16="http://schemas.microsoft.com/office/drawing/2014/chart" uri="{C3380CC4-5D6E-409C-BE32-E72D297353CC}">
              <c16:uniqueId val="{00000004-34A2-4ECC-89A4-41A92F801C5D}"/>
            </c:ext>
          </c:extLst>
        </c:ser>
        <c:dLbls>
          <c:showLegendKey val="0"/>
          <c:showVal val="0"/>
          <c:showCatName val="0"/>
          <c:showSerName val="0"/>
          <c:showPercent val="0"/>
          <c:showBubbleSize val="0"/>
        </c:dLbls>
        <c:gapWidth val="219"/>
        <c:overlap val="-27"/>
        <c:axId val="1015151936"/>
        <c:axId val="1015156200"/>
      </c:barChart>
      <c:catAx>
        <c:axId val="101515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5156200"/>
        <c:crosses val="autoZero"/>
        <c:auto val="1"/>
        <c:lblAlgn val="ctr"/>
        <c:lblOffset val="100"/>
        <c:noMultiLvlLbl val="0"/>
      </c:catAx>
      <c:valAx>
        <c:axId val="1015156200"/>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24-hr  HAAs (µg/L)</a:t>
                </a:r>
              </a:p>
            </c:rich>
          </c:tx>
          <c:layout>
            <c:manualLayout>
              <c:xMode val="edge"/>
              <c:yMode val="edge"/>
              <c:x val="1.1528485409911998E-2"/>
              <c:y val="0.1248576513210664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515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68015819289557E-2"/>
          <c:y val="0.11915887935851412"/>
          <c:w val="0.88207040296433536"/>
          <c:h val="0.54200152498758658"/>
        </c:manualLayout>
      </c:layout>
      <c:barChart>
        <c:barDir val="col"/>
        <c:grouping val="clustered"/>
        <c:varyColors val="0"/>
        <c:ser>
          <c:idx val="0"/>
          <c:order val="0"/>
          <c:tx>
            <c:v>Riverside Fire</c:v>
          </c:tx>
          <c:spPr>
            <a:solidFill>
              <a:srgbClr val="CC9900"/>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4799-4787-A6C6-F11CB9A18490}"/>
              </c:ext>
            </c:extLst>
          </c:dPt>
          <c:cat>
            <c:multiLvlStrRef>
              <c:f>'UFC_Summary (3)'!$C$84:$D$93</c:f>
              <c:multiLvlStrCache>
                <c:ptCount val="9"/>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lvl>
                <c:lvl>
                  <c:pt idx="0">
                    <c:v>Portland Bull Run</c:v>
                  </c:pt>
                  <c:pt idx="1">
                    <c:v>Filtered Ash-Spiked Water (Pre-Chlorination Testing)</c:v>
                  </c:pt>
                  <c:pt idx="5">
                    <c:v>Filtered Ash-Spiked Water (Pre-Ozonation Testing)</c:v>
                  </c:pt>
                </c:lvl>
              </c:multiLvlStrCache>
            </c:multiLvlStrRef>
          </c:cat>
          <c:val>
            <c:numRef>
              <c:f>'UFC_Summary (3)'!$I$84:$I$93</c:f>
              <c:numCache>
                <c:formatCode>0</c:formatCode>
                <c:ptCount val="9"/>
                <c:pt idx="0">
                  <c:v>50</c:v>
                </c:pt>
                <c:pt idx="1">
                  <c:v>64</c:v>
                </c:pt>
                <c:pt idx="2">
                  <c:v>31</c:v>
                </c:pt>
                <c:pt idx="3">
                  <c:v>40</c:v>
                </c:pt>
                <c:pt idx="4">
                  <c:v>61</c:v>
                </c:pt>
                <c:pt idx="5">
                  <c:v>49</c:v>
                </c:pt>
                <c:pt idx="6">
                  <c:v>15</c:v>
                </c:pt>
                <c:pt idx="7">
                  <c:v>15</c:v>
                </c:pt>
                <c:pt idx="8">
                  <c:v>19</c:v>
                </c:pt>
              </c:numCache>
            </c:numRef>
          </c:val>
          <c:extLst>
            <c:ext xmlns:c16="http://schemas.microsoft.com/office/drawing/2014/chart" uri="{C3380CC4-5D6E-409C-BE32-E72D297353CC}">
              <c16:uniqueId val="{00000002-4799-4787-A6C6-F11CB9A18490}"/>
            </c:ext>
          </c:extLst>
        </c:ser>
        <c:ser>
          <c:idx val="2"/>
          <c:order val="1"/>
          <c:tx>
            <c:v>Minnekhada</c:v>
          </c:tx>
          <c:spPr>
            <a:pattFill prst="pct75">
              <a:fgClr>
                <a:schemeClr val="tx1">
                  <a:lumMod val="95000"/>
                  <a:lumOff val="5000"/>
                </a:schemeClr>
              </a:fgClr>
              <a:bgClr>
                <a:schemeClr val="bg1"/>
              </a:bgClr>
            </a:pattFill>
            <a:ln>
              <a:noFill/>
            </a:ln>
            <a:effectLst/>
          </c:spPr>
          <c:invertIfNegative val="0"/>
          <c:cat>
            <c:multiLvlStrRef>
              <c:f>'UFC_Summary (3)'!$C$84:$D$93</c:f>
              <c:multiLvlStrCache>
                <c:ptCount val="9"/>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lvl>
                <c:lvl>
                  <c:pt idx="0">
                    <c:v>Portland Bull Run</c:v>
                  </c:pt>
                  <c:pt idx="1">
                    <c:v>Filtered Ash-Spiked Water (Pre-Chlorination Testing)</c:v>
                  </c:pt>
                  <c:pt idx="5">
                    <c:v>Filtered Ash-Spiked Water (Pre-Ozonation Testing)</c:v>
                  </c:pt>
                </c:lvl>
              </c:multiLvlStrCache>
            </c:multiLvlStrRef>
          </c:cat>
          <c:val>
            <c:numRef>
              <c:f>'UFC_Summary (3)'!$I$104:$I$112</c:f>
              <c:numCache>
                <c:formatCode>0</c:formatCode>
                <c:ptCount val="9"/>
                <c:pt idx="1">
                  <c:v>100</c:v>
                </c:pt>
                <c:pt idx="2">
                  <c:v>79</c:v>
                </c:pt>
                <c:pt idx="3">
                  <c:v>80</c:v>
                </c:pt>
                <c:pt idx="4">
                  <c:v>76</c:v>
                </c:pt>
              </c:numCache>
            </c:numRef>
          </c:val>
          <c:extLst>
            <c:ext xmlns:c16="http://schemas.microsoft.com/office/drawing/2014/chart" uri="{C3380CC4-5D6E-409C-BE32-E72D297353CC}">
              <c16:uniqueId val="{00000003-4799-4787-A6C6-F11CB9A18490}"/>
            </c:ext>
          </c:extLst>
        </c:ser>
        <c:ser>
          <c:idx val="1"/>
          <c:order val="2"/>
          <c:tx>
            <c:v>Bolt Creek Fire</c:v>
          </c:tx>
          <c:spPr>
            <a:pattFill prst="pct90">
              <a:fgClr>
                <a:schemeClr val="bg1">
                  <a:lumMod val="65000"/>
                </a:schemeClr>
              </a:fgClr>
              <a:bgClr>
                <a:schemeClr val="bg1"/>
              </a:bgClr>
            </a:pattFill>
            <a:ln>
              <a:noFill/>
            </a:ln>
            <a:effectLst/>
          </c:spPr>
          <c:invertIfNegative val="0"/>
          <c:cat>
            <c:multiLvlStrRef>
              <c:f>'UFC_Summary (3)'!$C$84:$D$93</c:f>
              <c:multiLvlStrCache>
                <c:ptCount val="9"/>
                <c:lvl>
                  <c:pt idx="0">
                    <c:v>Unfiltered Raw Water</c:v>
                  </c:pt>
                  <c:pt idx="1">
                    <c:v>No treatment</c:v>
                  </c:pt>
                  <c:pt idx="2">
                    <c:v>Alum only</c:v>
                  </c:pt>
                  <c:pt idx="3">
                    <c:v>+1 mg/L pre-chlorine</c:v>
                  </c:pt>
                  <c:pt idx="4">
                    <c:v>+3 mg/L pre-chlorine</c:v>
                  </c:pt>
                  <c:pt idx="5">
                    <c:v>No treatment</c:v>
                  </c:pt>
                  <c:pt idx="6">
                    <c:v>Alum only</c:v>
                  </c:pt>
                  <c:pt idx="7">
                    <c:v>+0.75 mg/L pre-ozone</c:v>
                  </c:pt>
                  <c:pt idx="8">
                    <c:v>+3 mg/L pre-ozone</c:v>
                  </c:pt>
                </c:lvl>
                <c:lvl>
                  <c:pt idx="0">
                    <c:v>Portland Bull Run</c:v>
                  </c:pt>
                  <c:pt idx="1">
                    <c:v>Filtered Ash-Spiked Water (Pre-Chlorination Testing)</c:v>
                  </c:pt>
                  <c:pt idx="5">
                    <c:v>Filtered Ash-Spiked Water (Pre-Ozonation Testing)</c:v>
                  </c:pt>
                </c:lvl>
              </c:multiLvlStrCache>
            </c:multiLvlStrRef>
          </c:cat>
          <c:val>
            <c:numRef>
              <c:f>'UFC_Summary (3)'!$I$94:$I$102</c:f>
              <c:numCache>
                <c:formatCode>0</c:formatCode>
                <c:ptCount val="9"/>
                <c:pt idx="1">
                  <c:v>230</c:v>
                </c:pt>
                <c:pt idx="2">
                  <c:v>170</c:v>
                </c:pt>
                <c:pt idx="3">
                  <c:v>150</c:v>
                </c:pt>
                <c:pt idx="4">
                  <c:v>130</c:v>
                </c:pt>
                <c:pt idx="5">
                  <c:v>150</c:v>
                </c:pt>
                <c:pt idx="6">
                  <c:v>100</c:v>
                </c:pt>
                <c:pt idx="7">
                  <c:v>110</c:v>
                </c:pt>
                <c:pt idx="8">
                  <c:v>78</c:v>
                </c:pt>
              </c:numCache>
            </c:numRef>
          </c:val>
          <c:extLst>
            <c:ext xmlns:c16="http://schemas.microsoft.com/office/drawing/2014/chart" uri="{C3380CC4-5D6E-409C-BE32-E72D297353CC}">
              <c16:uniqueId val="{00000004-4799-4787-A6C6-F11CB9A18490}"/>
            </c:ext>
          </c:extLst>
        </c:ser>
        <c:dLbls>
          <c:showLegendKey val="0"/>
          <c:showVal val="0"/>
          <c:showCatName val="0"/>
          <c:showSerName val="0"/>
          <c:showPercent val="0"/>
          <c:showBubbleSize val="0"/>
        </c:dLbls>
        <c:gapWidth val="219"/>
        <c:overlap val="-27"/>
        <c:axId val="1015151936"/>
        <c:axId val="1015156200"/>
      </c:barChart>
      <c:catAx>
        <c:axId val="1015151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5156200"/>
        <c:crosses val="autoZero"/>
        <c:auto val="1"/>
        <c:lblAlgn val="ctr"/>
        <c:lblOffset val="100"/>
        <c:noMultiLvlLbl val="0"/>
      </c:catAx>
      <c:valAx>
        <c:axId val="1015156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24-hr  THMs (µg/L)</a:t>
                </a:r>
              </a:p>
            </c:rich>
          </c:tx>
          <c:layout>
            <c:manualLayout>
              <c:xMode val="edge"/>
              <c:yMode val="edge"/>
              <c:x val="1.1528485409911998E-2"/>
              <c:y val="0.12485765132106645"/>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15151936"/>
        <c:crosses val="autoZero"/>
        <c:crossBetween val="between"/>
      </c:valAx>
    </c:plotArea>
    <c:plotVisOnly val="1"/>
    <c:dispBlanksAs val="gap"/>
    <c:showDLblsOverMax val="0"/>
    <c:extLst/>
  </c:chart>
  <c:spPr>
    <a:solidFill>
      <a:schemeClr val="bg1"/>
    </a:solidFill>
    <a:ln w="9525" cap="flat" cmpd="sng" algn="ctr">
      <a:noFill/>
      <a:round/>
    </a:ln>
    <a:effectLst/>
  </c:spPr>
  <c:txPr>
    <a:bodyPr/>
    <a:lstStyle/>
    <a:p>
      <a:pPr>
        <a:defRPr sz="11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0.09875</cdr:x>
      <cdr:y>0.66161</cdr:y>
    </cdr:from>
    <cdr:to>
      <cdr:x>0.11513</cdr:x>
      <cdr:y>0.69686</cdr:y>
    </cdr:to>
    <cdr:sp macro="" textlink="">
      <cdr:nvSpPr>
        <cdr:cNvPr id="2" name="Rectangle 1">
          <a:extLst xmlns:a="http://schemas.openxmlformats.org/drawingml/2006/main">
            <a:ext uri="{FF2B5EF4-FFF2-40B4-BE49-F238E27FC236}">
              <a16:creationId xmlns:a16="http://schemas.microsoft.com/office/drawing/2014/main" id="{AB4EC09E-3A16-41A7-2DB6-F273C4F0E228}"/>
            </a:ext>
          </a:extLst>
        </cdr:cNvPr>
        <cdr:cNvSpPr/>
      </cdr:nvSpPr>
      <cdr:spPr>
        <a:xfrm xmlns:a="http://schemas.openxmlformats.org/drawingml/2006/main">
          <a:off x="1023349" y="2713469"/>
          <a:ext cx="169786" cy="144602"/>
        </a:xfrm>
        <a:prstGeom xmlns:a="http://schemas.openxmlformats.org/drawingml/2006/main" prst="rect">
          <a:avLst/>
        </a:prstGeom>
        <a:solidFill xmlns:a="http://schemas.openxmlformats.org/drawingml/2006/main">
          <a:schemeClr val="bg1">
            <a:lumMod val="50000"/>
          </a:scheme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15956-2980-40B3-887C-AF3D8242F3F1}"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6211-BB24-472B-9D92-4140EF922181}" type="slidenum">
              <a:rPr lang="en-US" smtClean="0"/>
              <a:t>‹#›</a:t>
            </a:fld>
            <a:endParaRPr lang="en-US"/>
          </a:p>
        </p:txBody>
      </p:sp>
    </p:spTree>
    <p:extLst>
      <p:ext uri="{BB962C8B-B14F-4D97-AF65-F5344CB8AC3E}">
        <p14:creationId xmlns:p14="http://schemas.microsoft.com/office/powerpoint/2010/main" val="74583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ience2017.globalchange.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43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Scaling up the experiments to pilot-scale</a:t>
            </a:r>
          </a:p>
        </p:txBody>
      </p:sp>
      <p:sp>
        <p:nvSpPr>
          <p:cNvPr id="4" name="Slide Number Placeholder 3"/>
          <p:cNvSpPr>
            <a:spLocks noGrp="1"/>
          </p:cNvSpPr>
          <p:nvPr>
            <p:ph type="sldNum" sz="quarter" idx="5"/>
          </p:nvPr>
        </p:nvSpPr>
        <p:spPr/>
        <p:txBody>
          <a:bodyPr/>
          <a:lstStyle/>
          <a:p>
            <a:fld id="{E79B6211-BB24-472B-9D92-4140EF922181}" type="slidenum">
              <a:rPr lang="en-US" smtClean="0"/>
              <a:t>14</a:t>
            </a:fld>
            <a:endParaRPr lang="en-US"/>
          </a:p>
        </p:txBody>
      </p:sp>
    </p:spTree>
    <p:extLst>
      <p:ext uri="{BB962C8B-B14F-4D97-AF65-F5344CB8AC3E}">
        <p14:creationId xmlns:p14="http://schemas.microsoft.com/office/powerpoint/2010/main" val="3240726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Decreased organic levels with pre-ozone. More indicative of long-term treatment challenges post fire when you cannot rely on an alternative source. </a:t>
            </a:r>
          </a:p>
        </p:txBody>
      </p:sp>
      <p:sp>
        <p:nvSpPr>
          <p:cNvPr id="4" name="Slide Number Placeholder 3"/>
          <p:cNvSpPr>
            <a:spLocks noGrp="1"/>
          </p:cNvSpPr>
          <p:nvPr>
            <p:ph type="sldNum" sz="quarter" idx="5"/>
          </p:nvPr>
        </p:nvSpPr>
        <p:spPr/>
        <p:txBody>
          <a:bodyPr/>
          <a:lstStyle/>
          <a:p>
            <a:fld id="{E79B6211-BB24-472B-9D92-4140EF922181}" type="slidenum">
              <a:rPr lang="en-US" smtClean="0"/>
              <a:t>16</a:t>
            </a:fld>
            <a:endParaRPr lang="en-US"/>
          </a:p>
        </p:txBody>
      </p:sp>
    </p:spTree>
    <p:extLst>
      <p:ext uri="{BB962C8B-B14F-4D97-AF65-F5344CB8AC3E}">
        <p14:creationId xmlns:p14="http://schemas.microsoft.com/office/powerpoint/2010/main" val="1233953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B6211-BB24-472B-9D92-4140EF922181}" type="slidenum">
              <a:rPr lang="en-US" smtClean="0"/>
              <a:t>19</a:t>
            </a:fld>
            <a:endParaRPr lang="en-US"/>
          </a:p>
        </p:txBody>
      </p:sp>
    </p:spTree>
    <p:extLst>
      <p:ext uri="{BB962C8B-B14F-4D97-AF65-F5344CB8AC3E}">
        <p14:creationId xmlns:p14="http://schemas.microsoft.com/office/powerpoint/2010/main" val="1994378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Parallel factor analysis (PARAFAC) </a:t>
            </a:r>
            <a:r>
              <a:rPr lang="en-US" sz="1800">
                <a:effectLst/>
                <a:latin typeface="Segoe UI" panose="020B0502040204020203" pitchFamily="34" charset="0"/>
              </a:rPr>
              <a:t>- how many things can you add up to equal that one value. </a:t>
            </a:r>
            <a:br>
              <a:rPr lang="en-US" sz="1800">
                <a:effectLst/>
                <a:latin typeface="Segoe UI" panose="020B0502040204020203" pitchFamily="34" charset="0"/>
              </a:rPr>
            </a:br>
            <a:r>
              <a:rPr lang="en-US" sz="1800">
                <a:effectLst/>
                <a:latin typeface="Segoe UI" panose="020B0502040204020203" pitchFamily="34" charset="0"/>
              </a:rPr>
              <a:t>At a given </a:t>
            </a:r>
            <a:r>
              <a:rPr lang="en-US" sz="1800" err="1">
                <a:effectLst/>
                <a:latin typeface="Segoe UI" panose="020B0502040204020203" pitchFamily="34" charset="0"/>
              </a:rPr>
              <a:t>ExEm</a:t>
            </a:r>
            <a:r>
              <a:rPr lang="en-US" sz="1800">
                <a:effectLst/>
                <a:latin typeface="Segoe UI" panose="020B0502040204020203" pitchFamily="34" charset="0"/>
              </a:rPr>
              <a:t> pair, known intensity, how much can you break that number up.</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Sample score - % of each component that makes up the whole. "The whole" is the total fluorescence signal. But this only applies within one batch of PARAFAC, not between runs.</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79B6211-BB24-472B-9D92-4140EF922181}" type="slidenum">
              <a:rPr lang="en-US" smtClean="0"/>
              <a:t>20</a:t>
            </a:fld>
            <a:endParaRPr lang="en-US"/>
          </a:p>
        </p:txBody>
      </p:sp>
    </p:spTree>
    <p:extLst>
      <p:ext uri="{BB962C8B-B14F-4D97-AF65-F5344CB8AC3E}">
        <p14:creationId xmlns:p14="http://schemas.microsoft.com/office/powerpoint/2010/main" val="197074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graph.  This is sample score of each ash-spiked divided by the baseline score of the same component. This shows both the magnitude of increase and which components increased most.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SMP = anything derived from cells. Including trees and such.</a:t>
            </a:r>
            <a:br>
              <a:rPr lang="en-US" sz="1800" dirty="0">
                <a:effectLst/>
                <a:latin typeface="Segoe UI" panose="020B0502040204020203" pitchFamily="34" charset="0"/>
              </a:rPr>
            </a:br>
            <a:r>
              <a:rPr lang="en-US" sz="1800" dirty="0">
                <a:effectLst/>
                <a:latin typeface="Segoe UI" panose="020B0502040204020203" pitchFamily="34" charset="0"/>
              </a:rPr>
              <a:t>Is it possible that SMP wasn't broken down by fire because it's the smaller MW, simpler compounds.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79B6211-BB24-472B-9D92-4140EF922181}" type="slidenum">
              <a:rPr lang="en-US" smtClean="0"/>
              <a:t>21</a:t>
            </a:fld>
            <a:endParaRPr lang="en-US"/>
          </a:p>
        </p:txBody>
      </p:sp>
    </p:spTree>
    <p:extLst>
      <p:ext uri="{BB962C8B-B14F-4D97-AF65-F5344CB8AC3E}">
        <p14:creationId xmlns:p14="http://schemas.microsoft.com/office/powerpoint/2010/main" val="393817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scale of the y-axis is not the same for each fire. </a:t>
            </a:r>
          </a:p>
          <a:p>
            <a:endParaRPr lang="en-US" dirty="0"/>
          </a:p>
          <a:p>
            <a:r>
              <a:rPr lang="en-US" dirty="0"/>
              <a:t>Note that pre-ozone removed SMP-like well, which was the largest increase from baseline.</a:t>
            </a:r>
          </a:p>
        </p:txBody>
      </p:sp>
      <p:sp>
        <p:nvSpPr>
          <p:cNvPr id="4" name="Slide Number Placeholder 3"/>
          <p:cNvSpPr>
            <a:spLocks noGrp="1"/>
          </p:cNvSpPr>
          <p:nvPr>
            <p:ph type="sldNum" sz="quarter" idx="5"/>
          </p:nvPr>
        </p:nvSpPr>
        <p:spPr/>
        <p:txBody>
          <a:bodyPr/>
          <a:lstStyle/>
          <a:p>
            <a:fld id="{E79B6211-BB24-472B-9D92-4140EF922181}" type="slidenum">
              <a:rPr lang="en-US" smtClean="0"/>
              <a:t>22</a:t>
            </a:fld>
            <a:endParaRPr lang="en-US"/>
          </a:p>
        </p:txBody>
      </p:sp>
    </p:spTree>
    <p:extLst>
      <p:ext uri="{BB962C8B-B14F-4D97-AF65-F5344CB8AC3E}">
        <p14:creationId xmlns:p14="http://schemas.microsoft.com/office/powerpoint/2010/main" val="2049678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20725"/>
            <a:ext cx="6416675" cy="36099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40826"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40826"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738188"/>
            <a:ext cx="6569075" cy="3695700"/>
          </a:xfrm>
        </p:spPr>
      </p:sp>
      <p:sp>
        <p:nvSpPr>
          <p:cNvPr id="3" name="Notes Placeholder 2"/>
          <p:cNvSpPr>
            <a:spLocks noGrp="1"/>
          </p:cNvSpPr>
          <p:nvPr>
            <p:ph type="body" idx="1"/>
          </p:nvPr>
        </p:nvSpPr>
        <p:spPr/>
        <p:txBody>
          <a:bodyPr>
            <a:normAutofit/>
          </a:bodyPr>
          <a:lstStyle/>
          <a:p>
            <a:pPr>
              <a:buFont typeface="Arial" pitchFamily="34" charset="0"/>
              <a:buChar char="•"/>
            </a:pPr>
            <a:endParaRPr lang="en-US" b="1"/>
          </a:p>
        </p:txBody>
      </p:sp>
      <p:sp>
        <p:nvSpPr>
          <p:cNvPr id="4" name="Slide Number Placeholder 3"/>
          <p:cNvSpPr>
            <a:spLocks noGrp="1"/>
          </p:cNvSpPr>
          <p:nvPr>
            <p:ph type="sldNum" sz="quarter" idx="10"/>
          </p:nvPr>
        </p:nvSpPr>
        <p:spPr/>
        <p:txBody>
          <a:bodyPr/>
          <a:lstStyle/>
          <a:p>
            <a:fld id="{ECFD3E66-379D-4E08-BE3D-95FF93308A2C}" type="slidenum">
              <a:rPr lang="en-US" smtClean="0"/>
              <a:pPr/>
              <a:t>3</a:t>
            </a:fld>
            <a:endParaRPr lang="en-US"/>
          </a:p>
        </p:txBody>
      </p:sp>
    </p:spTree>
    <p:extLst>
      <p:ext uri="{BB962C8B-B14F-4D97-AF65-F5344CB8AC3E}">
        <p14:creationId xmlns:p14="http://schemas.microsoft.com/office/powerpoint/2010/main" val="385748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0" i="0" u="sng" dirty="0">
                <a:solidFill>
                  <a:srgbClr val="004A99"/>
                </a:solidFill>
                <a:effectLst/>
                <a:latin typeface="Open Sans" panose="020B0606030504020204" pitchFamily="34" charset="0"/>
                <a:hlinkClick r:id="rId3" tooltip="Link leaves our site, opens a new window"/>
              </a:rPr>
              <a:t>Research</a:t>
            </a:r>
            <a:r>
              <a:rPr lang="en-US" b="0" i="0" dirty="0">
                <a:solidFill>
                  <a:srgbClr val="333333"/>
                </a:solidFill>
                <a:effectLst/>
                <a:latin typeface="Open Sans" panose="020B0606030504020204" pitchFamily="34" charset="0"/>
              </a:rPr>
              <a:t> shows that changes in climate create warmer, drier conditions, increased drought, and a longer fire season — all of which work to amplify wildfire risk. </a:t>
            </a:r>
            <a:r>
              <a:rPr lang="en-US" sz="1800" dirty="0">
                <a:effectLst/>
                <a:latin typeface="Cambria" panose="02040503050406030204" pitchFamily="18" charset="0"/>
                <a:ea typeface="MS Mincho" panose="02020609040205080304" pitchFamily="49" charset="-128"/>
                <a:cs typeface="Arial" panose="020B0604020202020204" pitchFamily="34" charset="0"/>
              </a:rPr>
              <a:t>many regions not historically fire-prone, are beginning to experience wildfires including areas of the western cascades. Across the United States (U.S.), “very large fire weeks” periods are anticipated to increase by mid-century (2041</a:t>
            </a:r>
            <a:r>
              <a:rPr lang="en-US" sz="1800" dirty="0">
                <a:effectLst/>
                <a:latin typeface="Cambria" panose="02040503050406030204" pitchFamily="18" charset="0"/>
                <a:ea typeface="MS Mincho" panose="02020609040205080304" pitchFamily="49" charset="-128"/>
                <a:cs typeface="Calibri" panose="020F0502020204030204" pitchFamily="34" charset="0"/>
              </a:rPr>
              <a:t>–</a:t>
            </a:r>
            <a:r>
              <a:rPr lang="en-US" sz="1800" dirty="0">
                <a:effectLst/>
                <a:latin typeface="Cambria" panose="02040503050406030204" pitchFamily="18" charset="0"/>
                <a:ea typeface="MS Mincho" panose="02020609040205080304" pitchFamily="49" charset="-128"/>
                <a:cs typeface="Arial" panose="020B0604020202020204" pitchFamily="34" charset="0"/>
              </a:rPr>
              <a:t>2070) as shown in the graphic compared to the recent past (1971</a:t>
            </a:r>
            <a:r>
              <a:rPr lang="en-US" sz="1800" dirty="0">
                <a:effectLst/>
                <a:latin typeface="Cambria" panose="02040503050406030204" pitchFamily="18" charset="0"/>
                <a:ea typeface="MS Mincho" panose="02020609040205080304" pitchFamily="49" charset="-128"/>
                <a:cs typeface="Calibri" panose="020F0502020204030204" pitchFamily="34" charset="0"/>
              </a:rPr>
              <a:t>–</a:t>
            </a:r>
            <a:r>
              <a:rPr lang="en-US" sz="1800" dirty="0">
                <a:effectLst/>
                <a:latin typeface="Cambria" panose="02040503050406030204" pitchFamily="18" charset="0"/>
                <a:ea typeface="MS Mincho" panose="02020609040205080304" pitchFamily="49" charset="-128"/>
                <a:cs typeface="Arial" panose="020B0604020202020204" pitchFamily="34" charset="0"/>
              </a:rPr>
              <a:t>2000)</a:t>
            </a:r>
            <a:endParaRPr lang="en-US" b="0" i="0" dirty="0">
              <a:solidFill>
                <a:srgbClr val="3D3D3D"/>
              </a:solidFill>
              <a:effectLst/>
              <a:latin typeface="Open Sans" panose="020B0606030504020204" pitchFamily="34" charset="0"/>
            </a:endParaRPr>
          </a:p>
          <a:p>
            <a:endParaRPr lang="en-US" b="0" i="0" dirty="0">
              <a:solidFill>
                <a:srgbClr val="FFFFFF"/>
              </a:solidFill>
              <a:effectLst/>
              <a:latin typeface="noto_serif"/>
            </a:endParaRPr>
          </a:p>
          <a:p>
            <a:r>
              <a:rPr lang="en-US" b="0" i="0" dirty="0">
                <a:solidFill>
                  <a:srgbClr val="FFFFFF"/>
                </a:solidFill>
                <a:effectLst/>
                <a:latin typeface="noto_serif"/>
              </a:rPr>
              <a:t>2020 most active wildfire season in history and over 5M acres burned</a:t>
            </a:r>
          </a:p>
          <a:p>
            <a:endParaRPr lang="en-US" b="0" i="0" dirty="0">
              <a:solidFill>
                <a:srgbClr val="FFFFFF"/>
              </a:solidFill>
              <a:effectLst/>
              <a:latin typeface="noto_serif"/>
            </a:endParaRPr>
          </a:p>
          <a:p>
            <a:r>
              <a:rPr lang="en-US" b="0" i="0" dirty="0">
                <a:solidFill>
                  <a:srgbClr val="FFFFFF"/>
                </a:solidFill>
                <a:effectLst/>
                <a:latin typeface="noto_serif"/>
              </a:rPr>
              <a:t>One such fire occurred adjacent to the City of Portland’s watershed, the Riverside Fire and burned over 138,000 acres in the Mt. Hood National Forest. The Portland Water Bureau collected ash from the fire and that fire was the impetus for this project’s beginning. </a:t>
            </a:r>
          </a:p>
        </p:txBody>
      </p:sp>
      <p:sp>
        <p:nvSpPr>
          <p:cNvPr id="4" name="Slide Number Placeholder 3"/>
          <p:cNvSpPr>
            <a:spLocks noGrp="1"/>
          </p:cNvSpPr>
          <p:nvPr>
            <p:ph type="sldNum" sz="quarter" idx="5"/>
          </p:nvPr>
        </p:nvSpPr>
        <p:spPr/>
        <p:txBody>
          <a:bodyPr/>
          <a:lstStyle/>
          <a:p>
            <a:fld id="{ECFD3E66-379D-4E08-BE3D-95FF93308A2C}" type="slidenum">
              <a:rPr lang="en-US" smtClean="0"/>
              <a:pPr/>
              <a:t>4</a:t>
            </a:fld>
            <a:endParaRPr lang="en-US"/>
          </a:p>
        </p:txBody>
      </p:sp>
    </p:spTree>
    <p:extLst>
      <p:ext uri="{BB962C8B-B14F-4D97-AF65-F5344CB8AC3E}">
        <p14:creationId xmlns:p14="http://schemas.microsoft.com/office/powerpoint/2010/main" val="1056178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Collected ash from 5 different fires in the PNW</a:t>
            </a:r>
          </a:p>
          <a:p>
            <a:r>
              <a:rPr lang="en-US"/>
              <a:t>The Riverside Fire in 2020 that spurred the initiation of this project. </a:t>
            </a:r>
          </a:p>
          <a:p>
            <a:r>
              <a:rPr lang="en-US"/>
              <a:t>MV and SPU collected ash in 2022</a:t>
            </a:r>
          </a:p>
          <a:p>
            <a:r>
              <a:rPr lang="en-US"/>
              <a:t>Active fire in the watershed in 2023 as a part of this study</a:t>
            </a:r>
          </a:p>
        </p:txBody>
      </p:sp>
      <p:sp>
        <p:nvSpPr>
          <p:cNvPr id="4" name="Slide Number Placeholder 3"/>
          <p:cNvSpPr>
            <a:spLocks noGrp="1"/>
          </p:cNvSpPr>
          <p:nvPr>
            <p:ph type="sldNum" sz="quarter" idx="5"/>
          </p:nvPr>
        </p:nvSpPr>
        <p:spPr/>
        <p:txBody>
          <a:bodyPr/>
          <a:lstStyle/>
          <a:p>
            <a:fld id="{ECFD3E66-379D-4E08-BE3D-95FF93308A2C}" type="slidenum">
              <a:rPr lang="en-US" smtClean="0"/>
              <a:pPr/>
              <a:t>6</a:t>
            </a:fld>
            <a:endParaRPr lang="en-US"/>
          </a:p>
        </p:txBody>
      </p:sp>
    </p:spTree>
    <p:extLst>
      <p:ext uri="{BB962C8B-B14F-4D97-AF65-F5344CB8AC3E}">
        <p14:creationId xmlns:p14="http://schemas.microsoft.com/office/powerpoint/2010/main" val="80164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Ash: dose, mix, settling</a:t>
            </a:r>
          </a:p>
          <a:p>
            <a:r>
              <a:rPr lang="en-US"/>
              <a:t>Informed</a:t>
            </a:r>
          </a:p>
          <a:p>
            <a:r>
              <a:rPr lang="en-US"/>
              <a:t>Bench: pre-oxidation, coagulants, PAC, and SDS testing</a:t>
            </a:r>
          </a:p>
          <a:p>
            <a:r>
              <a:rPr lang="en-US"/>
              <a:t>Informed</a:t>
            </a:r>
          </a:p>
          <a:p>
            <a:r>
              <a:rPr lang="en-US"/>
              <a:t>Pilot</a:t>
            </a:r>
          </a:p>
          <a:p>
            <a:r>
              <a:rPr lang="en-US"/>
              <a:t>Recommendations for monitoring and operational adjustments, as well as treatment processes that provide enhanced resiliency</a:t>
            </a:r>
          </a:p>
        </p:txBody>
      </p:sp>
      <p:sp>
        <p:nvSpPr>
          <p:cNvPr id="4" name="Slide Number Placeholder 3"/>
          <p:cNvSpPr>
            <a:spLocks noGrp="1"/>
          </p:cNvSpPr>
          <p:nvPr>
            <p:ph type="sldNum" sz="quarter" idx="5"/>
          </p:nvPr>
        </p:nvSpPr>
        <p:spPr/>
        <p:txBody>
          <a:bodyPr/>
          <a:lstStyle/>
          <a:p>
            <a:fld id="{E79B6211-BB24-472B-9D92-4140EF922181}" type="slidenum">
              <a:rPr lang="en-US" smtClean="0"/>
              <a:t>7</a:t>
            </a:fld>
            <a:endParaRPr lang="en-US"/>
          </a:p>
        </p:txBody>
      </p:sp>
    </p:spTree>
    <p:extLst>
      <p:ext uri="{BB962C8B-B14F-4D97-AF65-F5344CB8AC3E}">
        <p14:creationId xmlns:p14="http://schemas.microsoft.com/office/powerpoint/2010/main" val="223972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Organic levels greatly influence coagulation (coagulant dose and the amount of solids generated) and distribution system DBPs</a:t>
            </a:r>
          </a:p>
          <a:p>
            <a:endParaRPr lang="en-US" dirty="0"/>
          </a:p>
        </p:txBody>
      </p:sp>
      <p:sp>
        <p:nvSpPr>
          <p:cNvPr id="4" name="Slide Number Placeholder 3"/>
          <p:cNvSpPr>
            <a:spLocks noGrp="1"/>
          </p:cNvSpPr>
          <p:nvPr>
            <p:ph type="sldNum" sz="quarter" idx="5"/>
          </p:nvPr>
        </p:nvSpPr>
        <p:spPr/>
        <p:txBody>
          <a:bodyPr/>
          <a:lstStyle/>
          <a:p>
            <a:fld id="{E79B6211-BB24-472B-9D92-4140EF922181}" type="slidenum">
              <a:rPr lang="en-US" smtClean="0"/>
              <a:t>8</a:t>
            </a:fld>
            <a:endParaRPr lang="en-US"/>
          </a:p>
        </p:txBody>
      </p:sp>
    </p:spTree>
    <p:extLst>
      <p:ext uri="{BB962C8B-B14F-4D97-AF65-F5344CB8AC3E}">
        <p14:creationId xmlns:p14="http://schemas.microsoft.com/office/powerpoint/2010/main" val="166013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Unspiked</a:t>
            </a:r>
            <a:r>
              <a:rPr lang="en-US"/>
              <a:t> – Bull Run raw water</a:t>
            </a:r>
          </a:p>
        </p:txBody>
      </p:sp>
      <p:sp>
        <p:nvSpPr>
          <p:cNvPr id="4" name="Slide Number Placeholder 3"/>
          <p:cNvSpPr>
            <a:spLocks noGrp="1"/>
          </p:cNvSpPr>
          <p:nvPr>
            <p:ph type="sldNum" sz="quarter" idx="5"/>
          </p:nvPr>
        </p:nvSpPr>
        <p:spPr/>
        <p:txBody>
          <a:bodyPr/>
          <a:lstStyle/>
          <a:p>
            <a:fld id="{E79B6211-BB24-472B-9D92-4140EF922181}" type="slidenum">
              <a:rPr lang="en-US" smtClean="0"/>
              <a:t>10</a:t>
            </a:fld>
            <a:endParaRPr lang="en-US"/>
          </a:p>
        </p:txBody>
      </p:sp>
    </p:spTree>
    <p:extLst>
      <p:ext uri="{BB962C8B-B14F-4D97-AF65-F5344CB8AC3E}">
        <p14:creationId xmlns:p14="http://schemas.microsoft.com/office/powerpoint/2010/main" val="322090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O3:TOC ratio (@ 3 mg/L dose)</a:t>
            </a:r>
          </a:p>
          <a:p>
            <a:pPr lvl="1"/>
            <a:r>
              <a:rPr lang="en-US"/>
              <a:t>Bolt Creek = 0.31</a:t>
            </a:r>
          </a:p>
          <a:p>
            <a:pPr lvl="1"/>
            <a:r>
              <a:rPr lang="en-US"/>
              <a:t>Riverside = 1.9</a:t>
            </a:r>
          </a:p>
          <a:p>
            <a:r>
              <a:rPr lang="en-US" sz="1800">
                <a:effectLst/>
                <a:latin typeface="Cambria" panose="02040503050406030204" pitchFamily="18" charset="0"/>
                <a:ea typeface="Times New Roman" panose="02020603050405020304" pitchFamily="18" charset="0"/>
                <a:cs typeface="Calibri" panose="020F0502020204030204" pitchFamily="34" charset="0"/>
              </a:rPr>
              <a:t>However, due to high ozone demand exhibited by the Bolt Creek samples, a high ozone dose of 8.2 mg/L was also tested. Despite this high ozone dose, instantaneous demand still caused low residual in the first measured residual sample taken 30 seconds after ozone addition. </a:t>
            </a:r>
            <a:endParaRPr lang="en-US"/>
          </a:p>
        </p:txBody>
      </p:sp>
      <p:sp>
        <p:nvSpPr>
          <p:cNvPr id="4" name="Slide Number Placeholder 3"/>
          <p:cNvSpPr>
            <a:spLocks noGrp="1"/>
          </p:cNvSpPr>
          <p:nvPr>
            <p:ph type="sldNum" sz="quarter" idx="5"/>
          </p:nvPr>
        </p:nvSpPr>
        <p:spPr/>
        <p:txBody>
          <a:bodyPr/>
          <a:lstStyle/>
          <a:p>
            <a:fld id="{ECFD3E66-379D-4E08-BE3D-95FF93308A2C}" type="slidenum">
              <a:rPr lang="en-US" smtClean="0"/>
              <a:pPr/>
              <a:t>12</a:t>
            </a:fld>
            <a:endParaRPr lang="en-US"/>
          </a:p>
        </p:txBody>
      </p:sp>
    </p:spTree>
    <p:extLst>
      <p:ext uri="{BB962C8B-B14F-4D97-AF65-F5344CB8AC3E}">
        <p14:creationId xmlns:p14="http://schemas.microsoft.com/office/powerpoint/2010/main" val="403867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Assessed Uniform formation conditions to evaluate the chlorine dose required to produce a 1 mg/L after 24 hours. </a:t>
            </a:r>
          </a:p>
          <a:p>
            <a:endParaRPr lang="en-US"/>
          </a:p>
          <a:p>
            <a:r>
              <a:rPr lang="en-US"/>
              <a:t>Only 1 mg/L chlorine dose was needed for the Bull Run raw water compared to the high dosages needed for no treatment. Treatment improved the chlorine demand. Bolt Creek had the highest chlorine demand in line with the organics and ozonation reduced chlorine demand. </a:t>
            </a:r>
          </a:p>
        </p:txBody>
      </p:sp>
      <p:sp>
        <p:nvSpPr>
          <p:cNvPr id="4" name="Slide Number Placeholder 3"/>
          <p:cNvSpPr>
            <a:spLocks noGrp="1"/>
          </p:cNvSpPr>
          <p:nvPr>
            <p:ph type="sldNum" sz="quarter" idx="5"/>
          </p:nvPr>
        </p:nvSpPr>
        <p:spPr/>
        <p:txBody>
          <a:bodyPr/>
          <a:lstStyle/>
          <a:p>
            <a:fld id="{ECFD3E66-379D-4E08-BE3D-95FF93308A2C}" type="slidenum">
              <a:rPr lang="en-US" smtClean="0"/>
              <a:pPr/>
              <a:t>13</a:t>
            </a:fld>
            <a:endParaRPr lang="en-US"/>
          </a:p>
        </p:txBody>
      </p:sp>
    </p:spTree>
    <p:extLst>
      <p:ext uri="{BB962C8B-B14F-4D97-AF65-F5344CB8AC3E}">
        <p14:creationId xmlns:p14="http://schemas.microsoft.com/office/powerpoint/2010/main" val="1437635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79467" y="1295400"/>
            <a:ext cx="9171975" cy="1295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sz="3600" b="0">
                <a:solidFill>
                  <a:schemeClr val="tx1"/>
                </a:solidFill>
                <a:latin typeface="Franklin Gothic Medium" panose="020B0603020102020204" pitchFamily="34" charset="0"/>
              </a:defRPr>
            </a:lvl1pPr>
          </a:lstStyle>
          <a:p>
            <a:pPr lvl="0"/>
            <a:r>
              <a:rPr lang="en-US"/>
              <a:t>Click to edit Master title style</a:t>
            </a:r>
          </a:p>
        </p:txBody>
      </p:sp>
      <p:sp>
        <p:nvSpPr>
          <p:cNvPr id="17" name="Text Placeholder 2"/>
          <p:cNvSpPr>
            <a:spLocks noGrp="1"/>
          </p:cNvSpPr>
          <p:nvPr>
            <p:ph type="body" idx="14"/>
          </p:nvPr>
        </p:nvSpPr>
        <p:spPr>
          <a:xfrm>
            <a:off x="379467" y="990600"/>
            <a:ext cx="9171975" cy="228600"/>
          </a:xfrm>
        </p:spPr>
        <p:txBody>
          <a:bodyPr lIns="0" anchor="b">
            <a:normAutofit/>
          </a:bodyPr>
          <a:lstStyle>
            <a:lvl1pPr marL="0" indent="0">
              <a:buNone/>
              <a:defRPr sz="1200" b="0">
                <a:solidFill>
                  <a:schemeClr val="accent5"/>
                </a:solidFill>
                <a:latin typeface="Franklin Gothic Medium"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18" name="Text Placeholder 2"/>
          <p:cNvSpPr>
            <a:spLocks noGrp="1"/>
          </p:cNvSpPr>
          <p:nvPr>
            <p:ph type="body" idx="15"/>
          </p:nvPr>
        </p:nvSpPr>
        <p:spPr>
          <a:xfrm>
            <a:off x="379467" y="2667000"/>
            <a:ext cx="9171975" cy="152400"/>
          </a:xfrm>
        </p:spPr>
        <p:txBody>
          <a:bodyPr lIns="0" anchor="t">
            <a:normAutofit/>
          </a:bodyPr>
          <a:lstStyle>
            <a:lvl1pPr marL="0" indent="0">
              <a:buNone/>
              <a:defRPr sz="900" b="0">
                <a:solidFill>
                  <a:schemeClr val="accent5"/>
                </a:solidFill>
                <a:latin typeface="Franklin Gothic Book"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23" name="Picture Placeholder 2"/>
          <p:cNvSpPr>
            <a:spLocks noGrp="1"/>
          </p:cNvSpPr>
          <p:nvPr>
            <p:ph type="pic" idx="10" hasCustomPrompt="1"/>
          </p:nvPr>
        </p:nvSpPr>
        <p:spPr>
          <a:xfrm>
            <a:off x="9027885" y="3048001"/>
            <a:ext cx="2783115" cy="1729791"/>
          </a:xfrm>
        </p:spPr>
        <p:txBody>
          <a:bodyPr anchor="ctr" anchorCtr="0">
            <a:normAutofit/>
          </a:bodyPr>
          <a:lstStyle>
            <a:lvl1pPr marL="0" indent="0" algn="ctr">
              <a:buNone/>
              <a:defRPr sz="1500">
                <a:solidFill>
                  <a:schemeClr val="accent5"/>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t>
            </a:r>
            <a:br>
              <a:rPr lang="en-US"/>
            </a:br>
            <a:r>
              <a:rPr lang="en-US"/>
              <a:t>ADD PICTURE</a:t>
            </a:r>
          </a:p>
        </p:txBody>
      </p:sp>
      <p:sp>
        <p:nvSpPr>
          <p:cNvPr id="24" name="Picture Placeholder 2"/>
          <p:cNvSpPr>
            <a:spLocks noGrp="1"/>
          </p:cNvSpPr>
          <p:nvPr>
            <p:ph type="pic" idx="11" hasCustomPrompt="1"/>
          </p:nvPr>
        </p:nvSpPr>
        <p:spPr>
          <a:xfrm>
            <a:off x="9027885" y="4942115"/>
            <a:ext cx="2783115" cy="1752600"/>
          </a:xfrm>
        </p:spPr>
        <p:txBody>
          <a:bodyPr anchor="ctr" anchorCtr="0">
            <a:normAutofit/>
          </a:bodyPr>
          <a:lstStyle>
            <a:lvl1pPr marL="0" indent="0" algn="ctr">
              <a:buNone/>
              <a:defRPr sz="1500">
                <a:solidFill>
                  <a:schemeClr val="accent5"/>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t>
            </a:r>
            <a:br>
              <a:rPr lang="en-US"/>
            </a:br>
            <a:r>
              <a:rPr lang="en-US"/>
              <a:t>ADD PICTURE</a:t>
            </a:r>
          </a:p>
        </p:txBody>
      </p:sp>
      <p:sp>
        <p:nvSpPr>
          <p:cNvPr id="25" name="Picture Placeholder 2"/>
          <p:cNvSpPr>
            <a:spLocks noGrp="1"/>
          </p:cNvSpPr>
          <p:nvPr>
            <p:ph type="pic" idx="12" hasCustomPrompt="1"/>
          </p:nvPr>
        </p:nvSpPr>
        <p:spPr>
          <a:xfrm>
            <a:off x="379467" y="3048000"/>
            <a:ext cx="8416189" cy="3646714"/>
          </a:xfrm>
        </p:spPr>
        <p:txBody>
          <a:bodyPr anchor="ctr" anchorCtr="0">
            <a:normAutofit/>
          </a:bodyPr>
          <a:lstStyle>
            <a:lvl1pPr marL="0" indent="0" algn="ctr">
              <a:buNone/>
              <a:defRPr sz="1500">
                <a:solidFill>
                  <a:schemeClr val="accent5"/>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urple coverup">
            <a:extLst>
              <a:ext uri="{FF2B5EF4-FFF2-40B4-BE49-F238E27FC236}">
                <a16:creationId xmlns:a16="http://schemas.microsoft.com/office/drawing/2014/main" id="{BA9BDCFF-337E-44F6-B820-40D0B25DBE9A}"/>
              </a:ext>
            </a:extLst>
          </p:cNvPr>
          <p:cNvSpPr/>
          <p:nvPr userDrawn="1"/>
        </p:nvSpPr>
        <p:spPr bwMode="auto">
          <a:xfrm>
            <a:off x="0" y="1"/>
            <a:ext cx="12192000" cy="40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5" name="Diagonal Lines">
            <a:extLst>
              <a:ext uri="{FF2B5EF4-FFF2-40B4-BE49-F238E27FC236}">
                <a16:creationId xmlns:a16="http://schemas.microsoft.com/office/drawing/2014/main" id="{3F527ABB-8D22-4293-8A5C-6698747618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2537"/>
          <a:stretch/>
        </p:blipFill>
        <p:spPr>
          <a:xfrm>
            <a:off x="0" y="210791"/>
            <a:ext cx="12192000" cy="609600"/>
          </a:xfrm>
          <a:prstGeom prst="rect">
            <a:avLst/>
          </a:prstGeom>
        </p:spPr>
      </p:pic>
      <p:grpSp>
        <p:nvGrpSpPr>
          <p:cNvPr id="19" name="Group 18">
            <a:extLst>
              <a:ext uri="{FF2B5EF4-FFF2-40B4-BE49-F238E27FC236}">
                <a16:creationId xmlns:a16="http://schemas.microsoft.com/office/drawing/2014/main" id="{8547FD7B-E3E3-4B82-B5CA-635726F46135}"/>
              </a:ext>
            </a:extLst>
          </p:cNvPr>
          <p:cNvGrpSpPr/>
          <p:nvPr userDrawn="1"/>
        </p:nvGrpSpPr>
        <p:grpSpPr>
          <a:xfrm>
            <a:off x="320710" y="201386"/>
            <a:ext cx="1219200" cy="636814"/>
            <a:chOff x="304800" y="201386"/>
            <a:chExt cx="1219200" cy="636814"/>
          </a:xfrm>
        </p:grpSpPr>
        <p:sp>
          <p:nvSpPr>
            <p:cNvPr id="20" name="Rectangle 19">
              <a:extLst>
                <a:ext uri="{FF2B5EF4-FFF2-40B4-BE49-F238E27FC236}">
                  <a16:creationId xmlns:a16="http://schemas.microsoft.com/office/drawing/2014/main" id="{7CE4250F-40B3-4EE2-AF20-C378232BEF43}"/>
                </a:ext>
              </a:extLst>
            </p:cNvPr>
            <p:cNvSpPr/>
            <p:nvPr userDrawn="1"/>
          </p:nvSpPr>
          <p:spPr bwMode="auto">
            <a:xfrm>
              <a:off x="304800" y="201386"/>
              <a:ext cx="1219200" cy="636814"/>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1" name="Picture 20">
              <a:extLst>
                <a:ext uri="{FF2B5EF4-FFF2-40B4-BE49-F238E27FC236}">
                  <a16:creationId xmlns:a16="http://schemas.microsoft.com/office/drawing/2014/main" id="{15BEB405-68A4-4F69-9B0F-CD0A274C80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557" y="219075"/>
              <a:ext cx="1101686" cy="609600"/>
            </a:xfrm>
            <a:prstGeom prst="rect">
              <a:avLst/>
            </a:prstGeom>
          </p:spPr>
        </p:pic>
      </p:grpSp>
    </p:spTree>
    <p:extLst>
      <p:ext uri="{BB962C8B-B14F-4D97-AF65-F5344CB8AC3E}">
        <p14:creationId xmlns:p14="http://schemas.microsoft.com/office/powerpoint/2010/main" val="318843908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399" y="1590098"/>
            <a:ext cx="5547360" cy="320040"/>
          </a:xfrm>
        </p:spPr>
        <p:txBody>
          <a:bodyPr tIns="0" bIns="0" anchor="b">
            <a:noAutofit/>
          </a:bodyPr>
          <a:lstStyle>
            <a:lvl1pPr marL="0" indent="0">
              <a:spcBef>
                <a:spcPts val="0"/>
              </a:spcBef>
              <a:buNone/>
              <a:defRPr sz="2100" b="0">
                <a:solidFill>
                  <a:schemeClr val="tx1">
                    <a:lumMod val="85000"/>
                    <a:lumOff val="15000"/>
                  </a:schemeClr>
                </a:solidFill>
                <a:latin typeface="Franklin Gothic Medium" panose="020B06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6400" y="2057400"/>
            <a:ext cx="5547360" cy="4343400"/>
          </a:xfrm>
        </p:spPr>
        <p:txBody>
          <a:bodyPr tIns="0" bIns="0">
            <a:normAutofit/>
          </a:bodyPr>
          <a:lstStyle>
            <a:lvl1pPr>
              <a:lnSpc>
                <a:spcPct val="95000"/>
              </a:lnSpc>
              <a:defRPr sz="1800">
                <a:solidFill>
                  <a:schemeClr val="tx1">
                    <a:lumMod val="75000"/>
                    <a:lumOff val="25000"/>
                  </a:schemeClr>
                </a:solidFill>
              </a:defRPr>
            </a:lvl1pPr>
            <a:lvl2pPr marL="342900" indent="-154781">
              <a:tabLst/>
              <a:defRPr sz="1500">
                <a:solidFill>
                  <a:schemeClr val="tx1">
                    <a:lumMod val="75000"/>
                    <a:lumOff val="25000"/>
                  </a:schemeClr>
                </a:solidFill>
              </a:defRPr>
            </a:lvl2pPr>
            <a:lvl3pPr marL="470297" indent="-127397">
              <a:defRPr sz="1350">
                <a:solidFill>
                  <a:schemeClr val="tx1">
                    <a:lumMod val="75000"/>
                    <a:lumOff val="25000"/>
                  </a:schemeClr>
                </a:solidFill>
              </a:defRPr>
            </a:lvl3pPr>
            <a:lvl4pPr marL="602456" indent="-132160">
              <a:defRPr sz="1200">
                <a:solidFill>
                  <a:schemeClr val="tx1">
                    <a:lumMod val="75000"/>
                    <a:lumOff val="25000"/>
                  </a:schemeClr>
                </a:solidFill>
              </a:defRPr>
            </a:lvl4pPr>
            <a:lvl5pPr marL="729854" indent="-127397">
              <a:defRPr sz="1200">
                <a:solidFill>
                  <a:schemeClr val="tx1">
                    <a:lumMod val="95000"/>
                    <a:lumOff val="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406400" y="457200"/>
            <a:ext cx="113792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9" name="Text Placeholder 2"/>
          <p:cNvSpPr>
            <a:spLocks noGrp="1"/>
          </p:cNvSpPr>
          <p:nvPr>
            <p:ph type="body" idx="14"/>
          </p:nvPr>
        </p:nvSpPr>
        <p:spPr>
          <a:xfrm>
            <a:off x="6226628" y="1590098"/>
            <a:ext cx="5547360" cy="320040"/>
          </a:xfrm>
        </p:spPr>
        <p:txBody>
          <a:bodyPr tIns="0" bIns="0" anchor="b">
            <a:noAutofit/>
          </a:bodyPr>
          <a:lstStyle>
            <a:lvl1pPr marL="0" indent="0">
              <a:spcBef>
                <a:spcPts val="0"/>
              </a:spcBef>
              <a:buNone/>
              <a:defRPr sz="2100" b="0">
                <a:solidFill>
                  <a:schemeClr val="tx1">
                    <a:lumMod val="85000"/>
                    <a:lumOff val="15000"/>
                  </a:schemeClr>
                </a:solidFill>
                <a:latin typeface="Franklin Gothic Medium" panose="020B06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Content Placeholder 3"/>
          <p:cNvSpPr>
            <a:spLocks noGrp="1"/>
          </p:cNvSpPr>
          <p:nvPr>
            <p:ph sz="half" idx="15"/>
          </p:nvPr>
        </p:nvSpPr>
        <p:spPr>
          <a:xfrm>
            <a:off x="6226628" y="2057400"/>
            <a:ext cx="5547360" cy="4343400"/>
          </a:xfrm>
        </p:spPr>
        <p:txBody>
          <a:bodyPr tIns="0" bIns="0">
            <a:normAutofit/>
          </a:bodyPr>
          <a:lstStyle>
            <a:lvl1pPr>
              <a:lnSpc>
                <a:spcPct val="95000"/>
              </a:lnSpc>
              <a:defRPr sz="1800">
                <a:solidFill>
                  <a:schemeClr val="tx1">
                    <a:lumMod val="75000"/>
                    <a:lumOff val="25000"/>
                  </a:schemeClr>
                </a:solidFill>
              </a:defRPr>
            </a:lvl1pPr>
            <a:lvl2pPr marL="342900" indent="-154781">
              <a:tabLst/>
              <a:defRPr sz="1500">
                <a:solidFill>
                  <a:schemeClr val="tx1">
                    <a:lumMod val="75000"/>
                    <a:lumOff val="25000"/>
                  </a:schemeClr>
                </a:solidFill>
              </a:defRPr>
            </a:lvl2pPr>
            <a:lvl3pPr marL="470297" indent="-127397">
              <a:defRPr sz="1350">
                <a:solidFill>
                  <a:schemeClr val="tx1">
                    <a:lumMod val="75000"/>
                    <a:lumOff val="25000"/>
                  </a:schemeClr>
                </a:solidFill>
              </a:defRPr>
            </a:lvl3pPr>
            <a:lvl4pPr marL="602456" indent="-132160">
              <a:defRPr sz="1200">
                <a:solidFill>
                  <a:schemeClr val="tx1">
                    <a:lumMod val="75000"/>
                    <a:lumOff val="25000"/>
                  </a:schemeClr>
                </a:solidFill>
              </a:defRPr>
            </a:lvl4pPr>
            <a:lvl5pPr marL="729854" indent="-127397">
              <a:defRPr sz="1200">
                <a:solidFill>
                  <a:schemeClr val="tx1">
                    <a:lumMod val="95000"/>
                    <a:lumOff val="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13"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17140653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Brown and Caldwell</a:t>
            </a:r>
          </a:p>
        </p:txBody>
      </p:sp>
      <p:sp>
        <p:nvSpPr>
          <p:cNvPr id="4" name="Slide Number Placeholder 3"/>
          <p:cNvSpPr>
            <a:spLocks noGrp="1"/>
          </p:cNvSpPr>
          <p:nvPr>
            <p:ph type="sldNum" sz="quarter" idx="11"/>
          </p:nvPr>
        </p:nvSpPr>
        <p:spPr/>
        <p:txBody>
          <a:bodyPr/>
          <a:lstStyle/>
          <a:p>
            <a:fld id="{83D12EE2-0A52-405F-9235-0A5D75AB581D}" type="slidenum">
              <a:rPr lang="en-US" smtClean="0"/>
              <a:pPr/>
              <a:t>‹#›</a:t>
            </a:fld>
            <a:endParaRPr lang="en-US"/>
          </a:p>
        </p:txBody>
      </p:sp>
    </p:spTree>
    <p:extLst>
      <p:ext uri="{BB962C8B-B14F-4D97-AF65-F5344CB8AC3E}">
        <p14:creationId xmlns:p14="http://schemas.microsoft.com/office/powerpoint/2010/main" val="891489759"/>
      </p:ext>
    </p:extLst>
  </p:cSld>
  <p:clrMapOvr>
    <a:masterClrMapping/>
  </p:clrMapOvr>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AA25-1DB9-2C88-6CFE-54219071911B}"/>
              </a:ext>
            </a:extLst>
          </p:cNvPr>
          <p:cNvSpPr>
            <a:spLocks noGrp="1"/>
          </p:cNvSpPr>
          <p:nvPr>
            <p:ph type="title"/>
          </p:nvPr>
        </p:nvSpPr>
        <p:spPr>
          <a:xfrm>
            <a:off x="838200" y="365125"/>
            <a:ext cx="10515600" cy="1325563"/>
          </a:xfrm>
          <a:prstGeom prst="rect">
            <a:avLst/>
          </a:prstGeom>
        </p:spPr>
        <p:txBody>
          <a:bodyPr/>
          <a:lstStyle>
            <a:lvl1pPr>
              <a:defRPr b="1">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FBCDB5-75DB-FE77-4124-92BB12BA06E4}"/>
              </a:ext>
            </a:extLst>
          </p:cNvPr>
          <p:cNvSpPr>
            <a:spLocks noGrp="1"/>
          </p:cNvSpPr>
          <p:nvPr>
            <p:ph sz="half" idx="1"/>
          </p:nvPr>
        </p:nvSpPr>
        <p:spPr>
          <a:xfrm>
            <a:off x="838200" y="1825625"/>
            <a:ext cx="5181600" cy="4068279"/>
          </a:xfrm>
          <a:prstGeom prst="rect">
            <a:avLst/>
          </a:prstGeom>
        </p:spPr>
        <p:txBody>
          <a:bodyPr/>
          <a:lstStyle>
            <a:lvl1pPr>
              <a:defRPr sz="3600">
                <a:solidFill>
                  <a:srgbClr val="002060"/>
                </a:solidFill>
              </a:defRPr>
            </a:lvl1pPr>
            <a:lvl2pPr>
              <a:defRPr sz="3200">
                <a:solidFill>
                  <a:srgbClr val="002060"/>
                </a:solidFill>
              </a:defRPr>
            </a:lvl2pPr>
            <a:lvl3pPr>
              <a:defRPr sz="2800">
                <a:solidFill>
                  <a:srgbClr val="002060"/>
                </a:solidFill>
              </a:defRPr>
            </a:lvl3pPr>
            <a:lvl4pPr>
              <a:defRPr sz="2400">
                <a:solidFill>
                  <a:srgbClr val="002060"/>
                </a:solidFill>
              </a:defRPr>
            </a:lvl4pPr>
            <a:lvl5pPr>
              <a:defRPr sz="2400">
                <a:solidFill>
                  <a:srgbClr val="002060"/>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4C297-4F76-5851-857C-4A250A70ED77}"/>
              </a:ext>
            </a:extLst>
          </p:cNvPr>
          <p:cNvSpPr>
            <a:spLocks noGrp="1"/>
          </p:cNvSpPr>
          <p:nvPr>
            <p:ph sz="half" idx="2"/>
          </p:nvPr>
        </p:nvSpPr>
        <p:spPr>
          <a:xfrm>
            <a:off x="6172200" y="1825625"/>
            <a:ext cx="5181600" cy="4068279"/>
          </a:xfrm>
          <a:prstGeom prst="rect">
            <a:avLst/>
          </a:prstGeom>
        </p:spPr>
        <p:txBody>
          <a:bodyPr/>
          <a:lstStyle>
            <a:lvl1pPr>
              <a:defRPr sz="3600">
                <a:solidFill>
                  <a:srgbClr val="002060"/>
                </a:solidFill>
              </a:defRPr>
            </a:lvl1pPr>
            <a:lvl2pPr>
              <a:defRPr sz="3200">
                <a:solidFill>
                  <a:srgbClr val="002060"/>
                </a:solidFill>
              </a:defRPr>
            </a:lvl2pPr>
            <a:lvl3pPr>
              <a:defRPr sz="2800">
                <a:solidFill>
                  <a:srgbClr val="002060"/>
                </a:solidFill>
              </a:defRPr>
            </a:lvl3pPr>
            <a:lvl4pPr>
              <a:defRPr sz="2400">
                <a:solidFill>
                  <a:srgbClr val="002060"/>
                </a:solidFill>
              </a:defRPr>
            </a:lvl4pPr>
            <a:lvl5pPr>
              <a:defRPr sz="2400">
                <a:solidFill>
                  <a:srgbClr val="002060"/>
                </a:solidFill>
              </a:defRPr>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255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B064DCB-1F52-4070-56B6-766B33B61F59}"/>
              </a:ext>
            </a:extLst>
          </p:cNvPr>
          <p:cNvSpPr>
            <a:spLocks noGrp="1"/>
          </p:cNvSpPr>
          <p:nvPr>
            <p:ph idx="1"/>
          </p:nvPr>
        </p:nvSpPr>
        <p:spPr>
          <a:xfrm>
            <a:off x="977348" y="1410115"/>
            <a:ext cx="11214652" cy="4504124"/>
          </a:xfrm>
          <a:prstGeom prst="rect">
            <a:avLst/>
          </a:prstGeom>
        </p:spPr>
        <p:txBody>
          <a:bodyPr vert="horz" lIns="91440" tIns="45720" rIns="91440" bIns="45720" rtlCol="0">
            <a:normAutofit/>
          </a:bodyPr>
          <a:lstStyle>
            <a:lvl1pPr marL="0" indent="0">
              <a:buNone/>
              <a:defRPr sz="2400">
                <a:solidFill>
                  <a:srgbClr val="002060"/>
                </a:solidFill>
              </a:defRPr>
            </a:lvl1pPr>
            <a:lvl2pPr>
              <a:defRPr sz="3200"/>
            </a:lvl2pPr>
            <a:lvl3pPr>
              <a:defRPr sz="2800"/>
            </a:lvl3pPr>
            <a:lvl4pPr>
              <a:defRPr sz="2400"/>
            </a:lvl4pPr>
            <a:lvl5pPr>
              <a:defRPr sz="2400"/>
            </a:lvl5pPr>
          </a:lstStyle>
          <a:p>
            <a:pPr lvl="0"/>
            <a:r>
              <a:rPr lang="en-US" sz="2400"/>
              <a:t>Click to edit Master text style</a:t>
            </a:r>
            <a:endParaRPr lang="en-US"/>
          </a:p>
        </p:txBody>
      </p:sp>
      <p:sp>
        <p:nvSpPr>
          <p:cNvPr id="2" name="Title 1">
            <a:extLst>
              <a:ext uri="{FF2B5EF4-FFF2-40B4-BE49-F238E27FC236}">
                <a16:creationId xmlns:a16="http://schemas.microsoft.com/office/drawing/2014/main" id="{2EB2DB42-4812-0615-C4EB-13024E705B48}"/>
              </a:ext>
            </a:extLst>
          </p:cNvPr>
          <p:cNvSpPr>
            <a:spLocks noGrp="1"/>
          </p:cNvSpPr>
          <p:nvPr>
            <p:ph type="title"/>
          </p:nvPr>
        </p:nvSpPr>
        <p:spPr>
          <a:xfrm>
            <a:off x="838200" y="365125"/>
            <a:ext cx="10515600" cy="1325563"/>
          </a:xfrm>
          <a:prstGeom prst="rect">
            <a:avLst/>
          </a:prstGeom>
        </p:spPr>
        <p:txBody>
          <a:bodyPr/>
          <a:lstStyle>
            <a:lvl1pPr>
              <a:defRPr b="1">
                <a:solidFill>
                  <a:srgbClr val="002060"/>
                </a:solidFill>
              </a:defRPr>
            </a:lvl1pPr>
          </a:lstStyle>
          <a:p>
            <a:r>
              <a:rPr lang="en-US"/>
              <a:t>Click to edit Master title style</a:t>
            </a:r>
          </a:p>
        </p:txBody>
      </p:sp>
    </p:spTree>
    <p:extLst>
      <p:ext uri="{BB962C8B-B14F-4D97-AF65-F5344CB8AC3E}">
        <p14:creationId xmlns:p14="http://schemas.microsoft.com/office/powerpoint/2010/main" val="307377603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B064DCB-1F52-4070-56B6-766B33B61F59}"/>
              </a:ext>
            </a:extLst>
          </p:cNvPr>
          <p:cNvSpPr>
            <a:spLocks noGrp="1"/>
          </p:cNvSpPr>
          <p:nvPr>
            <p:ph idx="1"/>
          </p:nvPr>
        </p:nvSpPr>
        <p:spPr>
          <a:xfrm>
            <a:off x="977348" y="1410115"/>
            <a:ext cx="6656634" cy="3733800"/>
          </a:xfrm>
          <a:prstGeom prst="rect">
            <a:avLst/>
          </a:prstGeom>
        </p:spPr>
        <p:txBody>
          <a:bodyPr vert="horz" lIns="91440" tIns="45720" rIns="91440" bIns="45720" rtlCol="0">
            <a:normAutofit/>
          </a:bodyPr>
          <a:lstStyle>
            <a:lvl1pPr>
              <a:defRPr sz="3600">
                <a:solidFill>
                  <a:srgbClr val="002060"/>
                </a:solidFill>
              </a:defRPr>
            </a:lvl1pPr>
            <a:lvl2pPr>
              <a:defRPr sz="3200">
                <a:solidFill>
                  <a:srgbClr val="002060"/>
                </a:solidFill>
              </a:defRPr>
            </a:lvl2pPr>
            <a:lvl3pPr>
              <a:defRPr sz="2800">
                <a:solidFill>
                  <a:srgbClr val="002060"/>
                </a:solidFill>
              </a:defRPr>
            </a:lvl3pPr>
            <a:lvl4pPr>
              <a:defRPr sz="2400">
                <a:solidFill>
                  <a:srgbClr val="002060"/>
                </a:solidFill>
              </a:defRPr>
            </a:lvl4pPr>
            <a:lvl5pP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EB2DB42-4812-0615-C4EB-13024E705B48}"/>
              </a:ext>
            </a:extLst>
          </p:cNvPr>
          <p:cNvSpPr>
            <a:spLocks noGrp="1"/>
          </p:cNvSpPr>
          <p:nvPr>
            <p:ph type="title"/>
          </p:nvPr>
        </p:nvSpPr>
        <p:spPr>
          <a:xfrm>
            <a:off x="838200" y="365125"/>
            <a:ext cx="10515600" cy="1325563"/>
          </a:xfrm>
          <a:prstGeom prst="rect">
            <a:avLst/>
          </a:prstGeom>
        </p:spPr>
        <p:txBody>
          <a:bodyPr/>
          <a:lstStyle>
            <a:lvl1pPr>
              <a:defRPr b="1">
                <a:solidFill>
                  <a:srgbClr val="002060"/>
                </a:solidFill>
              </a:defRPr>
            </a:lvl1pPr>
          </a:lstStyle>
          <a:p>
            <a:r>
              <a:rPr lang="en-US"/>
              <a:t>Click to edit Master title style</a:t>
            </a:r>
          </a:p>
        </p:txBody>
      </p:sp>
    </p:spTree>
    <p:extLst>
      <p:ext uri="{BB962C8B-B14F-4D97-AF65-F5344CB8AC3E}">
        <p14:creationId xmlns:p14="http://schemas.microsoft.com/office/powerpoint/2010/main" val="410584705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600200"/>
            <a:ext cx="11379200" cy="4800600"/>
          </a:xfrm>
        </p:spPr>
        <p:txBody>
          <a:bodyPr lIns="0" tIns="0">
            <a:normAutofit/>
          </a:bodyPr>
          <a:lstStyle>
            <a:lvl1pPr>
              <a:buClr>
                <a:schemeClr val="accent5"/>
              </a:buClr>
              <a:defRPr b="0">
                <a:solidFill>
                  <a:schemeClr val="tx1">
                    <a:lumMod val="75000"/>
                    <a:lumOff val="25000"/>
                  </a:schemeClr>
                </a:solidFill>
                <a:latin typeface="Franklin Gothic Book" pitchFamily="34" charset="0"/>
              </a:defRPr>
            </a:lvl1pPr>
            <a:lvl2pPr>
              <a:buClr>
                <a:schemeClr val="accent5"/>
              </a:buClr>
              <a:defRPr b="0">
                <a:solidFill>
                  <a:schemeClr val="tx1">
                    <a:lumMod val="75000"/>
                    <a:lumOff val="25000"/>
                  </a:schemeClr>
                </a:solidFill>
                <a:latin typeface="Franklin Gothic Book" pitchFamily="34" charset="0"/>
              </a:defRPr>
            </a:lvl2pPr>
            <a:lvl3pPr>
              <a:buClr>
                <a:schemeClr val="accent5"/>
              </a:buClr>
              <a:defRPr b="0">
                <a:solidFill>
                  <a:schemeClr val="tx1">
                    <a:lumMod val="75000"/>
                    <a:lumOff val="25000"/>
                  </a:schemeClr>
                </a:solidFill>
                <a:latin typeface="Franklin Gothic Book" pitchFamily="34" charset="0"/>
              </a:defRPr>
            </a:lvl3pPr>
            <a:lvl4pPr>
              <a:buClr>
                <a:schemeClr val="accent5"/>
              </a:buClr>
              <a:defRPr b="0">
                <a:solidFill>
                  <a:schemeClr val="tx1">
                    <a:lumMod val="75000"/>
                    <a:lumOff val="2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406401" y="457200"/>
            <a:ext cx="113792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6"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116506513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600200"/>
            <a:ext cx="5547360" cy="4800600"/>
          </a:xfrm>
        </p:spPr>
        <p:txBody>
          <a:bodyPr tIns="0" bIns="0">
            <a:normAutofit/>
          </a:bodyPr>
          <a:lstStyle>
            <a:lvl1pPr>
              <a:defRPr sz="195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350">
                <a:solidFill>
                  <a:schemeClr val="tx1">
                    <a:lumMod val="75000"/>
                    <a:lumOff val="25000"/>
                  </a:schemeClr>
                </a:solidFill>
              </a:defRPr>
            </a:lvl4pPr>
            <a:lvl5pPr>
              <a:defRPr sz="1350">
                <a:solidFill>
                  <a:srgbClr val="262626"/>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406401" y="457200"/>
            <a:ext cx="11502787"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7" name="Content Placeholder 2"/>
          <p:cNvSpPr>
            <a:spLocks noGrp="1"/>
          </p:cNvSpPr>
          <p:nvPr>
            <p:ph sz="half" idx="10"/>
          </p:nvPr>
        </p:nvSpPr>
        <p:spPr>
          <a:xfrm>
            <a:off x="6223725" y="1600202"/>
            <a:ext cx="5547360" cy="4800601"/>
          </a:xfrm>
        </p:spPr>
        <p:txBody>
          <a:bodyPr tIns="0" bIns="0">
            <a:normAutofit/>
          </a:bodyPr>
          <a:lstStyle>
            <a:lvl1pPr>
              <a:defRPr sz="195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350">
                <a:solidFill>
                  <a:schemeClr val="tx1">
                    <a:lumMod val="75000"/>
                    <a:lumOff val="25000"/>
                  </a:schemeClr>
                </a:solidFill>
              </a:defRPr>
            </a:lvl4pPr>
            <a:lvl5pPr>
              <a:defRPr sz="1350">
                <a:solidFill>
                  <a:srgbClr val="262626"/>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10"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9824840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14" name="Rectangle 3"/>
          <p:cNvSpPr>
            <a:spLocks noChangeArrowheads="1"/>
          </p:cNvSpPr>
          <p:nvPr userDrawn="1"/>
        </p:nvSpPr>
        <p:spPr bwMode="auto">
          <a:xfrm>
            <a:off x="0" y="3"/>
            <a:ext cx="12192000" cy="6857999"/>
          </a:xfrm>
          <a:prstGeom prst="rect">
            <a:avLst/>
          </a:prstGeom>
          <a:solidFill>
            <a:schemeClr val="accent6"/>
          </a:solidFill>
          <a:ln w="9525" algn="ctr">
            <a:noFill/>
            <a:miter lim="800000"/>
            <a:headEnd/>
            <a:tailEnd/>
          </a:ln>
          <a:effectLst/>
        </p:spPr>
        <p:txBody>
          <a:bodyPr wrap="none" anchor="ctr"/>
          <a:lstStyle/>
          <a:p>
            <a:endParaRPr lang="en-US" sz="1350"/>
          </a:p>
        </p:txBody>
      </p:sp>
      <p:sp>
        <p:nvSpPr>
          <p:cNvPr id="3167237" name="Rectangle 5"/>
          <p:cNvSpPr>
            <a:spLocks noGrp="1" noChangeArrowheads="1"/>
          </p:cNvSpPr>
          <p:nvPr>
            <p:ph type="ctrTitle"/>
          </p:nvPr>
        </p:nvSpPr>
        <p:spPr>
          <a:xfrm>
            <a:off x="1066800" y="2514600"/>
            <a:ext cx="10210277" cy="1828800"/>
          </a:xfrm>
        </p:spPr>
        <p:txBody>
          <a:bodyPr lIns="0" rIns="0" anchor="b">
            <a:normAutofit/>
          </a:bodyPr>
          <a:lstStyle>
            <a:lvl1pPr algn="l">
              <a:defRPr sz="3600" b="0">
                <a:solidFill>
                  <a:schemeClr val="bg1"/>
                </a:solidFill>
                <a:latin typeface="Franklin Gothic Medium" panose="020B0603020102020204" pitchFamily="34" charset="0"/>
              </a:defRPr>
            </a:lvl1pPr>
          </a:lstStyle>
          <a:p>
            <a:r>
              <a:rPr lang="en-US"/>
              <a:t>Click to edit Master title style</a:t>
            </a:r>
          </a:p>
        </p:txBody>
      </p:sp>
      <p:sp>
        <p:nvSpPr>
          <p:cNvPr id="3167239" name="Rectangle 7"/>
          <p:cNvSpPr>
            <a:spLocks noGrp="1" noChangeArrowheads="1"/>
          </p:cNvSpPr>
          <p:nvPr>
            <p:ph type="subTitle" idx="1"/>
          </p:nvPr>
        </p:nvSpPr>
        <p:spPr>
          <a:xfrm>
            <a:off x="1066801" y="4495800"/>
            <a:ext cx="10224937" cy="762000"/>
          </a:xfrm>
        </p:spPr>
        <p:txBody>
          <a:bodyPr lIns="0" rIns="0">
            <a:normAutofit/>
          </a:bodyPr>
          <a:lstStyle>
            <a:lvl1pPr marL="0" indent="0">
              <a:buFont typeface="Wingdings" pitchFamily="2" charset="2"/>
              <a:buNone/>
              <a:defRPr sz="1800">
                <a:solidFill>
                  <a:schemeClr val="bg1"/>
                </a:solidFill>
                <a:latin typeface="Franklin Gothic Book" pitchFamily="34" charset="0"/>
              </a:defRPr>
            </a:lvl1pPr>
          </a:lstStyle>
          <a:p>
            <a:r>
              <a:rPr lang="en-US"/>
              <a:t>Click to edit Master subtitle style</a:t>
            </a:r>
          </a:p>
        </p:txBody>
      </p:sp>
      <p:grpSp>
        <p:nvGrpSpPr>
          <p:cNvPr id="7" name="Group 6"/>
          <p:cNvGrpSpPr/>
          <p:nvPr userDrawn="1"/>
        </p:nvGrpSpPr>
        <p:grpSpPr>
          <a:xfrm>
            <a:off x="2" y="5943602"/>
            <a:ext cx="12191999" cy="552823"/>
            <a:chOff x="0" y="5943601"/>
            <a:chExt cx="12191999" cy="552823"/>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1" y="5943601"/>
              <a:ext cx="1330100" cy="552823"/>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84" t="51920" r="41509" b="16551"/>
            <a:stretch/>
          </p:blipFill>
          <p:spPr>
            <a:xfrm>
              <a:off x="2476221" y="5943601"/>
              <a:ext cx="9715778" cy="55254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8585" t="51919" r="87297" b="16552"/>
            <a:stretch/>
          </p:blipFill>
          <p:spPr>
            <a:xfrm>
              <a:off x="0" y="5943601"/>
              <a:ext cx="987482" cy="552539"/>
            </a:xfrm>
            <a:prstGeom prst="rect">
              <a:avLst/>
            </a:prstGeom>
          </p:spPr>
        </p:pic>
      </p:grpSp>
      <p:sp>
        <p:nvSpPr>
          <p:cNvPr id="10" name="Picture Placeholder 4"/>
          <p:cNvSpPr>
            <a:spLocks noGrp="1"/>
          </p:cNvSpPr>
          <p:nvPr>
            <p:ph type="pic" sz="quarter" idx="16" hasCustomPrompt="1"/>
          </p:nvPr>
        </p:nvSpPr>
        <p:spPr>
          <a:xfrm>
            <a:off x="9462937" y="762000"/>
            <a:ext cx="1828800" cy="1371600"/>
          </a:xfrm>
          <a:prstGeom prst="ellipse">
            <a:avLst/>
          </a:prstGeom>
          <a:noFill/>
          <a:ln>
            <a:noFill/>
          </a:ln>
        </p:spPr>
        <p:txBody>
          <a:bodyPr wrap="none" anchor="ctr" anchorCtr="0">
            <a:normAutofit/>
          </a:bodyPr>
          <a:lstStyle>
            <a:lvl1pPr marL="0" indent="0" algn="ctr">
              <a:lnSpc>
                <a:spcPts val="1500"/>
              </a:lnSpc>
              <a:spcBef>
                <a:spcPts val="0"/>
              </a:spcBef>
              <a:buNone/>
              <a:defRPr sz="1500">
                <a:solidFill>
                  <a:schemeClr val="bg1"/>
                </a:solidFill>
              </a:defRPr>
            </a:lvl1pPr>
          </a:lstStyle>
          <a:p>
            <a:r>
              <a:rPr lang="en-US"/>
              <a:t>OPTION TO</a:t>
            </a:r>
            <a:br>
              <a:rPr lang="en-US"/>
            </a:br>
            <a:r>
              <a:rPr lang="en-US"/>
              <a:t>INCLUDE</a:t>
            </a:r>
            <a:br>
              <a:rPr lang="en-US"/>
            </a:br>
            <a:r>
              <a:rPr lang="en-US"/>
              <a:t>CIRCULAR</a:t>
            </a:r>
            <a:br>
              <a:rPr lang="en-US"/>
            </a:br>
            <a:r>
              <a:rPr lang="en-US"/>
              <a:t>BC ICON</a:t>
            </a:r>
          </a:p>
        </p:txBody>
      </p:sp>
    </p:spTree>
    <p:extLst>
      <p:ext uri="{BB962C8B-B14F-4D97-AF65-F5344CB8AC3E}">
        <p14:creationId xmlns:p14="http://schemas.microsoft.com/office/powerpoint/2010/main" val="109092730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6" name="purple coverup"/>
          <p:cNvSpPr/>
          <p:nvPr userDrawn="1"/>
        </p:nvSpPr>
        <p:spPr bwMode="auto">
          <a:xfrm>
            <a:off x="0" y="1"/>
            <a:ext cx="12192000" cy="40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9" name="Rectangle 4"/>
          <p:cNvSpPr>
            <a:spLocks noGrp="1" noChangeArrowheads="1"/>
          </p:cNvSpPr>
          <p:nvPr>
            <p:ph type="title"/>
          </p:nvPr>
        </p:nvSpPr>
        <p:spPr bwMode="auto">
          <a:xfrm>
            <a:off x="448496" y="1219200"/>
            <a:ext cx="9305104" cy="13716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sz="4400" b="0">
                <a:solidFill>
                  <a:schemeClr val="tx1"/>
                </a:solidFill>
                <a:latin typeface="Franklin Gothic Medium" panose="020B0603020102020204" pitchFamily="34" charset="0"/>
              </a:defRPr>
            </a:lvl1pPr>
          </a:lstStyle>
          <a:p>
            <a:pPr lvl="0"/>
            <a:r>
              <a:rPr lang="en-US"/>
              <a:t>Click to edit Master title style</a:t>
            </a:r>
            <a:endParaRPr lang="en-US" dirty="0"/>
          </a:p>
        </p:txBody>
      </p:sp>
      <p:sp>
        <p:nvSpPr>
          <p:cNvPr id="18" name="Text Placeholder 2"/>
          <p:cNvSpPr>
            <a:spLocks noGrp="1"/>
          </p:cNvSpPr>
          <p:nvPr>
            <p:ph type="body" idx="15"/>
          </p:nvPr>
        </p:nvSpPr>
        <p:spPr>
          <a:xfrm>
            <a:off x="467628" y="946957"/>
            <a:ext cx="9305104" cy="152400"/>
          </a:xfrm>
        </p:spPr>
        <p:txBody>
          <a:bodyPr lIns="0" anchor="t">
            <a:normAutofit/>
          </a:bodyPr>
          <a:lstStyle>
            <a:lvl1pPr marL="0" indent="0">
              <a:buNone/>
              <a:defRPr sz="1200" b="0">
                <a:solidFill>
                  <a:schemeClr val="accent5"/>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23" name="Picture Placeholder 2"/>
          <p:cNvSpPr>
            <a:spLocks noGrp="1"/>
          </p:cNvSpPr>
          <p:nvPr>
            <p:ph type="pic" idx="10" hasCustomPrompt="1"/>
          </p:nvPr>
        </p:nvSpPr>
        <p:spPr>
          <a:xfrm>
            <a:off x="5932618" y="3195714"/>
            <a:ext cx="2859583" cy="1582077"/>
          </a:xfrm>
        </p:spPr>
        <p:txBody>
          <a:bodyPr anchor="ctr" anchorCtr="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t>
            </a:r>
            <a:br>
              <a:rPr lang="en-US" dirty="0"/>
            </a:br>
            <a:r>
              <a:rPr lang="en-US" dirty="0"/>
              <a:t>ADD PICTURE</a:t>
            </a:r>
          </a:p>
        </p:txBody>
      </p:sp>
      <p:sp>
        <p:nvSpPr>
          <p:cNvPr id="24" name="Picture Placeholder 2"/>
          <p:cNvSpPr>
            <a:spLocks noGrp="1"/>
          </p:cNvSpPr>
          <p:nvPr>
            <p:ph type="pic" idx="11" hasCustomPrompt="1"/>
          </p:nvPr>
        </p:nvSpPr>
        <p:spPr>
          <a:xfrm>
            <a:off x="8975588" y="3195714"/>
            <a:ext cx="2835412" cy="1582077"/>
          </a:xfrm>
        </p:spPr>
        <p:txBody>
          <a:bodyPr anchor="ctr" anchorCtr="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t>
            </a:r>
            <a:br>
              <a:rPr lang="en-US" dirty="0"/>
            </a:br>
            <a:r>
              <a:rPr lang="en-US" dirty="0"/>
              <a:t>ADD PICTURE</a:t>
            </a:r>
          </a:p>
        </p:txBody>
      </p:sp>
      <p:sp>
        <p:nvSpPr>
          <p:cNvPr id="25" name="Picture Placeholder 2"/>
          <p:cNvSpPr>
            <a:spLocks noGrp="1"/>
          </p:cNvSpPr>
          <p:nvPr>
            <p:ph type="pic" idx="12" hasCustomPrompt="1"/>
          </p:nvPr>
        </p:nvSpPr>
        <p:spPr>
          <a:xfrm>
            <a:off x="444182" y="3195714"/>
            <a:ext cx="5308246" cy="1582077"/>
          </a:xfrm>
        </p:spPr>
        <p:txBody>
          <a:bodyPr anchor="ctr" anchorCtr="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Rectangle 12">
            <a:extLst>
              <a:ext uri="{FF2B5EF4-FFF2-40B4-BE49-F238E27FC236}">
                <a16:creationId xmlns:a16="http://schemas.microsoft.com/office/drawing/2014/main" id="{10F88A30-FE3E-4A6A-803E-756DC9E32591}"/>
              </a:ext>
            </a:extLst>
          </p:cNvPr>
          <p:cNvSpPr/>
          <p:nvPr userDrawn="1"/>
        </p:nvSpPr>
        <p:spPr bwMode="auto">
          <a:xfrm>
            <a:off x="0" y="0"/>
            <a:ext cx="12192000" cy="751215"/>
          </a:xfrm>
          <a:prstGeom prst="rect">
            <a:avLst/>
          </a:prstGeom>
          <a:solidFill>
            <a:srgbClr val="43525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Text Placeholder 2"/>
          <p:cNvSpPr>
            <a:spLocks noGrp="1"/>
          </p:cNvSpPr>
          <p:nvPr>
            <p:ph type="body" idx="14"/>
          </p:nvPr>
        </p:nvSpPr>
        <p:spPr>
          <a:xfrm>
            <a:off x="434413" y="250372"/>
            <a:ext cx="9305104" cy="228600"/>
          </a:xfrm>
        </p:spPr>
        <p:txBody>
          <a:bodyPr lIns="0" anchor="b">
            <a:normAutofit/>
          </a:bodyPr>
          <a:lstStyle>
            <a:lvl1pPr marL="0" indent="0">
              <a:buNone/>
              <a:defRPr sz="1600" b="0">
                <a:solidFill>
                  <a:schemeClr val="bg1"/>
                </a:solidFill>
                <a:latin typeface="Franklin Gothic Medium"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Footer Placeholder 4">
            <a:extLst>
              <a:ext uri="{FF2B5EF4-FFF2-40B4-BE49-F238E27FC236}">
                <a16:creationId xmlns:a16="http://schemas.microsoft.com/office/drawing/2014/main" id="{BA662B00-10A6-4414-8B69-47E20C3A2B45}"/>
              </a:ext>
            </a:extLst>
          </p:cNvPr>
          <p:cNvSpPr>
            <a:spLocks noGrp="1"/>
          </p:cNvSpPr>
          <p:nvPr>
            <p:ph type="ftr" sz="quarter" idx="17"/>
          </p:nvPr>
        </p:nvSpPr>
        <p:spPr/>
        <p:txBody>
          <a:bodyPr/>
          <a:lstStyle/>
          <a:p>
            <a:r>
              <a:rPr lang="en-US"/>
              <a:t>Brown and Caldwell</a:t>
            </a:r>
            <a:endParaRPr lang="en-US" dirty="0"/>
          </a:p>
        </p:txBody>
      </p:sp>
      <p:sp>
        <p:nvSpPr>
          <p:cNvPr id="7" name="Slide Number Placeholder 6">
            <a:extLst>
              <a:ext uri="{FF2B5EF4-FFF2-40B4-BE49-F238E27FC236}">
                <a16:creationId xmlns:a16="http://schemas.microsoft.com/office/drawing/2014/main" id="{E2802F42-438D-433D-ABDA-9251DCBAE6CF}"/>
              </a:ext>
            </a:extLst>
          </p:cNvPr>
          <p:cNvSpPr>
            <a:spLocks noGrp="1"/>
          </p:cNvSpPr>
          <p:nvPr>
            <p:ph type="sldNum" sz="quarter" idx="18"/>
          </p:nvPr>
        </p:nvSpPr>
        <p:spPr/>
        <p:txBody>
          <a:bodyPr/>
          <a:lstStyle/>
          <a:p>
            <a:fld id="{83D12EE2-0A52-405F-9235-0A5D75AB581D}" type="slidenum">
              <a:rPr lang="en-US" smtClean="0"/>
              <a:pPr/>
              <a:t>‹#›</a:t>
            </a:fld>
            <a:endParaRPr lang="en-US" dirty="0"/>
          </a:p>
        </p:txBody>
      </p:sp>
      <p:sp>
        <p:nvSpPr>
          <p:cNvPr id="10" name="Text Placeholder 9">
            <a:extLst>
              <a:ext uri="{FF2B5EF4-FFF2-40B4-BE49-F238E27FC236}">
                <a16:creationId xmlns:a16="http://schemas.microsoft.com/office/drawing/2014/main" id="{83DDCB4E-BEB5-4050-9B30-B2BB51F69A76}"/>
              </a:ext>
            </a:extLst>
          </p:cNvPr>
          <p:cNvSpPr>
            <a:spLocks noGrp="1"/>
          </p:cNvSpPr>
          <p:nvPr>
            <p:ph type="body" sz="quarter" idx="19"/>
          </p:nvPr>
        </p:nvSpPr>
        <p:spPr>
          <a:xfrm>
            <a:off x="444500" y="2667000"/>
            <a:ext cx="9304338" cy="257175"/>
          </a:xfrm>
        </p:spPr>
        <p:txBody>
          <a:bodyPr>
            <a:noAutofit/>
          </a:bodyPr>
          <a:lstStyle>
            <a:lvl1pPr marL="0" indent="0">
              <a:buNone/>
              <a:defRPr sz="1600">
                <a:solidFill>
                  <a:srgbClr val="43525A"/>
                </a:solidFill>
                <a:latin typeface="Franklin Gothic Medium" panose="020B0603020102020204" pitchFamily="34" charset="0"/>
              </a:defRPr>
            </a:lvl1pPr>
            <a:lvl2pPr marL="250825" indent="0">
              <a:buNone/>
              <a:defRPr/>
            </a:lvl2pPr>
            <a:lvl3pPr marL="515938" indent="0">
              <a:buNone/>
              <a:defRPr/>
            </a:lvl3pPr>
            <a:lvl4pPr marL="744538" indent="0">
              <a:buNone/>
              <a:defRPr/>
            </a:lvl4pPr>
            <a:lvl5pPr marL="973137" indent="0">
              <a:buNone/>
              <a:defRPr/>
            </a:lvl5pPr>
          </a:lstStyle>
          <a:p>
            <a:pPr lvl="0"/>
            <a:r>
              <a:rPr lang="en-US"/>
              <a:t>Click to edit Master text styles</a:t>
            </a:r>
          </a:p>
        </p:txBody>
      </p:sp>
    </p:spTree>
    <p:extLst>
      <p:ext uri="{BB962C8B-B14F-4D97-AF65-F5344CB8AC3E}">
        <p14:creationId xmlns:p14="http://schemas.microsoft.com/office/powerpoint/2010/main" val="27221101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12192001" cy="6858000"/>
          </a:xfrm>
          <a:solidFill>
            <a:schemeClr val="accent3"/>
          </a:solidFill>
        </p:spPr>
        <p:txBody>
          <a:bodyPr anchor="ctr" anchorCtr="0">
            <a:normAutofit/>
          </a:bodyPr>
          <a:lstStyle>
            <a:lvl1pPr marL="0" indent="0" algn="ctr">
              <a:buNone/>
              <a:defRPr sz="2000">
                <a:solidFill>
                  <a:schemeClr val="accent5">
                    <a:lumMod val="75000"/>
                  </a:schemeClr>
                </a:solidFill>
              </a:defRPr>
            </a:lvl1pPr>
          </a:lstStyle>
          <a:p>
            <a:r>
              <a:rPr lang="en-US" dirty="0"/>
              <a:t>CLICK ICON TO ADD PICTURE</a:t>
            </a:r>
          </a:p>
          <a:p>
            <a:endParaRPr lang="en-US" dirty="0"/>
          </a:p>
          <a:p>
            <a:endParaRPr lang="en-US" dirty="0"/>
          </a:p>
          <a:p>
            <a:endParaRPr lang="en-US" dirty="0"/>
          </a:p>
        </p:txBody>
      </p:sp>
      <p:sp>
        <p:nvSpPr>
          <p:cNvPr id="3167237" name="Rectangle 5"/>
          <p:cNvSpPr>
            <a:spLocks noGrp="1" noChangeArrowheads="1"/>
          </p:cNvSpPr>
          <p:nvPr>
            <p:ph type="ctrTitle"/>
          </p:nvPr>
        </p:nvSpPr>
        <p:spPr>
          <a:xfrm>
            <a:off x="1066800" y="4572000"/>
            <a:ext cx="10210277" cy="1828800"/>
          </a:xfrm>
        </p:spPr>
        <p:txBody>
          <a:bodyPr lIns="0" rIns="0" anchor="b">
            <a:normAutofit/>
          </a:bodyPr>
          <a:lstStyle>
            <a:lvl1pPr algn="l">
              <a:defRPr sz="6000" b="0">
                <a:solidFill>
                  <a:schemeClr val="bg1"/>
                </a:solidFill>
                <a:effectLst>
                  <a:outerShdw blurRad="38100" dist="38100" dir="2700000" algn="tl">
                    <a:srgbClr val="000000">
                      <a:alpha val="43137"/>
                    </a:srgbClr>
                  </a:outerShdw>
                </a:effectLst>
                <a:latin typeface="Franklin Gothic Book" panose="020B05030201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966322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12192001" cy="6858000"/>
          </a:xfrm>
          <a:solidFill>
            <a:schemeClr val="accent3"/>
          </a:solidFill>
        </p:spPr>
        <p:txBody>
          <a:bodyPr anchor="ctr" anchorCtr="0">
            <a:normAutofit/>
          </a:bodyPr>
          <a:lstStyle>
            <a:lvl1pPr marL="0" indent="0" algn="ctr">
              <a:buNone/>
              <a:defRPr sz="1500">
                <a:solidFill>
                  <a:schemeClr val="accent5">
                    <a:lumMod val="75000"/>
                  </a:schemeClr>
                </a:solidFill>
              </a:defRPr>
            </a:lvl1pPr>
          </a:lstStyle>
          <a:p>
            <a:r>
              <a:rPr lang="en-US"/>
              <a:t>CLICK ICON TO ADD PICTURE</a:t>
            </a:r>
          </a:p>
          <a:p>
            <a:endParaRPr lang="en-US"/>
          </a:p>
          <a:p>
            <a:endParaRPr lang="en-US"/>
          </a:p>
          <a:p>
            <a:endParaRPr lang="en-US"/>
          </a:p>
        </p:txBody>
      </p:sp>
      <p:sp>
        <p:nvSpPr>
          <p:cNvPr id="3167237" name="Rectangle 5"/>
          <p:cNvSpPr>
            <a:spLocks noGrp="1" noChangeArrowheads="1"/>
          </p:cNvSpPr>
          <p:nvPr>
            <p:ph type="ctrTitle"/>
          </p:nvPr>
        </p:nvSpPr>
        <p:spPr>
          <a:xfrm>
            <a:off x="1066800" y="4572000"/>
            <a:ext cx="10210277" cy="1828800"/>
          </a:xfrm>
        </p:spPr>
        <p:txBody>
          <a:bodyPr lIns="0" rIns="0" anchor="b">
            <a:normAutofit/>
          </a:bodyPr>
          <a:lstStyle>
            <a:lvl1pPr algn="l">
              <a:defRPr sz="4500" b="0">
                <a:solidFill>
                  <a:schemeClr val="bg1"/>
                </a:solidFill>
                <a:effectLst>
                  <a:outerShdw blurRad="38100" dist="38100" dir="2700000" algn="tl">
                    <a:srgbClr val="000000">
                      <a:alpha val="43137"/>
                    </a:srgbClr>
                  </a:outerShdw>
                </a:effectLst>
                <a:latin typeface="Franklin Gothic Book" panose="020B0503020102020204" pitchFamily="34" charset="0"/>
              </a:defRPr>
            </a:lvl1pPr>
          </a:lstStyle>
          <a:p>
            <a:r>
              <a:rPr lang="en-US"/>
              <a:t>Click to edit Master title style</a:t>
            </a:r>
          </a:p>
        </p:txBody>
      </p:sp>
    </p:spTree>
    <p:extLst>
      <p:ext uri="{BB962C8B-B14F-4D97-AF65-F5344CB8AC3E}">
        <p14:creationId xmlns:p14="http://schemas.microsoft.com/office/powerpoint/2010/main" val="422323571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3"/>
          <p:cNvSpPr>
            <a:spLocks noChangeArrowheads="1"/>
          </p:cNvSpPr>
          <p:nvPr userDrawn="1"/>
        </p:nvSpPr>
        <p:spPr bwMode="auto">
          <a:xfrm>
            <a:off x="0" y="1"/>
            <a:ext cx="12192000" cy="6857999"/>
          </a:xfrm>
          <a:prstGeom prst="rect">
            <a:avLst/>
          </a:prstGeom>
          <a:solidFill>
            <a:schemeClr val="accent6"/>
          </a:solidFill>
          <a:ln w="9525" algn="ctr">
            <a:noFill/>
            <a:miter lim="800000"/>
            <a:headEnd/>
            <a:tailEnd/>
          </a:ln>
          <a:effectLst/>
        </p:spPr>
        <p:txBody>
          <a:bodyPr wrap="none" anchor="ctr"/>
          <a:lstStyle/>
          <a:p>
            <a:endParaRPr lang="en-US" sz="1800" dirty="0"/>
          </a:p>
        </p:txBody>
      </p:sp>
      <p:sp>
        <p:nvSpPr>
          <p:cNvPr id="3167237" name="Rectangle 5"/>
          <p:cNvSpPr>
            <a:spLocks noGrp="1" noChangeArrowheads="1"/>
          </p:cNvSpPr>
          <p:nvPr>
            <p:ph type="ctrTitle"/>
          </p:nvPr>
        </p:nvSpPr>
        <p:spPr>
          <a:xfrm>
            <a:off x="1066800" y="2514600"/>
            <a:ext cx="10210277" cy="1828800"/>
          </a:xfrm>
        </p:spPr>
        <p:txBody>
          <a:bodyPr lIns="0" rIns="0" anchor="b">
            <a:normAutofit/>
          </a:bodyPr>
          <a:lstStyle>
            <a:lvl1pPr algn="l">
              <a:defRPr sz="4800" b="0">
                <a:solidFill>
                  <a:schemeClr val="bg1"/>
                </a:solidFill>
                <a:latin typeface="Franklin Gothic Medium" panose="020B0603020102020204"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1066800" y="4495800"/>
            <a:ext cx="10224937"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grpSp>
        <p:nvGrpSpPr>
          <p:cNvPr id="7" name="Group 6"/>
          <p:cNvGrpSpPr/>
          <p:nvPr userDrawn="1"/>
        </p:nvGrpSpPr>
        <p:grpSpPr>
          <a:xfrm>
            <a:off x="0" y="5943601"/>
            <a:ext cx="12191999" cy="552540"/>
            <a:chOff x="0" y="5943601"/>
            <a:chExt cx="12191999" cy="55254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1" y="5943601"/>
              <a:ext cx="1000071" cy="552539"/>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84" t="51920" r="41509" b="16551"/>
            <a:stretch/>
          </p:blipFill>
          <p:spPr>
            <a:xfrm>
              <a:off x="2146190" y="5943601"/>
              <a:ext cx="10045809" cy="55254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8585" t="51919" r="87297" b="16552"/>
            <a:stretch/>
          </p:blipFill>
          <p:spPr>
            <a:xfrm>
              <a:off x="0" y="5943601"/>
              <a:ext cx="987482" cy="552539"/>
            </a:xfrm>
            <a:prstGeom prst="rect">
              <a:avLst/>
            </a:prstGeom>
          </p:spPr>
        </p:pic>
      </p:grpSp>
      <p:sp>
        <p:nvSpPr>
          <p:cNvPr id="10" name="Picture Placeholder 4"/>
          <p:cNvSpPr>
            <a:spLocks noGrp="1"/>
          </p:cNvSpPr>
          <p:nvPr>
            <p:ph type="pic" sz="quarter" idx="16" hasCustomPrompt="1"/>
          </p:nvPr>
        </p:nvSpPr>
        <p:spPr>
          <a:xfrm>
            <a:off x="9905477" y="762000"/>
            <a:ext cx="1371600" cy="1371600"/>
          </a:xfrm>
          <a:prstGeom prst="ellipse">
            <a:avLst/>
          </a:prstGeom>
          <a:noFill/>
          <a:ln>
            <a:noFill/>
          </a:ln>
        </p:spPr>
        <p:txBody>
          <a:bodyPr wrap="none" anchor="ctr" anchorCtr="0">
            <a:normAutofit/>
          </a:bodyPr>
          <a:lstStyle>
            <a:lvl1pPr marL="0" indent="0" algn="ctr">
              <a:lnSpc>
                <a:spcPts val="2000"/>
              </a:lnSpc>
              <a:spcBef>
                <a:spcPts val="0"/>
              </a:spcBef>
              <a:buNone/>
              <a:defRPr sz="2000">
                <a:solidFill>
                  <a:schemeClr val="bg1"/>
                </a:solidFill>
              </a:defRPr>
            </a:lvl1pPr>
          </a:lstStyle>
          <a:p>
            <a:r>
              <a:rPr lang="en-US" dirty="0"/>
              <a:t>OPTION TO</a:t>
            </a:r>
            <a:br>
              <a:rPr lang="en-US" dirty="0"/>
            </a:br>
            <a:r>
              <a:rPr lang="en-US" dirty="0"/>
              <a:t>INCLUDE</a:t>
            </a:r>
            <a:br>
              <a:rPr lang="en-US" dirty="0"/>
            </a:br>
            <a:r>
              <a:rPr lang="en-US" dirty="0"/>
              <a:t>CIRCULAR</a:t>
            </a:r>
            <a:br>
              <a:rPr lang="en-US" dirty="0"/>
            </a:br>
            <a:r>
              <a:rPr lang="en-US" dirty="0"/>
              <a:t>BC ICON</a:t>
            </a:r>
          </a:p>
        </p:txBody>
      </p:sp>
      <p:grpSp>
        <p:nvGrpSpPr>
          <p:cNvPr id="2" name="Group 1">
            <a:extLst>
              <a:ext uri="{FF2B5EF4-FFF2-40B4-BE49-F238E27FC236}">
                <a16:creationId xmlns:a16="http://schemas.microsoft.com/office/drawing/2014/main" id="{3FBAC6FC-EA7F-4D7E-9608-077F3871592B}"/>
              </a:ext>
            </a:extLst>
          </p:cNvPr>
          <p:cNvGrpSpPr/>
          <p:nvPr userDrawn="1"/>
        </p:nvGrpSpPr>
        <p:grpSpPr>
          <a:xfrm>
            <a:off x="0" y="-838200"/>
            <a:ext cx="12192000" cy="636814"/>
            <a:chOff x="0" y="201386"/>
            <a:chExt cx="12192000" cy="636814"/>
          </a:xfrm>
        </p:grpSpPr>
        <p:pic>
          <p:nvPicPr>
            <p:cNvPr id="13" name="Diagonal Lines">
              <a:extLst>
                <a:ext uri="{FF2B5EF4-FFF2-40B4-BE49-F238E27FC236}">
                  <a16:creationId xmlns:a16="http://schemas.microsoft.com/office/drawing/2014/main" id="{D033358D-556A-47B1-B07A-7CC18F9C5AF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12537"/>
            <a:stretch/>
          </p:blipFill>
          <p:spPr>
            <a:xfrm>
              <a:off x="0" y="210791"/>
              <a:ext cx="12192000" cy="609600"/>
            </a:xfrm>
            <a:prstGeom prst="rect">
              <a:avLst/>
            </a:prstGeom>
          </p:spPr>
        </p:pic>
        <p:grpSp>
          <p:nvGrpSpPr>
            <p:cNvPr id="15" name="Group 14">
              <a:extLst>
                <a:ext uri="{FF2B5EF4-FFF2-40B4-BE49-F238E27FC236}">
                  <a16:creationId xmlns:a16="http://schemas.microsoft.com/office/drawing/2014/main" id="{5B54A1FE-7739-4D59-A142-4417799042D3}"/>
                </a:ext>
              </a:extLst>
            </p:cNvPr>
            <p:cNvGrpSpPr/>
            <p:nvPr userDrawn="1"/>
          </p:nvGrpSpPr>
          <p:grpSpPr>
            <a:xfrm>
              <a:off x="381000" y="201386"/>
              <a:ext cx="1219200" cy="636814"/>
              <a:chOff x="304800" y="201386"/>
              <a:chExt cx="1219200" cy="636814"/>
            </a:xfrm>
          </p:grpSpPr>
          <p:sp>
            <p:nvSpPr>
              <p:cNvPr id="16" name="Rectangle 15">
                <a:extLst>
                  <a:ext uri="{FF2B5EF4-FFF2-40B4-BE49-F238E27FC236}">
                    <a16:creationId xmlns:a16="http://schemas.microsoft.com/office/drawing/2014/main" id="{A669A68D-C8B2-4AD2-808E-CA57272497C8}"/>
                  </a:ext>
                </a:extLst>
              </p:cNvPr>
              <p:cNvSpPr/>
              <p:nvPr userDrawn="1"/>
            </p:nvSpPr>
            <p:spPr bwMode="auto">
              <a:xfrm>
                <a:off x="304800" y="201386"/>
                <a:ext cx="1219200" cy="636814"/>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7" name="Picture 16">
                <a:extLst>
                  <a:ext uri="{FF2B5EF4-FFF2-40B4-BE49-F238E27FC236}">
                    <a16:creationId xmlns:a16="http://schemas.microsoft.com/office/drawing/2014/main" id="{C184F335-BFD9-4901-A19F-A4345A250D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3557" y="219075"/>
                <a:ext cx="1101686" cy="609600"/>
              </a:xfrm>
              <a:prstGeom prst="rect">
                <a:avLst/>
              </a:prstGeom>
            </p:spPr>
          </p:pic>
        </p:grpSp>
      </p:grpSp>
    </p:spTree>
    <p:extLst>
      <p:ext uri="{BB962C8B-B14F-4D97-AF65-F5344CB8AC3E}">
        <p14:creationId xmlns:p14="http://schemas.microsoft.com/office/powerpoint/2010/main" val="232031130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600200"/>
            <a:ext cx="11379200" cy="4800600"/>
          </a:xfrm>
        </p:spPr>
        <p:txBody>
          <a:bodyPr lIns="0" tIns="0">
            <a:normAutofit/>
          </a:bodyPr>
          <a:lstStyle>
            <a:lvl1pPr>
              <a:buClr>
                <a:schemeClr val="accent5"/>
              </a:buClr>
              <a:defRPr b="0">
                <a:solidFill>
                  <a:schemeClr val="tx1">
                    <a:lumMod val="75000"/>
                    <a:lumOff val="25000"/>
                  </a:schemeClr>
                </a:solidFill>
                <a:latin typeface="Franklin Gothic Book" pitchFamily="34" charset="0"/>
              </a:defRPr>
            </a:lvl1pPr>
            <a:lvl2pPr>
              <a:buClr>
                <a:schemeClr val="accent5"/>
              </a:buClr>
              <a:defRPr b="0">
                <a:solidFill>
                  <a:schemeClr val="tx1">
                    <a:lumMod val="75000"/>
                    <a:lumOff val="25000"/>
                  </a:schemeClr>
                </a:solidFill>
                <a:latin typeface="Franklin Gothic Book" pitchFamily="34" charset="0"/>
              </a:defRPr>
            </a:lvl2pPr>
            <a:lvl3pPr>
              <a:buClr>
                <a:schemeClr val="accent5"/>
              </a:buClr>
              <a:defRPr b="0">
                <a:solidFill>
                  <a:schemeClr val="tx1">
                    <a:lumMod val="75000"/>
                    <a:lumOff val="25000"/>
                  </a:schemeClr>
                </a:solidFill>
                <a:latin typeface="Franklin Gothic Book" pitchFamily="34" charset="0"/>
              </a:defRPr>
            </a:lvl3pPr>
            <a:lvl4pPr>
              <a:buClr>
                <a:schemeClr val="accent5"/>
              </a:buClr>
              <a:defRPr b="0">
                <a:solidFill>
                  <a:schemeClr val="tx1">
                    <a:lumMod val="75000"/>
                    <a:lumOff val="2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406400" y="457200"/>
            <a:ext cx="113792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75048435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1600200"/>
            <a:ext cx="11480800" cy="2514600"/>
          </a:xfrm>
        </p:spPr>
        <p:txBody>
          <a:bodyPr lIns="0" anchor="t">
            <a:normAutofit/>
          </a:bodyPr>
          <a:lstStyle>
            <a:lvl1pPr algn="l">
              <a:defRPr sz="4000" b="0" cap="none" baseline="0">
                <a:solidFill>
                  <a:schemeClr val="tx1">
                    <a:lumMod val="85000"/>
                    <a:lumOff val="15000"/>
                  </a:schemeClr>
                </a:solidFill>
                <a:latin typeface="Franklin Gothic Medium" panose="020B0603020102020204" pitchFamily="34" charset="0"/>
              </a:defRPr>
            </a:lvl1pPr>
          </a:lstStyle>
          <a:p>
            <a:r>
              <a:rPr lang="en-US" dirty="0"/>
              <a:t>Click to Edit Subtitle</a:t>
            </a:r>
          </a:p>
        </p:txBody>
      </p:sp>
      <p:sp>
        <p:nvSpPr>
          <p:cNvPr id="3" name="Text Placeholder 2"/>
          <p:cNvSpPr>
            <a:spLocks noGrp="1"/>
          </p:cNvSpPr>
          <p:nvPr>
            <p:ph type="body" idx="1"/>
          </p:nvPr>
        </p:nvSpPr>
        <p:spPr>
          <a:xfrm>
            <a:off x="406401" y="914401"/>
            <a:ext cx="11493500"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9"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221354516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 Sentence Before Bullets">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6400" y="1598240"/>
            <a:ext cx="7924801" cy="742189"/>
          </a:xfrm>
        </p:spPr>
        <p:txBody>
          <a:bodyPr lIns="0" tIns="0" anchor="b" anchorCtr="0">
            <a:normAutofit/>
          </a:bodyPr>
          <a:lstStyle>
            <a:lvl1pPr marL="0" indent="0">
              <a:lnSpc>
                <a:spcPct val="85000"/>
              </a:lnSpc>
              <a:spcBef>
                <a:spcPts val="0"/>
              </a:spcBef>
              <a:buNone/>
              <a:defRPr sz="2800" b="0">
                <a:solidFill>
                  <a:schemeClr val="tx1">
                    <a:lumMod val="85000"/>
                    <a:lumOff val="15000"/>
                  </a:schemeClr>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406400" y="2514600"/>
            <a:ext cx="7924800" cy="3875315"/>
          </a:xfrm>
        </p:spPr>
        <p:txBody>
          <a:bodyPr l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marL="1031875" indent="-228600">
              <a:defRPr sz="2000">
                <a:solidFill>
                  <a:schemeClr val="tx1">
                    <a:lumMod val="75000"/>
                    <a:lumOff val="2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8534400" y="6086573"/>
            <a:ext cx="3251200"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406400" y="457200"/>
            <a:ext cx="11364685"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8534400" y="1600201"/>
            <a:ext cx="3236685"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14"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274754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8505504" y="3413480"/>
            <a:ext cx="32512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8505504" y="6018342"/>
            <a:ext cx="32512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406400" y="457200"/>
            <a:ext cx="11364685"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406400" y="1589314"/>
            <a:ext cx="7721600" cy="4800601"/>
          </a:xfrm>
        </p:spPr>
        <p:txBody>
          <a:bodyPr lIns="0" tIns="0" bIns="0"/>
          <a:lstStyle>
            <a:lvl1pPr>
              <a:lnSpc>
                <a:spcPct val="85000"/>
              </a:lnSpc>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marL="1031875" indent="-228600">
              <a:defRPr>
                <a:solidFill>
                  <a:schemeClr val="tx1">
                    <a:lumMod val="75000"/>
                    <a:lumOff val="2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8505373" y="1600003"/>
            <a:ext cx="32512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8505373" y="4198968"/>
            <a:ext cx="32512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19"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283453410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406400" y="457200"/>
            <a:ext cx="11502787"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14758276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600200"/>
            <a:ext cx="5547360" cy="4800600"/>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406400" y="457200"/>
            <a:ext cx="11502787"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6223725" y="1600200"/>
            <a:ext cx="5547360" cy="4800601"/>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10"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200459565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399" y="1590098"/>
            <a:ext cx="5547360" cy="320040"/>
          </a:xfrm>
        </p:spPr>
        <p:txBody>
          <a:bodyPr tIns="0" bIns="0" anchor="b">
            <a:noAutofit/>
          </a:bodyPr>
          <a:lstStyle>
            <a:lvl1pPr marL="0" indent="0">
              <a:spcBef>
                <a:spcPts val="0"/>
              </a:spcBef>
              <a:buNone/>
              <a:defRPr sz="2800" b="0">
                <a:solidFill>
                  <a:schemeClr val="tx1">
                    <a:lumMod val="85000"/>
                    <a:lumOff val="15000"/>
                  </a:schemeClr>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6400" y="2057400"/>
            <a:ext cx="5547360" cy="4343400"/>
          </a:xfrm>
        </p:spPr>
        <p:txBody>
          <a:bodyPr tIns="0" bIns="0">
            <a:normAutofit/>
          </a:bodyPr>
          <a:lstStyle>
            <a:lvl1pPr>
              <a:lnSpc>
                <a:spcPct val="95000"/>
              </a:lnSpc>
              <a:defRPr sz="2400">
                <a:solidFill>
                  <a:schemeClr val="tx1">
                    <a:lumMod val="75000"/>
                    <a:lumOff val="25000"/>
                  </a:schemeClr>
                </a:solidFill>
              </a:defRPr>
            </a:lvl1pPr>
            <a:lvl2pPr marL="457200" indent="-206375">
              <a:tabLst/>
              <a:defRPr sz="2000">
                <a:solidFill>
                  <a:schemeClr val="tx1">
                    <a:lumMod val="75000"/>
                    <a:lumOff val="25000"/>
                  </a:schemeClr>
                </a:solidFill>
              </a:defRPr>
            </a:lvl2pPr>
            <a:lvl3pPr marL="627063" indent="-169863">
              <a:defRPr sz="1800">
                <a:solidFill>
                  <a:schemeClr val="tx1">
                    <a:lumMod val="75000"/>
                    <a:lumOff val="25000"/>
                  </a:schemeClr>
                </a:solidFill>
              </a:defRPr>
            </a:lvl3pPr>
            <a:lvl4pPr marL="803275" indent="-176213">
              <a:defRPr sz="1600">
                <a:solidFill>
                  <a:schemeClr val="tx1">
                    <a:lumMod val="75000"/>
                    <a:lumOff val="2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406400" y="457200"/>
            <a:ext cx="113792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6226628" y="1590098"/>
            <a:ext cx="5547360" cy="320040"/>
          </a:xfrm>
        </p:spPr>
        <p:txBody>
          <a:bodyPr tIns="0" bIns="0" anchor="b">
            <a:noAutofit/>
          </a:bodyPr>
          <a:lstStyle>
            <a:lvl1pPr marL="0" indent="0">
              <a:spcBef>
                <a:spcPts val="0"/>
              </a:spcBef>
              <a:buNone/>
              <a:defRPr sz="2800" b="0">
                <a:solidFill>
                  <a:schemeClr val="tx1">
                    <a:lumMod val="85000"/>
                    <a:lumOff val="15000"/>
                  </a:schemeClr>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6226628" y="2057400"/>
            <a:ext cx="5547360" cy="4343400"/>
          </a:xfrm>
        </p:spPr>
        <p:txBody>
          <a:bodyPr tIns="0" bIns="0">
            <a:normAutofit/>
          </a:bodyPr>
          <a:lstStyle>
            <a:lvl1pPr>
              <a:lnSpc>
                <a:spcPct val="95000"/>
              </a:lnSpc>
              <a:defRPr sz="2400">
                <a:solidFill>
                  <a:schemeClr val="tx1">
                    <a:lumMod val="75000"/>
                    <a:lumOff val="25000"/>
                  </a:schemeClr>
                </a:solidFill>
              </a:defRPr>
            </a:lvl1pPr>
            <a:lvl2pPr marL="457200" indent="-206375">
              <a:tabLst/>
              <a:defRPr sz="2000">
                <a:solidFill>
                  <a:schemeClr val="tx1">
                    <a:lumMod val="75000"/>
                    <a:lumOff val="25000"/>
                  </a:schemeClr>
                </a:solidFill>
              </a:defRPr>
            </a:lvl2pPr>
            <a:lvl3pPr marL="627063" indent="-169863">
              <a:defRPr sz="1800">
                <a:solidFill>
                  <a:schemeClr val="tx1">
                    <a:lumMod val="75000"/>
                    <a:lumOff val="25000"/>
                  </a:schemeClr>
                </a:solidFill>
              </a:defRPr>
            </a:lvl3pPr>
            <a:lvl4pPr marL="803275" indent="-176213">
              <a:defRPr sz="1600">
                <a:solidFill>
                  <a:schemeClr val="tx1">
                    <a:lumMod val="75000"/>
                    <a:lumOff val="2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13"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230286047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Brown and Caldwell</a:t>
            </a:r>
            <a:endParaRPr lang="en-US" dirty="0"/>
          </a:p>
        </p:txBody>
      </p:sp>
      <p:sp>
        <p:nvSpPr>
          <p:cNvPr id="4" name="Slide Number Placeholder 3"/>
          <p:cNvSpPr>
            <a:spLocks noGrp="1"/>
          </p:cNvSpPr>
          <p:nvPr>
            <p:ph type="sldNum" sz="quarter" idx="11"/>
          </p:nvPr>
        </p:nvSpPr>
        <p:spPr/>
        <p:txBody>
          <a:body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579938547"/>
      </p:ext>
    </p:extLst>
  </p:cSld>
  <p:clrMapOvr>
    <a:masterClrMapping/>
  </p:clrMapOvr>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076FEE-6E27-454E-81DF-C88AB50F7E56}"/>
              </a:ext>
            </a:extLst>
          </p:cNvPr>
          <p:cNvSpPr/>
          <p:nvPr userDrawn="1"/>
        </p:nvSpPr>
        <p:spPr>
          <a:xfrm>
            <a:off x="0" y="5943600"/>
            <a:ext cx="121920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47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3"/>
          <p:cNvSpPr>
            <a:spLocks noChangeArrowheads="1"/>
          </p:cNvSpPr>
          <p:nvPr userDrawn="1"/>
        </p:nvSpPr>
        <p:spPr bwMode="auto">
          <a:xfrm>
            <a:off x="0" y="3"/>
            <a:ext cx="12192000" cy="6857999"/>
          </a:xfrm>
          <a:prstGeom prst="rect">
            <a:avLst/>
          </a:prstGeom>
          <a:solidFill>
            <a:schemeClr val="accent6"/>
          </a:solidFill>
          <a:ln w="9525" algn="ctr">
            <a:noFill/>
            <a:miter lim="800000"/>
            <a:headEnd/>
            <a:tailEnd/>
          </a:ln>
          <a:effectLst/>
        </p:spPr>
        <p:txBody>
          <a:bodyPr wrap="none" anchor="ctr"/>
          <a:lstStyle/>
          <a:p>
            <a:endParaRPr lang="en-US" sz="1350"/>
          </a:p>
        </p:txBody>
      </p:sp>
      <p:sp>
        <p:nvSpPr>
          <p:cNvPr id="3167237" name="Rectangle 5"/>
          <p:cNvSpPr>
            <a:spLocks noGrp="1" noChangeArrowheads="1"/>
          </p:cNvSpPr>
          <p:nvPr>
            <p:ph type="ctrTitle"/>
          </p:nvPr>
        </p:nvSpPr>
        <p:spPr>
          <a:xfrm>
            <a:off x="1066800" y="2514600"/>
            <a:ext cx="10210277" cy="1828800"/>
          </a:xfrm>
        </p:spPr>
        <p:txBody>
          <a:bodyPr lIns="0" rIns="0" anchor="b">
            <a:normAutofit/>
          </a:bodyPr>
          <a:lstStyle>
            <a:lvl1pPr algn="l">
              <a:defRPr sz="3600" b="0">
                <a:solidFill>
                  <a:schemeClr val="bg1"/>
                </a:solidFill>
                <a:latin typeface="Franklin Gothic Medium" panose="020B0603020102020204" pitchFamily="34" charset="0"/>
              </a:defRPr>
            </a:lvl1pPr>
          </a:lstStyle>
          <a:p>
            <a:r>
              <a:rPr lang="en-US"/>
              <a:t>Click to edit Master title style</a:t>
            </a:r>
          </a:p>
        </p:txBody>
      </p:sp>
      <p:sp>
        <p:nvSpPr>
          <p:cNvPr id="3167239" name="Rectangle 7"/>
          <p:cNvSpPr>
            <a:spLocks noGrp="1" noChangeArrowheads="1"/>
          </p:cNvSpPr>
          <p:nvPr>
            <p:ph type="subTitle" idx="1"/>
          </p:nvPr>
        </p:nvSpPr>
        <p:spPr>
          <a:xfrm>
            <a:off x="1066801" y="4495800"/>
            <a:ext cx="10224937" cy="762000"/>
          </a:xfrm>
        </p:spPr>
        <p:txBody>
          <a:bodyPr lIns="0" rIns="0">
            <a:normAutofit/>
          </a:bodyPr>
          <a:lstStyle>
            <a:lvl1pPr marL="0" indent="0">
              <a:buFont typeface="Wingdings" pitchFamily="2" charset="2"/>
              <a:buNone/>
              <a:defRPr sz="1800">
                <a:solidFill>
                  <a:schemeClr val="bg1"/>
                </a:solidFill>
                <a:latin typeface="Franklin Gothic Book" pitchFamily="34" charset="0"/>
              </a:defRPr>
            </a:lvl1pPr>
          </a:lstStyle>
          <a:p>
            <a:r>
              <a:rPr lang="en-US"/>
              <a:t>Click to edit Master subtitle style</a:t>
            </a:r>
          </a:p>
        </p:txBody>
      </p:sp>
      <p:grpSp>
        <p:nvGrpSpPr>
          <p:cNvPr id="7" name="Group 6"/>
          <p:cNvGrpSpPr/>
          <p:nvPr userDrawn="1"/>
        </p:nvGrpSpPr>
        <p:grpSpPr>
          <a:xfrm>
            <a:off x="2" y="5943602"/>
            <a:ext cx="12191999" cy="552823"/>
            <a:chOff x="0" y="5943601"/>
            <a:chExt cx="12191999" cy="552823"/>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1" y="5943601"/>
              <a:ext cx="1330100" cy="552823"/>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84" t="51920" r="41509" b="16551"/>
            <a:stretch/>
          </p:blipFill>
          <p:spPr>
            <a:xfrm>
              <a:off x="2476221" y="5943601"/>
              <a:ext cx="9715778" cy="55254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8585" t="51919" r="87297" b="16552"/>
            <a:stretch/>
          </p:blipFill>
          <p:spPr>
            <a:xfrm>
              <a:off x="0" y="5943601"/>
              <a:ext cx="987482" cy="552539"/>
            </a:xfrm>
            <a:prstGeom prst="rect">
              <a:avLst/>
            </a:prstGeom>
          </p:spPr>
        </p:pic>
      </p:grpSp>
      <p:sp>
        <p:nvSpPr>
          <p:cNvPr id="10" name="Picture Placeholder 4"/>
          <p:cNvSpPr>
            <a:spLocks noGrp="1"/>
          </p:cNvSpPr>
          <p:nvPr>
            <p:ph type="pic" sz="quarter" idx="16" hasCustomPrompt="1"/>
          </p:nvPr>
        </p:nvSpPr>
        <p:spPr>
          <a:xfrm>
            <a:off x="9462937" y="762000"/>
            <a:ext cx="1828800" cy="1371600"/>
          </a:xfrm>
          <a:prstGeom prst="ellipse">
            <a:avLst/>
          </a:prstGeom>
          <a:noFill/>
          <a:ln>
            <a:noFill/>
          </a:ln>
        </p:spPr>
        <p:txBody>
          <a:bodyPr wrap="none" anchor="ctr" anchorCtr="0">
            <a:normAutofit/>
          </a:bodyPr>
          <a:lstStyle>
            <a:lvl1pPr marL="0" indent="0" algn="ctr">
              <a:lnSpc>
                <a:spcPts val="1500"/>
              </a:lnSpc>
              <a:spcBef>
                <a:spcPts val="0"/>
              </a:spcBef>
              <a:buNone/>
              <a:defRPr sz="1500">
                <a:solidFill>
                  <a:schemeClr val="bg1"/>
                </a:solidFill>
              </a:defRPr>
            </a:lvl1pPr>
          </a:lstStyle>
          <a:p>
            <a:r>
              <a:rPr lang="en-US"/>
              <a:t>OPTION TO</a:t>
            </a:r>
            <a:br>
              <a:rPr lang="en-US"/>
            </a:br>
            <a:r>
              <a:rPr lang="en-US"/>
              <a:t>INCLUDE</a:t>
            </a:r>
            <a:br>
              <a:rPr lang="en-US"/>
            </a:br>
            <a:r>
              <a:rPr lang="en-US"/>
              <a:t>CIRCULAR</a:t>
            </a:r>
            <a:br>
              <a:rPr lang="en-US"/>
            </a:br>
            <a:r>
              <a:rPr lang="en-US"/>
              <a:t>BC ICON</a:t>
            </a:r>
          </a:p>
        </p:txBody>
      </p:sp>
    </p:spTree>
    <p:extLst>
      <p:ext uri="{BB962C8B-B14F-4D97-AF65-F5344CB8AC3E}">
        <p14:creationId xmlns:p14="http://schemas.microsoft.com/office/powerpoint/2010/main" val="38402150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1" y="1782763"/>
            <a:ext cx="53054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440531-F86A-456C-BC92-520C6D3904DF}"/>
              </a:ext>
            </a:extLst>
          </p:cNvPr>
          <p:cNvSpPr>
            <a:spLocks noGrp="1"/>
          </p:cNvSpPr>
          <p:nvPr>
            <p:ph sz="half" idx="2"/>
          </p:nvPr>
        </p:nvSpPr>
        <p:spPr>
          <a:xfrm>
            <a:off x="6276917" y="1782763"/>
            <a:ext cx="53054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a:extLst>
              <a:ext uri="{FF2B5EF4-FFF2-40B4-BE49-F238E27FC236}">
                <a16:creationId xmlns:a16="http://schemas.microsoft.com/office/drawing/2014/main" id="{70C1EBFC-9554-4E50-9F49-5EF430AA9088}"/>
              </a:ext>
            </a:extLst>
          </p:cNvPr>
          <p:cNvSpPr>
            <a:spLocks noGrp="1"/>
          </p:cNvSpPr>
          <p:nvPr>
            <p:ph type="ftr" sz="quarter" idx="10"/>
          </p:nvPr>
        </p:nvSpPr>
        <p:spPr/>
        <p:txBody>
          <a:bodyPr/>
          <a:lstStyle/>
          <a:p>
            <a:r>
              <a:rPr lang="en-US" dirty="0"/>
              <a:t>Brown and Caldwell</a:t>
            </a:r>
          </a:p>
        </p:txBody>
      </p:sp>
      <p:sp>
        <p:nvSpPr>
          <p:cNvPr id="6" name="Slide Number Placeholder 5">
            <a:extLst>
              <a:ext uri="{FF2B5EF4-FFF2-40B4-BE49-F238E27FC236}">
                <a16:creationId xmlns:a16="http://schemas.microsoft.com/office/drawing/2014/main" id="{24381D0B-D0DD-45BA-B20F-1683ECC6AFCF}"/>
              </a:ext>
            </a:extLst>
          </p:cNvPr>
          <p:cNvSpPr>
            <a:spLocks noGrp="1"/>
          </p:cNvSpPr>
          <p:nvPr>
            <p:ph type="sldNum" sz="quarter" idx="11"/>
          </p:nvPr>
        </p:nvSpPr>
        <p:spPr/>
        <p:txBody>
          <a:bodyPr/>
          <a:lstStyle/>
          <a:p>
            <a:fld id="{04E9CEDC-B5D7-4E9A-BA46-5FD30BEA372C}" type="slidenum">
              <a:rPr lang="en-US" smtClean="0"/>
              <a:pPr/>
              <a:t>‹#›</a:t>
            </a:fld>
            <a:endParaRPr lang="en-US" dirty="0"/>
          </a:p>
        </p:txBody>
      </p:sp>
      <p:sp>
        <p:nvSpPr>
          <p:cNvPr id="7" name="Title 6">
            <a:extLst>
              <a:ext uri="{FF2B5EF4-FFF2-40B4-BE49-F238E27FC236}">
                <a16:creationId xmlns:a16="http://schemas.microsoft.com/office/drawing/2014/main" id="{BA0C9CEB-87B3-4853-9D34-B4847B0A88C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16990225"/>
      </p:ext>
    </p:extLst>
  </p:cSld>
  <p:clrMapOvr>
    <a:masterClrMapping/>
  </p:clrMapOvr>
  <p:extLst>
    <p:ext uri="{DCECCB84-F9BA-43D5-87BE-67443E8EF086}">
      <p15:sldGuideLst xmlns:p15="http://schemas.microsoft.com/office/powerpoint/2012/main">
        <p15:guide id="1" pos="3936">
          <p15:clr>
            <a:srgbClr val="FBAE40"/>
          </p15:clr>
        </p15:guide>
        <p15:guide id="2" pos="37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600200"/>
            <a:ext cx="11379200" cy="4800600"/>
          </a:xfrm>
        </p:spPr>
        <p:txBody>
          <a:bodyPr lIns="0" tIns="0">
            <a:normAutofit/>
          </a:bodyPr>
          <a:lstStyle>
            <a:lvl1pPr>
              <a:buClr>
                <a:schemeClr val="accent5"/>
              </a:buClr>
              <a:defRPr b="0">
                <a:solidFill>
                  <a:schemeClr val="tx1">
                    <a:lumMod val="75000"/>
                    <a:lumOff val="25000"/>
                  </a:schemeClr>
                </a:solidFill>
                <a:latin typeface="Franklin Gothic Book" pitchFamily="34" charset="0"/>
              </a:defRPr>
            </a:lvl1pPr>
            <a:lvl2pPr>
              <a:buClr>
                <a:schemeClr val="accent5"/>
              </a:buClr>
              <a:defRPr b="0">
                <a:solidFill>
                  <a:schemeClr val="tx1">
                    <a:lumMod val="75000"/>
                    <a:lumOff val="25000"/>
                  </a:schemeClr>
                </a:solidFill>
                <a:latin typeface="Franklin Gothic Book" pitchFamily="34" charset="0"/>
              </a:defRPr>
            </a:lvl2pPr>
            <a:lvl3pPr>
              <a:buClr>
                <a:schemeClr val="accent5"/>
              </a:buClr>
              <a:defRPr b="0">
                <a:solidFill>
                  <a:schemeClr val="tx1">
                    <a:lumMod val="75000"/>
                    <a:lumOff val="25000"/>
                  </a:schemeClr>
                </a:solidFill>
                <a:latin typeface="Franklin Gothic Book" pitchFamily="34" charset="0"/>
              </a:defRPr>
            </a:lvl3pPr>
            <a:lvl4pPr>
              <a:buClr>
                <a:schemeClr val="accent5"/>
              </a:buClr>
              <a:defRPr b="0">
                <a:solidFill>
                  <a:schemeClr val="tx1">
                    <a:lumMod val="75000"/>
                    <a:lumOff val="2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406401" y="457200"/>
            <a:ext cx="113792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6"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2524029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1600200"/>
            <a:ext cx="11480800" cy="2514600"/>
          </a:xfrm>
        </p:spPr>
        <p:txBody>
          <a:bodyPr lIns="0" anchor="t">
            <a:normAutofit/>
          </a:bodyPr>
          <a:lstStyle>
            <a:lvl1pPr algn="l">
              <a:defRPr sz="3600" b="0" cap="none" baseline="0">
                <a:solidFill>
                  <a:schemeClr val="tx1">
                    <a:lumMod val="85000"/>
                    <a:lumOff val="15000"/>
                  </a:schemeClr>
                </a:solidFill>
                <a:latin typeface="Franklin Gothic Medium" panose="020B0603020102020204" pitchFamily="34" charset="0"/>
              </a:defRPr>
            </a:lvl1pPr>
          </a:lstStyle>
          <a:p>
            <a:r>
              <a:rPr lang="en-US"/>
              <a:t>Click to Edit Subtitle</a:t>
            </a:r>
          </a:p>
        </p:txBody>
      </p:sp>
      <p:sp>
        <p:nvSpPr>
          <p:cNvPr id="3" name="Text Placeholder 2"/>
          <p:cNvSpPr>
            <a:spLocks noGrp="1"/>
          </p:cNvSpPr>
          <p:nvPr>
            <p:ph type="body" idx="1"/>
          </p:nvPr>
        </p:nvSpPr>
        <p:spPr>
          <a:xfrm>
            <a:off x="406402" y="914403"/>
            <a:ext cx="11493500" cy="457201"/>
          </a:xfrm>
        </p:spPr>
        <p:txBody>
          <a:bodyPr lIns="0" anchor="b">
            <a:normAutofit/>
          </a:bodyPr>
          <a:lstStyle>
            <a:lvl1pPr marL="0" indent="0">
              <a:buNone/>
              <a:defRPr sz="1500">
                <a:solidFill>
                  <a:srgbClr val="262626"/>
                </a:solidFill>
                <a:latin typeface="Franklin Gothic Book"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6"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9"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35938688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entence Before Bullets">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06401" y="1598242"/>
            <a:ext cx="7924801" cy="742189"/>
          </a:xfrm>
        </p:spPr>
        <p:txBody>
          <a:bodyPr lIns="0" tIns="0" anchor="b" anchorCtr="0">
            <a:normAutofit/>
          </a:bodyPr>
          <a:lstStyle>
            <a:lvl1pPr marL="0" indent="0">
              <a:lnSpc>
                <a:spcPct val="85000"/>
              </a:lnSpc>
              <a:spcBef>
                <a:spcPts val="0"/>
              </a:spcBef>
              <a:buNone/>
              <a:defRPr sz="2100" b="0">
                <a:solidFill>
                  <a:schemeClr val="tx1">
                    <a:lumMod val="85000"/>
                    <a:lumOff val="15000"/>
                  </a:schemeClr>
                </a:solidFill>
                <a:latin typeface="Franklin Gothic Medium" panose="020B06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a:t>
            </a:r>
            <a:br>
              <a:rPr lang="en-US"/>
            </a:br>
            <a:r>
              <a:rPr lang="en-US"/>
              <a:t>Master text styles</a:t>
            </a:r>
          </a:p>
        </p:txBody>
      </p:sp>
      <p:sp>
        <p:nvSpPr>
          <p:cNvPr id="4" name="Content Placeholder 3"/>
          <p:cNvSpPr>
            <a:spLocks noGrp="1"/>
          </p:cNvSpPr>
          <p:nvPr>
            <p:ph sz="half" idx="2"/>
          </p:nvPr>
        </p:nvSpPr>
        <p:spPr>
          <a:xfrm>
            <a:off x="406400" y="2514602"/>
            <a:ext cx="7924800" cy="3875315"/>
          </a:xfrm>
        </p:spPr>
        <p:txBody>
          <a:bodyPr lIns="0">
            <a:normAutofit/>
          </a:bodyPr>
          <a:lstStyle>
            <a:lvl1pPr>
              <a:defRPr sz="195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marL="773906" indent="-171450">
              <a:defRPr sz="1500">
                <a:solidFill>
                  <a:schemeClr val="tx1">
                    <a:lumMod val="75000"/>
                    <a:lumOff val="25000"/>
                  </a:schemeClr>
                </a:solidFill>
              </a:defRPr>
            </a:lvl4pPr>
            <a:lvl5pPr marL="901304" indent="-127397">
              <a:defRPr sz="1500">
                <a:solidFill>
                  <a:srgbClr val="262626"/>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8534400" y="6086573"/>
            <a:ext cx="3251200" cy="304800"/>
          </a:xfrm>
        </p:spPr>
        <p:txBody>
          <a:bodyPr lIns="0" tIns="0" rIns="0" bIns="0"/>
          <a:lstStyle>
            <a:lvl1pPr marL="0" indent="0">
              <a:buNone/>
              <a:defRPr sz="1050">
                <a:solidFill>
                  <a:schemeClr val="tx1">
                    <a:lumMod val="85000"/>
                    <a:lumOff val="1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2" name="Rectangle 4"/>
          <p:cNvSpPr>
            <a:spLocks noGrp="1" noChangeArrowheads="1"/>
          </p:cNvSpPr>
          <p:nvPr>
            <p:ph type="title"/>
          </p:nvPr>
        </p:nvSpPr>
        <p:spPr bwMode="auto">
          <a:xfrm>
            <a:off x="406400" y="457200"/>
            <a:ext cx="11364685"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9" name="Picture Placeholder 2"/>
          <p:cNvSpPr>
            <a:spLocks noGrp="1"/>
          </p:cNvSpPr>
          <p:nvPr>
            <p:ph type="pic" idx="10"/>
          </p:nvPr>
        </p:nvSpPr>
        <p:spPr>
          <a:xfrm>
            <a:off x="8534400" y="1600203"/>
            <a:ext cx="3236685" cy="4419599"/>
          </a:xfrm>
        </p:spPr>
        <p:txBody>
          <a:bodyPr/>
          <a:lstStyle>
            <a:lvl1pPr marL="0" indent="0" algn="l">
              <a:buNone/>
              <a:defRPr sz="2400">
                <a:solidFill>
                  <a:schemeClr val="tx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14"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258429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8505504" y="3413481"/>
            <a:ext cx="3251200" cy="377471"/>
          </a:xfrm>
        </p:spPr>
        <p:txBody>
          <a:bodyPr lIns="0" tIns="0" rIns="0" bIns="0"/>
          <a:lstStyle>
            <a:lvl1pPr marL="0" indent="0">
              <a:buNone/>
              <a:defRPr sz="1050">
                <a:solidFill>
                  <a:schemeClr val="tx1">
                    <a:lumMod val="85000"/>
                    <a:lumOff val="1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3"/>
          <p:cNvSpPr>
            <a:spLocks noGrp="1"/>
          </p:cNvSpPr>
          <p:nvPr>
            <p:ph type="body" sz="half" idx="12"/>
          </p:nvPr>
        </p:nvSpPr>
        <p:spPr>
          <a:xfrm>
            <a:off x="8505504" y="6018344"/>
            <a:ext cx="3251200" cy="371573"/>
          </a:xfrm>
        </p:spPr>
        <p:txBody>
          <a:bodyPr lIns="0" tIns="0" rIns="0" bIns="0"/>
          <a:lstStyle>
            <a:lvl1pPr marL="0" indent="0">
              <a:buNone/>
              <a:defRPr sz="1050">
                <a:solidFill>
                  <a:schemeClr val="tx1">
                    <a:lumMod val="85000"/>
                    <a:lumOff val="1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7" name="Rectangle 4"/>
          <p:cNvSpPr>
            <a:spLocks noGrp="1" noChangeArrowheads="1"/>
          </p:cNvSpPr>
          <p:nvPr>
            <p:ph type="title"/>
          </p:nvPr>
        </p:nvSpPr>
        <p:spPr bwMode="auto">
          <a:xfrm>
            <a:off x="406400" y="457200"/>
            <a:ext cx="11364685"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18" name="Content Placeholder 2"/>
          <p:cNvSpPr>
            <a:spLocks noGrp="1"/>
          </p:cNvSpPr>
          <p:nvPr>
            <p:ph idx="1"/>
          </p:nvPr>
        </p:nvSpPr>
        <p:spPr>
          <a:xfrm>
            <a:off x="406400" y="1589314"/>
            <a:ext cx="7721600" cy="4800601"/>
          </a:xfrm>
        </p:spPr>
        <p:txBody>
          <a:bodyPr lIns="0" tIns="0" bIns="0"/>
          <a:lstStyle>
            <a:lvl1pPr>
              <a:lnSpc>
                <a:spcPct val="85000"/>
              </a:lnSpc>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marL="773906" indent="-171450">
              <a:defRPr>
                <a:solidFill>
                  <a:schemeClr val="tx1">
                    <a:lumMod val="75000"/>
                    <a:lumOff val="25000"/>
                  </a:schemeClr>
                </a:solidFill>
              </a:defRPr>
            </a:lvl4pPr>
            <a:lvl5pPr marL="901304" indent="-127397">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8505373" y="1600003"/>
            <a:ext cx="3251200" cy="1733746"/>
          </a:xfrm>
        </p:spPr>
        <p:txBody>
          <a:bodyPr/>
          <a:lstStyle>
            <a:lvl1pPr marL="0" indent="0">
              <a:buNone/>
              <a:defRPr sz="2400">
                <a:solidFill>
                  <a:schemeClr val="tx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Picture Placeholder 2"/>
          <p:cNvSpPr>
            <a:spLocks noGrp="1"/>
          </p:cNvSpPr>
          <p:nvPr>
            <p:ph type="pic" idx="11"/>
          </p:nvPr>
        </p:nvSpPr>
        <p:spPr>
          <a:xfrm>
            <a:off x="8505373" y="4198968"/>
            <a:ext cx="3251200" cy="1733746"/>
          </a:xfrm>
        </p:spPr>
        <p:txBody>
          <a:bodyPr/>
          <a:lstStyle>
            <a:lvl1pPr marL="0" indent="0">
              <a:buNone/>
              <a:defRPr sz="2400">
                <a:solidFill>
                  <a:schemeClr val="tx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19"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11102248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406401" y="457200"/>
            <a:ext cx="11502787"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5"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32880729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6400" y="1600200"/>
            <a:ext cx="5547360" cy="4800600"/>
          </a:xfrm>
        </p:spPr>
        <p:txBody>
          <a:bodyPr tIns="0" bIns="0">
            <a:normAutofit/>
          </a:bodyPr>
          <a:lstStyle>
            <a:lvl1pPr>
              <a:defRPr sz="195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350">
                <a:solidFill>
                  <a:schemeClr val="tx1">
                    <a:lumMod val="75000"/>
                    <a:lumOff val="25000"/>
                  </a:schemeClr>
                </a:solidFill>
              </a:defRPr>
            </a:lvl4pPr>
            <a:lvl5pPr>
              <a:defRPr sz="1350">
                <a:solidFill>
                  <a:srgbClr val="262626"/>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406401" y="457200"/>
            <a:ext cx="11502787"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7" name="Content Placeholder 2"/>
          <p:cNvSpPr>
            <a:spLocks noGrp="1"/>
          </p:cNvSpPr>
          <p:nvPr>
            <p:ph sz="half" idx="10"/>
          </p:nvPr>
        </p:nvSpPr>
        <p:spPr>
          <a:xfrm>
            <a:off x="6223725" y="1600202"/>
            <a:ext cx="5547360" cy="4800601"/>
          </a:xfrm>
        </p:spPr>
        <p:txBody>
          <a:bodyPr tIns="0" bIns="0">
            <a:normAutofit/>
          </a:bodyPr>
          <a:lstStyle>
            <a:lvl1pPr>
              <a:defRPr sz="195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350">
                <a:solidFill>
                  <a:schemeClr val="tx1">
                    <a:lumMod val="75000"/>
                    <a:lumOff val="25000"/>
                  </a:schemeClr>
                </a:solidFill>
              </a:defRPr>
            </a:lvl4pPr>
            <a:lvl5pPr>
              <a:defRPr sz="1350">
                <a:solidFill>
                  <a:srgbClr val="262626"/>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4064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10"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17232253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81000" y="457200"/>
            <a:ext cx="11364685"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p>
        </p:txBody>
      </p:sp>
      <p:sp>
        <p:nvSpPr>
          <p:cNvPr id="3166213" name="Rectangle 5"/>
          <p:cNvSpPr>
            <a:spLocks noGrp="1" noChangeArrowheads="1"/>
          </p:cNvSpPr>
          <p:nvPr>
            <p:ph type="body" idx="1"/>
          </p:nvPr>
        </p:nvSpPr>
        <p:spPr bwMode="auto">
          <a:xfrm>
            <a:off x="381000" y="1600200"/>
            <a:ext cx="11364685"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Rectangle 12"/>
          <p:cNvSpPr>
            <a:spLocks noChangeArrowheads="1"/>
          </p:cNvSpPr>
          <p:nvPr userDrawn="1"/>
        </p:nvSpPr>
        <p:spPr bwMode="auto">
          <a:xfrm>
            <a:off x="0" y="0"/>
            <a:ext cx="12192000" cy="304800"/>
          </a:xfrm>
          <a:prstGeom prst="rect">
            <a:avLst/>
          </a:prstGeom>
          <a:solidFill>
            <a:schemeClr val="accent6"/>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350"/>
          </a:p>
        </p:txBody>
      </p:sp>
      <p:sp>
        <p:nvSpPr>
          <p:cNvPr id="10"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750">
                <a:solidFill>
                  <a:srgbClr val="B7B7A9"/>
                </a:solidFill>
                <a:latin typeface="Franklin Gothic Book" pitchFamily="34" charset="0"/>
              </a:defRPr>
            </a:lvl1pPr>
          </a:lstStyle>
          <a:p>
            <a:r>
              <a:rPr lang="en-US"/>
              <a:t>Brown and Caldwell</a:t>
            </a:r>
          </a:p>
        </p:txBody>
      </p:sp>
      <p:sp>
        <p:nvSpPr>
          <p:cNvPr id="11"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6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6747693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98" r:id="rId12"/>
    <p:sldLayoutId id="2147483661" r:id="rId13"/>
    <p:sldLayoutId id="2147483662" r:id="rId14"/>
    <p:sldLayoutId id="2147483669" r:id="rId15"/>
    <p:sldLayoutId id="2147483670" r:id="rId16"/>
    <p:sldLayoutId id="2147483683" r:id="rId17"/>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Medium" panose="020B0603020102020204" pitchFamily="34" charset="0"/>
          <a:ea typeface="+mj-ea"/>
          <a:cs typeface="+mj-cs"/>
        </a:defRPr>
      </a:lvl1pPr>
      <a:lvl2pPr algn="l" rtl="0" eaLnBrk="1" fontAlgn="base" hangingPunct="1">
        <a:lnSpc>
          <a:spcPct val="85000"/>
        </a:lnSpc>
        <a:spcBef>
          <a:spcPct val="0"/>
        </a:spcBef>
        <a:spcAft>
          <a:spcPct val="0"/>
        </a:spcAft>
        <a:defRPr sz="2400" b="1">
          <a:solidFill>
            <a:schemeClr val="bg1"/>
          </a:solidFill>
          <a:latin typeface="Arial" charset="0"/>
        </a:defRPr>
      </a:lvl2pPr>
      <a:lvl3pPr algn="l" rtl="0" eaLnBrk="1" fontAlgn="base" hangingPunct="1">
        <a:lnSpc>
          <a:spcPct val="85000"/>
        </a:lnSpc>
        <a:spcBef>
          <a:spcPct val="0"/>
        </a:spcBef>
        <a:spcAft>
          <a:spcPct val="0"/>
        </a:spcAft>
        <a:defRPr sz="2400" b="1">
          <a:solidFill>
            <a:schemeClr val="bg1"/>
          </a:solidFill>
          <a:latin typeface="Arial" charset="0"/>
        </a:defRPr>
      </a:lvl3pPr>
      <a:lvl4pPr algn="l" rtl="0" eaLnBrk="1" fontAlgn="base" hangingPunct="1">
        <a:lnSpc>
          <a:spcPct val="85000"/>
        </a:lnSpc>
        <a:spcBef>
          <a:spcPct val="0"/>
        </a:spcBef>
        <a:spcAft>
          <a:spcPct val="0"/>
        </a:spcAft>
        <a:defRPr sz="2400" b="1">
          <a:solidFill>
            <a:schemeClr val="bg1"/>
          </a:solidFill>
          <a:latin typeface="Arial" charset="0"/>
        </a:defRPr>
      </a:lvl4pPr>
      <a:lvl5pPr algn="l" rtl="0" eaLnBrk="1" fontAlgn="base" hangingPunct="1">
        <a:lnSpc>
          <a:spcPct val="85000"/>
        </a:lnSpc>
        <a:spcBef>
          <a:spcPct val="0"/>
        </a:spcBef>
        <a:spcAft>
          <a:spcPct val="0"/>
        </a:spcAft>
        <a:defRPr sz="2400" b="1">
          <a:solidFill>
            <a:schemeClr val="bg1"/>
          </a:solidFill>
          <a:latin typeface="Arial" charset="0"/>
        </a:defRPr>
      </a:lvl5pPr>
      <a:lvl6pPr marL="342900" algn="l" rtl="0" eaLnBrk="1" fontAlgn="base" hangingPunct="1">
        <a:lnSpc>
          <a:spcPct val="85000"/>
        </a:lnSpc>
        <a:spcBef>
          <a:spcPct val="0"/>
        </a:spcBef>
        <a:spcAft>
          <a:spcPct val="0"/>
        </a:spcAft>
        <a:defRPr sz="2400" b="1">
          <a:solidFill>
            <a:schemeClr val="bg1"/>
          </a:solidFill>
          <a:latin typeface="Arial" charset="0"/>
        </a:defRPr>
      </a:lvl6pPr>
      <a:lvl7pPr marL="685800" algn="l" rtl="0" eaLnBrk="1" fontAlgn="base" hangingPunct="1">
        <a:lnSpc>
          <a:spcPct val="85000"/>
        </a:lnSpc>
        <a:spcBef>
          <a:spcPct val="0"/>
        </a:spcBef>
        <a:spcAft>
          <a:spcPct val="0"/>
        </a:spcAft>
        <a:defRPr sz="2400" b="1">
          <a:solidFill>
            <a:schemeClr val="bg1"/>
          </a:solidFill>
          <a:latin typeface="Arial" charset="0"/>
        </a:defRPr>
      </a:lvl7pPr>
      <a:lvl8pPr marL="1028700" algn="l" rtl="0" eaLnBrk="1" fontAlgn="base" hangingPunct="1">
        <a:lnSpc>
          <a:spcPct val="85000"/>
        </a:lnSpc>
        <a:spcBef>
          <a:spcPct val="0"/>
        </a:spcBef>
        <a:spcAft>
          <a:spcPct val="0"/>
        </a:spcAft>
        <a:defRPr sz="2400" b="1">
          <a:solidFill>
            <a:schemeClr val="bg1"/>
          </a:solidFill>
          <a:latin typeface="Arial" charset="0"/>
        </a:defRPr>
      </a:lvl8pPr>
      <a:lvl9pPr marL="1371600" algn="l" rtl="0" eaLnBrk="1" fontAlgn="base" hangingPunct="1">
        <a:lnSpc>
          <a:spcPct val="85000"/>
        </a:lnSpc>
        <a:spcBef>
          <a:spcPct val="0"/>
        </a:spcBef>
        <a:spcAft>
          <a:spcPct val="0"/>
        </a:spcAft>
        <a:defRPr sz="2400" b="1">
          <a:solidFill>
            <a:schemeClr val="bg1"/>
          </a:solidFill>
          <a:latin typeface="Arial" charset="0"/>
        </a:defRPr>
      </a:lvl9pPr>
    </p:titleStyle>
    <p:bodyStyle>
      <a:lvl1pPr marL="171450" indent="-171450" algn="l" rtl="0" eaLnBrk="1" fontAlgn="base" hangingPunct="1">
        <a:lnSpc>
          <a:spcPct val="85000"/>
        </a:lnSpc>
        <a:spcBef>
          <a:spcPct val="40000"/>
        </a:spcBef>
        <a:spcAft>
          <a:spcPct val="0"/>
        </a:spcAft>
        <a:buClr>
          <a:schemeClr val="accent5"/>
        </a:buClr>
        <a:buFont typeface="Arial" pitchFamily="34" charset="0"/>
        <a:buChar char="•"/>
        <a:defRPr sz="2600">
          <a:solidFill>
            <a:schemeClr val="tx1">
              <a:lumMod val="75000"/>
              <a:lumOff val="25000"/>
            </a:schemeClr>
          </a:solidFill>
          <a:latin typeface="Franklin Gothic Book" pitchFamily="34" charset="0"/>
          <a:ea typeface="+mn-ea"/>
          <a:cs typeface="+mn-cs"/>
        </a:defRPr>
      </a:lvl1pPr>
      <a:lvl2pPr marL="386954" indent="-198835"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558404" indent="-17145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75000"/>
              <a:lumOff val="25000"/>
            </a:schemeClr>
          </a:solidFill>
          <a:latin typeface="Franklin Gothic Book" pitchFamily="34" charset="0"/>
        </a:defRPr>
      </a:lvl3pPr>
      <a:lvl4pPr marL="729854" indent="-17145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4pPr>
      <a:lvl5pPr marL="857250" indent="-127397" algn="l" rtl="0" eaLnBrk="1" fontAlgn="base" hangingPunct="1">
        <a:lnSpc>
          <a:spcPct val="85000"/>
        </a:lnSpc>
        <a:spcBef>
          <a:spcPct val="40000"/>
        </a:spcBef>
        <a:spcAft>
          <a:spcPct val="0"/>
        </a:spcAft>
        <a:buClr>
          <a:srgbClr val="7C93A0"/>
        </a:buClr>
        <a:buFont typeface="Arial" pitchFamily="34" charset="0"/>
        <a:buChar char="•"/>
        <a:defRPr sz="1500">
          <a:solidFill>
            <a:schemeClr val="tx1"/>
          </a:solidFill>
          <a:latin typeface="Franklin Gothic Book" pitchFamily="34" charset="0"/>
        </a:defRPr>
      </a:lvl5pPr>
      <a:lvl6pPr marL="1629966" indent="-169069" algn="l" rtl="0" eaLnBrk="1" fontAlgn="base" hangingPunct="1">
        <a:lnSpc>
          <a:spcPct val="85000"/>
        </a:lnSpc>
        <a:spcBef>
          <a:spcPct val="40000"/>
        </a:spcBef>
        <a:spcAft>
          <a:spcPct val="0"/>
        </a:spcAft>
        <a:buClr>
          <a:srgbClr val="61781F"/>
        </a:buClr>
        <a:buFont typeface="Wingdings" pitchFamily="2" charset="2"/>
        <a:buChar char="§"/>
        <a:defRPr sz="1500">
          <a:solidFill>
            <a:schemeClr val="tx1"/>
          </a:solidFill>
          <a:latin typeface="+mn-lt"/>
        </a:defRPr>
      </a:lvl6pPr>
      <a:lvl7pPr marL="1972866" indent="-169069" algn="l" rtl="0" eaLnBrk="1" fontAlgn="base" hangingPunct="1">
        <a:lnSpc>
          <a:spcPct val="85000"/>
        </a:lnSpc>
        <a:spcBef>
          <a:spcPct val="40000"/>
        </a:spcBef>
        <a:spcAft>
          <a:spcPct val="0"/>
        </a:spcAft>
        <a:buClr>
          <a:srgbClr val="61781F"/>
        </a:buClr>
        <a:buFont typeface="Wingdings" pitchFamily="2" charset="2"/>
        <a:buChar char="§"/>
        <a:defRPr sz="1500">
          <a:solidFill>
            <a:schemeClr val="tx1"/>
          </a:solidFill>
          <a:latin typeface="+mn-lt"/>
        </a:defRPr>
      </a:lvl7pPr>
      <a:lvl8pPr marL="2315766" indent="-169069" algn="l" rtl="0" eaLnBrk="1" fontAlgn="base" hangingPunct="1">
        <a:lnSpc>
          <a:spcPct val="85000"/>
        </a:lnSpc>
        <a:spcBef>
          <a:spcPct val="40000"/>
        </a:spcBef>
        <a:spcAft>
          <a:spcPct val="0"/>
        </a:spcAft>
        <a:buClr>
          <a:srgbClr val="61781F"/>
        </a:buClr>
        <a:buFont typeface="Wingdings" pitchFamily="2" charset="2"/>
        <a:buChar char="§"/>
        <a:defRPr sz="1500">
          <a:solidFill>
            <a:schemeClr val="tx1"/>
          </a:solidFill>
          <a:latin typeface="+mn-lt"/>
        </a:defRPr>
      </a:lvl8pPr>
      <a:lvl9pPr marL="2658666" indent="-169069" algn="l" rtl="0" eaLnBrk="1" fontAlgn="base" hangingPunct="1">
        <a:lnSpc>
          <a:spcPct val="85000"/>
        </a:lnSpc>
        <a:spcBef>
          <a:spcPct val="40000"/>
        </a:spcBef>
        <a:spcAft>
          <a:spcPct val="0"/>
        </a:spcAft>
        <a:buClr>
          <a:srgbClr val="61781F"/>
        </a:buClr>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5" orient="horz" pos="4032">
          <p15:clr>
            <a:srgbClr val="F26B43"/>
          </p15:clr>
        </p15:guide>
        <p15:guide id="6" pos="74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81000" y="457200"/>
            <a:ext cx="11364685"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81000" y="1600200"/>
            <a:ext cx="11364685"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userDrawn="1"/>
        </p:nvSpPr>
        <p:spPr bwMode="auto">
          <a:xfrm>
            <a:off x="0" y="0"/>
            <a:ext cx="12192000" cy="304800"/>
          </a:xfrm>
          <a:prstGeom prst="rect">
            <a:avLst/>
          </a:prstGeom>
          <a:solidFill>
            <a:schemeClr val="accent6"/>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800" dirty="0"/>
          </a:p>
        </p:txBody>
      </p:sp>
      <p:sp>
        <p:nvSpPr>
          <p:cNvPr id="10"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dirty="0"/>
              <a:t>Brown and Caldwell</a:t>
            </a:r>
          </a:p>
        </p:txBody>
      </p:sp>
      <p:sp>
        <p:nvSpPr>
          <p:cNvPr id="11"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extLst>
      <p:ext uri="{BB962C8B-B14F-4D97-AF65-F5344CB8AC3E}">
        <p14:creationId xmlns:p14="http://schemas.microsoft.com/office/powerpoint/2010/main" val="307345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Medium" panose="020B0603020102020204"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600">
          <a:solidFill>
            <a:schemeClr val="tx1">
              <a:lumMod val="75000"/>
              <a:lumOff val="2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75000"/>
              <a:lumOff val="2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672">
          <p15:clr>
            <a:srgbClr val="F26B43"/>
          </p15:clr>
        </p15:guide>
        <p15:guide id="5" orient="horz" pos="4032">
          <p15:clr>
            <a:srgbClr val="F26B43"/>
          </p15:clr>
        </p15:guide>
        <p15:guide id="6" pos="740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hemeOverride" Target="../theme/themeOverride9.xml"/><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hemeOverride" Target="../theme/themeOverride10.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hemeOverride" Target="../theme/themeOverride11.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hemeOverride" Target="../theme/themeOverride1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hemeOverride" Target="../theme/themeOverride14.xml"/><Relationship Id="rId5" Type="http://schemas.openxmlformats.org/officeDocument/2006/relationships/image" Target="../media/image42.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3.jpeg"/><Relationship Id="rId7"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6.png"/><Relationship Id="rId11" Type="http://schemas.openxmlformats.org/officeDocument/2006/relationships/image" Target="../media/image18.jpeg"/><Relationship Id="rId5" Type="http://schemas.openxmlformats.org/officeDocument/2006/relationships/image" Target="../media/image15.jpeg"/><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hemeOverride" Target="../theme/themeOverride1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hemeOverride" Target="../theme/themeOverride16.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hemeOverride" Target="../theme/themeOverride17.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0.xml"/></Relationships>
</file>

<file path=ppt/slides/_rels/slide26.xml.rels><?xml version="1.0" encoding="UTF-8" standalone="yes"?>
<Relationships xmlns="http://schemas.openxmlformats.org/package/2006/relationships"><Relationship Id="rId3" Type="http://schemas.openxmlformats.org/officeDocument/2006/relationships/hyperlink" Target="https://www.opb.org/article/2024/08/28/extreme-wildfires-threaten-portland-area-watershed-drinking-water/" TargetMode="External"/><Relationship Id="rId2" Type="http://schemas.openxmlformats.org/officeDocument/2006/relationships/slideLayout" Target="../slideLayouts/slideLayout4.xml"/><Relationship Id="rId1" Type="http://schemas.openxmlformats.org/officeDocument/2006/relationships/themeOverride" Target="../theme/themeOverride21.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LStephens@brwncald.com" TargetMode="External"/><Relationship Id="rId7"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50.png"/><Relationship Id="rId4" Type="http://schemas.openxmlformats.org/officeDocument/2006/relationships/hyperlink" Target="mailto:SJohnson2@brwncald.com"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hemeOverride" Target="../theme/themeOverride3.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themeOverride" Target="../theme/themeOverride5.xml"/><Relationship Id="rId6" Type="http://schemas.openxmlformats.org/officeDocument/2006/relationships/image" Target="../media/image10.jpe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hemeOverride" Target="../theme/themeOverride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444182" y="962724"/>
            <a:ext cx="11369701" cy="1371600"/>
          </a:xfrm>
        </p:spPr>
        <p:txBody>
          <a:bodyPr>
            <a:noAutofit/>
          </a:bodyPr>
          <a:lstStyle/>
          <a:p>
            <a:r>
              <a:rPr lang="en-US" sz="3600" dirty="0"/>
              <a:t>Utilization of Advanced Organics Characterization Methods to Understand Treatability to Wildfire Events</a:t>
            </a:r>
          </a:p>
        </p:txBody>
      </p:sp>
      <p:sp>
        <p:nvSpPr>
          <p:cNvPr id="27" name="Text Placeholder 26"/>
          <p:cNvSpPr>
            <a:spLocks noGrp="1"/>
          </p:cNvSpPr>
          <p:nvPr>
            <p:ph type="body" idx="14"/>
          </p:nvPr>
        </p:nvSpPr>
        <p:spPr>
          <a:xfrm>
            <a:off x="408296" y="250372"/>
            <a:ext cx="9305104" cy="228600"/>
          </a:xfrm>
        </p:spPr>
        <p:txBody>
          <a:bodyPr>
            <a:normAutofit/>
          </a:bodyPr>
          <a:lstStyle/>
          <a:p>
            <a:r>
              <a:rPr lang="en-US" sz="1600" dirty="0"/>
              <a:t>PNWS-AWWA 2025 Conference </a:t>
            </a:r>
            <a:r>
              <a:rPr lang="en-US" dirty="0"/>
              <a:t>|  Boise, ID</a:t>
            </a:r>
          </a:p>
        </p:txBody>
      </p:sp>
      <p:pic>
        <p:nvPicPr>
          <p:cNvPr id="11" name="Picture 2" descr="C:\Users\emilne\Desktop\COLOR\New_BCLogos_2012\New_BCLogos_2012\BC_logo_2line_prple_webPP.jpg">
            <a:extLst>
              <a:ext uri="{FF2B5EF4-FFF2-40B4-BE49-F238E27FC236}">
                <a16:creationId xmlns:a16="http://schemas.microsoft.com/office/drawing/2014/main" id="{6154ECBD-9413-49D6-8EBE-A2A7012EF4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16" y="5815333"/>
            <a:ext cx="1294146" cy="715975"/>
          </a:xfrm>
          <a:prstGeom prst="rect">
            <a:avLst/>
          </a:prstGeom>
          <a:noFill/>
          <a:ln w="76200">
            <a:noFill/>
          </a:ln>
        </p:spPr>
      </p:pic>
      <p:sp>
        <p:nvSpPr>
          <p:cNvPr id="12" name="Text Placeholder 2">
            <a:extLst>
              <a:ext uri="{FF2B5EF4-FFF2-40B4-BE49-F238E27FC236}">
                <a16:creationId xmlns:a16="http://schemas.microsoft.com/office/drawing/2014/main" id="{A4583CCD-8FB1-4C04-8893-AEFC844B8C7A}"/>
              </a:ext>
            </a:extLst>
          </p:cNvPr>
          <p:cNvSpPr txBox="1">
            <a:spLocks/>
          </p:cNvSpPr>
          <p:nvPr/>
        </p:nvSpPr>
        <p:spPr bwMode="auto">
          <a:xfrm>
            <a:off x="4561946" y="5866085"/>
            <a:ext cx="1880366" cy="762000"/>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a:bodyPr>
          <a:lstStyle>
            <a:lvl1pPr marL="0" indent="0" algn="l" rtl="0" eaLnBrk="1" fontAlgn="base" hangingPunct="1">
              <a:lnSpc>
                <a:spcPct val="85000"/>
              </a:lnSpc>
              <a:spcBef>
                <a:spcPct val="40000"/>
              </a:spcBef>
              <a:spcAft>
                <a:spcPct val="0"/>
              </a:spcAft>
              <a:buClr>
                <a:schemeClr val="accent5"/>
              </a:buClr>
              <a:buFont typeface="Arial" pitchFamily="34" charset="0"/>
              <a:buNone/>
              <a:defRPr sz="1200" b="1" baseline="0">
                <a:solidFill>
                  <a:srgbClr val="009ED1"/>
                </a:solidFill>
                <a:latin typeface="+mn-lt"/>
                <a:ea typeface="+mn-ea"/>
                <a:cs typeface="+mn-cs"/>
              </a:defRPr>
            </a:lvl1pPr>
            <a:lvl2pPr marL="457200" indent="0" algn="l" rtl="0" eaLnBrk="1" fontAlgn="base" hangingPunct="1">
              <a:lnSpc>
                <a:spcPct val="85000"/>
              </a:lnSpc>
              <a:spcBef>
                <a:spcPct val="20000"/>
              </a:spcBef>
              <a:spcAft>
                <a:spcPct val="0"/>
              </a:spcAft>
              <a:buClr>
                <a:schemeClr val="accent5"/>
              </a:buClr>
              <a:buFont typeface="Arial" pitchFamily="34" charset="0"/>
              <a:buNone/>
              <a:tabLst/>
              <a:defRPr sz="1800">
                <a:solidFill>
                  <a:schemeClr val="tx1">
                    <a:lumMod val="85000"/>
                    <a:lumOff val="15000"/>
                  </a:schemeClr>
                </a:solidFill>
                <a:latin typeface="Franklin Gothic Book" pitchFamily="34" charset="0"/>
              </a:defRPr>
            </a:lvl2pPr>
            <a:lvl3pPr marL="914400" indent="0" algn="l" rtl="0" eaLnBrk="1" fontAlgn="base" hangingPunct="1">
              <a:lnSpc>
                <a:spcPct val="85000"/>
              </a:lnSpc>
              <a:spcBef>
                <a:spcPct val="40000"/>
              </a:spcBef>
              <a:spcAft>
                <a:spcPct val="0"/>
              </a:spcAft>
              <a:buClr>
                <a:schemeClr val="accent5"/>
              </a:buClr>
              <a:buFont typeface="Arial" pitchFamily="34" charset="0"/>
              <a:buNone/>
              <a:defRPr sz="1600">
                <a:solidFill>
                  <a:schemeClr val="tx1">
                    <a:lumMod val="85000"/>
                    <a:lumOff val="15000"/>
                  </a:schemeClr>
                </a:solidFill>
                <a:latin typeface="Franklin Gothic Book" pitchFamily="34" charset="0"/>
              </a:defRPr>
            </a:lvl3pPr>
            <a:lvl4pPr marL="1371600" indent="0" algn="l" rtl="0" eaLnBrk="1" fontAlgn="base" hangingPunct="1">
              <a:lnSpc>
                <a:spcPct val="85000"/>
              </a:lnSpc>
              <a:spcBef>
                <a:spcPct val="40000"/>
              </a:spcBef>
              <a:spcAft>
                <a:spcPct val="0"/>
              </a:spcAft>
              <a:buClr>
                <a:schemeClr val="accent5"/>
              </a:buClr>
              <a:buFont typeface="Arial" pitchFamily="34" charset="0"/>
              <a:buNone/>
              <a:defRPr sz="1400">
                <a:solidFill>
                  <a:schemeClr val="tx1">
                    <a:lumMod val="85000"/>
                    <a:lumOff val="15000"/>
                  </a:schemeClr>
                </a:solidFill>
                <a:latin typeface="Franklin Gothic Book" pitchFamily="34" charset="0"/>
              </a:defRPr>
            </a:lvl4pPr>
            <a:lvl5pPr marL="1828800" indent="0" algn="l" rtl="0" eaLnBrk="1" fontAlgn="base" hangingPunct="1">
              <a:lnSpc>
                <a:spcPct val="85000"/>
              </a:lnSpc>
              <a:spcBef>
                <a:spcPct val="40000"/>
              </a:spcBef>
              <a:spcAft>
                <a:spcPct val="0"/>
              </a:spcAft>
              <a:buClr>
                <a:srgbClr val="7C93A0"/>
              </a:buClr>
              <a:buFont typeface="Arial" pitchFamily="34" charset="0"/>
              <a:buNone/>
              <a:defRPr sz="1400">
                <a:solidFill>
                  <a:schemeClr val="tx1"/>
                </a:solidFill>
                <a:latin typeface="Franklin Gothic Book" pitchFamily="34" charset="0"/>
              </a:defRPr>
            </a:lvl5pPr>
            <a:lvl6pPr marL="22860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6pPr>
            <a:lvl7pPr marL="27432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7pPr>
            <a:lvl8pPr marL="32004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8pPr>
            <a:lvl9pPr marL="36576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9pPr>
          </a:lstStyle>
          <a:p>
            <a:pPr marL="0" marR="0" lvl="0" indent="0" algn="l" defTabSz="914400" rtl="0" eaLnBrk="1" fontAlgn="base" latinLnBrk="0" hangingPunct="1">
              <a:lnSpc>
                <a:spcPct val="85000"/>
              </a:lnSpc>
              <a:spcBef>
                <a:spcPct val="40000"/>
              </a:spcBef>
              <a:spcAft>
                <a:spcPct val="0"/>
              </a:spcAft>
              <a:buClr>
                <a:srgbClr val="909D93"/>
              </a:buClr>
              <a:buSzTx/>
              <a:buFont typeface="Arial" pitchFamily="34" charset="0"/>
              <a:buNone/>
              <a:tabLst/>
              <a:defRPr/>
            </a:pPr>
            <a:r>
              <a:rPr kumimoji="0" lang="en-US" sz="1200" b="0" i="0" u="none" strike="noStrike" kern="0" cap="none" spc="0" normalizeH="0" baseline="0" noProof="0" dirty="0">
                <a:ln>
                  <a:noFill/>
                </a:ln>
                <a:solidFill>
                  <a:srgbClr val="43525A"/>
                </a:solidFill>
                <a:effectLst/>
                <a:uLnTx/>
                <a:uFillTx/>
                <a:latin typeface="Franklin Gothic Medium" panose="020B0603020102020204" pitchFamily="34" charset="0"/>
                <a:ea typeface="+mn-ea"/>
                <a:cs typeface="+mn-cs"/>
              </a:rPr>
              <a:t>Sierra Johnson</a:t>
            </a:r>
          </a:p>
          <a:p>
            <a:pPr marL="0" marR="0" lvl="0" indent="0" algn="l" defTabSz="914400" rtl="0" eaLnBrk="1" fontAlgn="base" latinLnBrk="0" hangingPunct="1">
              <a:lnSpc>
                <a:spcPct val="100000"/>
              </a:lnSpc>
              <a:spcBef>
                <a:spcPct val="40000"/>
              </a:spcBef>
              <a:spcAft>
                <a:spcPct val="0"/>
              </a:spcAft>
              <a:buClr>
                <a:srgbClr val="909D93"/>
              </a:buClr>
              <a:buSzTx/>
              <a:buFont typeface="Arial" pitchFamily="34" charset="0"/>
              <a:buNone/>
              <a:tabLst/>
              <a:defRPr/>
            </a:pPr>
            <a:r>
              <a:rPr kumimoji="0" lang="en-US"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rPr>
              <a:t>(303) 239-5472</a:t>
            </a:r>
            <a:br>
              <a:rPr kumimoji="0" lang="en-US"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rPr>
            </a:br>
            <a:r>
              <a:rPr kumimoji="0" lang="fi-FI"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rPr>
              <a:t>SJohnson2@BrwnCald.com</a:t>
            </a:r>
            <a:endParaRPr kumimoji="0" lang="en-US"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endParaRPr>
          </a:p>
        </p:txBody>
      </p:sp>
      <p:cxnSp>
        <p:nvCxnSpPr>
          <p:cNvPr id="13" name="Straight Connector 12">
            <a:extLst>
              <a:ext uri="{FF2B5EF4-FFF2-40B4-BE49-F238E27FC236}">
                <a16:creationId xmlns:a16="http://schemas.microsoft.com/office/drawing/2014/main" id="{EE43A234-6200-465F-8A39-AAF16E9B8188}"/>
              </a:ext>
            </a:extLst>
          </p:cNvPr>
          <p:cNvCxnSpPr/>
          <p:nvPr/>
        </p:nvCxnSpPr>
        <p:spPr bwMode="auto">
          <a:xfrm>
            <a:off x="2039277" y="5815333"/>
            <a:ext cx="0" cy="762000"/>
          </a:xfrm>
          <a:prstGeom prst="line">
            <a:avLst/>
          </a:prstGeom>
          <a:noFill/>
          <a:ln w="9525" cap="flat" cmpd="sng" algn="ctr">
            <a:solidFill>
              <a:schemeClr val="accent3"/>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7F0859DB-5580-4CD9-8DAE-7FB2FCA73BC7}"/>
              </a:ext>
            </a:extLst>
          </p:cNvPr>
          <p:cNvCxnSpPr>
            <a:cxnSpLocks/>
          </p:cNvCxnSpPr>
          <p:nvPr/>
        </p:nvCxnSpPr>
        <p:spPr bwMode="auto">
          <a:xfrm>
            <a:off x="434316" y="5562600"/>
            <a:ext cx="11452787" cy="0"/>
          </a:xfrm>
          <a:prstGeom prst="line">
            <a:avLst/>
          </a:prstGeom>
          <a:noFill/>
          <a:ln w="28575" cap="flat" cmpd="sng" algn="ctr">
            <a:solidFill>
              <a:srgbClr val="909D93"/>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DA9CA568-8D72-4A68-A055-EB241FCD37C4}"/>
              </a:ext>
            </a:extLst>
          </p:cNvPr>
          <p:cNvCxnSpPr>
            <a:cxnSpLocks/>
          </p:cNvCxnSpPr>
          <p:nvPr/>
        </p:nvCxnSpPr>
        <p:spPr bwMode="auto">
          <a:xfrm>
            <a:off x="6707091" y="5814010"/>
            <a:ext cx="0" cy="762000"/>
          </a:xfrm>
          <a:prstGeom prst="line">
            <a:avLst/>
          </a:prstGeom>
          <a:noFill/>
          <a:ln w="9525" cap="flat" cmpd="sng" algn="ctr">
            <a:solidFill>
              <a:schemeClr val="accent3"/>
            </a:solidFill>
            <a:prstDash val="solid"/>
            <a:round/>
            <a:headEnd type="none" w="med" len="med"/>
            <a:tailEnd type="none" w="med" len="med"/>
          </a:ln>
          <a:effectLst/>
        </p:spPr>
      </p:cxnSp>
      <p:pic>
        <p:nvPicPr>
          <p:cNvPr id="2" name="Picture 2" descr="PNWS-AWWA logo">
            <a:extLst>
              <a:ext uri="{FF2B5EF4-FFF2-40B4-BE49-F238E27FC236}">
                <a16:creationId xmlns:a16="http://schemas.microsoft.com/office/drawing/2014/main" id="{357979E2-DFBD-4B55-CEC5-4F04586D03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2387" y="177450"/>
            <a:ext cx="2538613" cy="38850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1E38504-0D7D-58E4-3327-CD41E23CAD0A}"/>
              </a:ext>
            </a:extLst>
          </p:cNvPr>
          <p:cNvSpPr txBox="1">
            <a:spLocks/>
          </p:cNvSpPr>
          <p:nvPr/>
        </p:nvSpPr>
        <p:spPr bwMode="auto">
          <a:xfrm>
            <a:off x="2266466" y="5866088"/>
            <a:ext cx="1569551" cy="761997"/>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a:bodyPr>
          <a:lstStyle>
            <a:lvl1pPr marL="0" indent="0" algn="l" rtl="0" eaLnBrk="1" fontAlgn="base" hangingPunct="1">
              <a:lnSpc>
                <a:spcPct val="85000"/>
              </a:lnSpc>
              <a:spcBef>
                <a:spcPct val="40000"/>
              </a:spcBef>
              <a:spcAft>
                <a:spcPct val="0"/>
              </a:spcAft>
              <a:buClr>
                <a:schemeClr val="accent5"/>
              </a:buClr>
              <a:buFont typeface="Arial" pitchFamily="34" charset="0"/>
              <a:buNone/>
              <a:defRPr sz="1200" b="1" baseline="0">
                <a:solidFill>
                  <a:srgbClr val="009ED1"/>
                </a:solidFill>
                <a:latin typeface="+mn-lt"/>
                <a:ea typeface="+mn-ea"/>
                <a:cs typeface="+mn-cs"/>
              </a:defRPr>
            </a:lvl1pPr>
            <a:lvl2pPr marL="457200" indent="0" algn="l" rtl="0" eaLnBrk="1" fontAlgn="base" hangingPunct="1">
              <a:lnSpc>
                <a:spcPct val="85000"/>
              </a:lnSpc>
              <a:spcBef>
                <a:spcPct val="20000"/>
              </a:spcBef>
              <a:spcAft>
                <a:spcPct val="0"/>
              </a:spcAft>
              <a:buClr>
                <a:schemeClr val="accent5"/>
              </a:buClr>
              <a:buFont typeface="Arial" pitchFamily="34" charset="0"/>
              <a:buNone/>
              <a:tabLst/>
              <a:defRPr sz="1800">
                <a:solidFill>
                  <a:schemeClr val="tx1">
                    <a:lumMod val="85000"/>
                    <a:lumOff val="15000"/>
                  </a:schemeClr>
                </a:solidFill>
                <a:latin typeface="Franklin Gothic Book" pitchFamily="34" charset="0"/>
              </a:defRPr>
            </a:lvl2pPr>
            <a:lvl3pPr marL="914400" indent="0" algn="l" rtl="0" eaLnBrk="1" fontAlgn="base" hangingPunct="1">
              <a:lnSpc>
                <a:spcPct val="85000"/>
              </a:lnSpc>
              <a:spcBef>
                <a:spcPct val="40000"/>
              </a:spcBef>
              <a:spcAft>
                <a:spcPct val="0"/>
              </a:spcAft>
              <a:buClr>
                <a:schemeClr val="accent5"/>
              </a:buClr>
              <a:buFont typeface="Arial" pitchFamily="34" charset="0"/>
              <a:buNone/>
              <a:defRPr sz="1600">
                <a:solidFill>
                  <a:schemeClr val="tx1">
                    <a:lumMod val="85000"/>
                    <a:lumOff val="15000"/>
                  </a:schemeClr>
                </a:solidFill>
                <a:latin typeface="Franklin Gothic Book" pitchFamily="34" charset="0"/>
              </a:defRPr>
            </a:lvl3pPr>
            <a:lvl4pPr marL="1371600" indent="0" algn="l" rtl="0" eaLnBrk="1" fontAlgn="base" hangingPunct="1">
              <a:lnSpc>
                <a:spcPct val="85000"/>
              </a:lnSpc>
              <a:spcBef>
                <a:spcPct val="40000"/>
              </a:spcBef>
              <a:spcAft>
                <a:spcPct val="0"/>
              </a:spcAft>
              <a:buClr>
                <a:schemeClr val="accent5"/>
              </a:buClr>
              <a:buFont typeface="Arial" pitchFamily="34" charset="0"/>
              <a:buNone/>
              <a:defRPr sz="1400">
                <a:solidFill>
                  <a:schemeClr val="tx1">
                    <a:lumMod val="85000"/>
                    <a:lumOff val="15000"/>
                  </a:schemeClr>
                </a:solidFill>
                <a:latin typeface="Franklin Gothic Book" pitchFamily="34" charset="0"/>
              </a:defRPr>
            </a:lvl4pPr>
            <a:lvl5pPr marL="1828800" indent="0" algn="l" rtl="0" eaLnBrk="1" fontAlgn="base" hangingPunct="1">
              <a:lnSpc>
                <a:spcPct val="85000"/>
              </a:lnSpc>
              <a:spcBef>
                <a:spcPct val="40000"/>
              </a:spcBef>
              <a:spcAft>
                <a:spcPct val="0"/>
              </a:spcAft>
              <a:buClr>
                <a:srgbClr val="7C93A0"/>
              </a:buClr>
              <a:buFont typeface="Arial" pitchFamily="34" charset="0"/>
              <a:buNone/>
              <a:defRPr sz="1400">
                <a:solidFill>
                  <a:schemeClr val="tx1"/>
                </a:solidFill>
                <a:latin typeface="Franklin Gothic Book" pitchFamily="34" charset="0"/>
              </a:defRPr>
            </a:lvl5pPr>
            <a:lvl6pPr marL="22860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6pPr>
            <a:lvl7pPr marL="27432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7pPr>
            <a:lvl8pPr marL="32004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8pPr>
            <a:lvl9pPr marL="36576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9pPr>
          </a:lstStyle>
          <a:p>
            <a:pPr marL="0" marR="0" lvl="0" indent="0" algn="l" defTabSz="914400" rtl="0" eaLnBrk="1" fontAlgn="base" latinLnBrk="0" hangingPunct="1">
              <a:lnSpc>
                <a:spcPct val="85000"/>
              </a:lnSpc>
              <a:spcBef>
                <a:spcPct val="40000"/>
              </a:spcBef>
              <a:spcAft>
                <a:spcPct val="0"/>
              </a:spcAft>
              <a:buClr>
                <a:srgbClr val="909D93"/>
              </a:buClr>
              <a:buSzTx/>
              <a:buFont typeface="Arial" pitchFamily="34" charset="0"/>
              <a:buNone/>
              <a:tabLst/>
              <a:defRPr/>
            </a:pPr>
            <a:r>
              <a:rPr kumimoji="0" lang="en-US" sz="1200" b="0" i="0" u="none" strike="noStrike" kern="0" cap="none" spc="0" normalizeH="0" baseline="0" noProof="0" dirty="0">
                <a:ln>
                  <a:noFill/>
                </a:ln>
                <a:solidFill>
                  <a:srgbClr val="43525A"/>
                </a:solidFill>
                <a:effectLst/>
                <a:uLnTx/>
                <a:uFillTx/>
                <a:latin typeface="Franklin Gothic Medium" panose="020B0603020102020204" pitchFamily="34" charset="0"/>
                <a:ea typeface="+mn-ea"/>
                <a:cs typeface="+mn-cs"/>
              </a:rPr>
              <a:t>Lynn Stephens</a:t>
            </a:r>
          </a:p>
          <a:p>
            <a:pPr marL="0" marR="0" lvl="0" indent="0" algn="l" defTabSz="914400" rtl="0" eaLnBrk="1" fontAlgn="base" latinLnBrk="0" hangingPunct="1">
              <a:lnSpc>
                <a:spcPct val="100000"/>
              </a:lnSpc>
              <a:spcBef>
                <a:spcPct val="40000"/>
              </a:spcBef>
              <a:spcAft>
                <a:spcPct val="0"/>
              </a:spcAft>
              <a:buClr>
                <a:srgbClr val="909D93"/>
              </a:buClr>
              <a:buSzTx/>
              <a:buFont typeface="Arial" pitchFamily="34" charset="0"/>
              <a:buNone/>
              <a:tabLst/>
              <a:defRPr/>
            </a:pPr>
            <a:r>
              <a:rPr kumimoji="0" lang="en-US"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rPr>
              <a:t>(206) 749-2893</a:t>
            </a:r>
            <a:br>
              <a:rPr kumimoji="0" lang="en-US"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rPr>
            </a:br>
            <a:r>
              <a:rPr kumimoji="0" lang="en-US" sz="1200" b="0" i="0" u="none" strike="noStrike" kern="0" cap="none" spc="0" normalizeH="0" baseline="0" noProof="0" dirty="0">
                <a:ln>
                  <a:noFill/>
                </a:ln>
                <a:solidFill>
                  <a:srgbClr val="909D93"/>
                </a:solidFill>
                <a:effectLst/>
                <a:uLnTx/>
                <a:uFillTx/>
                <a:latin typeface="Franklin Gothic Medium Cond" panose="020B0606030402020204" pitchFamily="34" charset="0"/>
                <a:ea typeface="+mn-ea"/>
                <a:cs typeface="+mn-cs"/>
              </a:rPr>
              <a:t>LStephens@BrwnCald.com</a:t>
            </a:r>
          </a:p>
        </p:txBody>
      </p:sp>
      <p:pic>
        <p:nvPicPr>
          <p:cNvPr id="4" name="Picture 4" descr="Portland Water Bureau">
            <a:extLst>
              <a:ext uri="{FF2B5EF4-FFF2-40B4-BE49-F238E27FC236}">
                <a16:creationId xmlns:a16="http://schemas.microsoft.com/office/drawing/2014/main" id="{AE027024-D9EA-2934-F3A4-3823B49D86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48" t="6771" r="14894" b="22050"/>
          <a:stretch/>
        </p:blipFill>
        <p:spPr bwMode="auto">
          <a:xfrm>
            <a:off x="7168241" y="5667277"/>
            <a:ext cx="979079" cy="101208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2" descr="Homepage | The Water Research Foundation">
            <a:extLst>
              <a:ext uri="{FF2B5EF4-FFF2-40B4-BE49-F238E27FC236}">
                <a16:creationId xmlns:a16="http://schemas.microsoft.com/office/drawing/2014/main" id="{F376A0B1-584D-34B1-BD0E-D60D6193B6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9732" y="5705890"/>
            <a:ext cx="1657371" cy="870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gos | Brand | University of Waterloo">
            <a:extLst>
              <a:ext uri="{FF2B5EF4-FFF2-40B4-BE49-F238E27FC236}">
                <a16:creationId xmlns:a16="http://schemas.microsoft.com/office/drawing/2014/main" id="{1ACF0112-1874-135D-2576-CAA7C56EF10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440104" y="6005280"/>
            <a:ext cx="1496844" cy="3794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A picture containing outdoor, tool&#10;&#10;Description automatically generated">
            <a:extLst>
              <a:ext uri="{FF2B5EF4-FFF2-40B4-BE49-F238E27FC236}">
                <a16:creationId xmlns:a16="http://schemas.microsoft.com/office/drawing/2014/main" id="{C0B76C84-3B1F-B1DA-300B-0A71ADB3632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147320" y="2497646"/>
            <a:ext cx="3710324" cy="2782743"/>
          </a:xfrm>
          <a:prstGeom prst="rect">
            <a:avLst/>
          </a:prstGeom>
          <a:ln>
            <a:solidFill>
              <a:schemeClr val="tx1"/>
            </a:solidFill>
          </a:ln>
        </p:spPr>
      </p:pic>
      <p:pic>
        <p:nvPicPr>
          <p:cNvPr id="10" name="Picture 4" descr="https://mediawiki.middlebury.edu/wikis/OpenSourceLearning/images/8/87/Seqouia_Forest_Fire.jpeg">
            <a:extLst>
              <a:ext uri="{FF2B5EF4-FFF2-40B4-BE49-F238E27FC236}">
                <a16:creationId xmlns:a16="http://schemas.microsoft.com/office/drawing/2014/main" id="{2A936F27-EBD9-01B2-DB85-8717A784798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2845" b="4566"/>
          <a:stretch/>
        </p:blipFill>
        <p:spPr bwMode="auto">
          <a:xfrm>
            <a:off x="434316" y="2494969"/>
            <a:ext cx="3002567" cy="278541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Bolt Creek Fire Photo">
            <a:extLst>
              <a:ext uri="{FF2B5EF4-FFF2-40B4-BE49-F238E27FC236}">
                <a16:creationId xmlns:a16="http://schemas.microsoft.com/office/drawing/2014/main" id="{C0C5C825-6CCC-78B3-23A5-14DE8D0F035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40446" y="2509302"/>
            <a:ext cx="3710324" cy="278274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335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B2392BF0-2852-429F-E6ED-88AA7680D994}"/>
              </a:ext>
            </a:extLst>
          </p:cNvPr>
          <p:cNvSpPr>
            <a:spLocks noGrp="1"/>
          </p:cNvSpPr>
          <p:nvPr>
            <p:ph idx="1"/>
          </p:nvPr>
        </p:nvSpPr>
        <p:spPr>
          <a:xfrm>
            <a:off x="406400" y="1600200"/>
            <a:ext cx="3725762" cy="4800600"/>
          </a:xfrm>
        </p:spPr>
        <p:txBody>
          <a:bodyPr>
            <a:normAutofit/>
          </a:bodyPr>
          <a:lstStyle/>
          <a:p>
            <a:r>
              <a:rPr lang="en-US">
                <a:solidFill>
                  <a:schemeClr val="tx1"/>
                </a:solidFill>
              </a:rPr>
              <a:t>Turbidity increased by two orders of magnitude</a:t>
            </a:r>
          </a:p>
          <a:p>
            <a:r>
              <a:rPr lang="en-US">
                <a:solidFill>
                  <a:schemeClr val="tx1"/>
                </a:solidFill>
              </a:rPr>
              <a:t>Organics shifted from completely dissolved to a particulate portion</a:t>
            </a:r>
          </a:p>
          <a:p>
            <a:r>
              <a:rPr lang="en-US">
                <a:solidFill>
                  <a:schemeClr val="tx1"/>
                </a:solidFill>
              </a:rPr>
              <a:t>Riverside the highest particulate portion</a:t>
            </a:r>
          </a:p>
          <a:p>
            <a:r>
              <a:rPr lang="en-US">
                <a:solidFill>
                  <a:schemeClr val="tx1"/>
                </a:solidFill>
              </a:rPr>
              <a:t>Bolt Creek had the highest dissolved organics</a:t>
            </a:r>
          </a:p>
          <a:p>
            <a:pPr lvl="1"/>
            <a:endParaRPr lang="en-US">
              <a:solidFill>
                <a:schemeClr val="tx1"/>
              </a:solidFill>
            </a:endParaRPr>
          </a:p>
        </p:txBody>
      </p:sp>
      <p:sp>
        <p:nvSpPr>
          <p:cNvPr id="3" name="Title 2">
            <a:extLst>
              <a:ext uri="{FF2B5EF4-FFF2-40B4-BE49-F238E27FC236}">
                <a16:creationId xmlns:a16="http://schemas.microsoft.com/office/drawing/2014/main" id="{D264DC1D-0291-2EFF-DFFB-192A2146AB1D}"/>
              </a:ext>
            </a:extLst>
          </p:cNvPr>
          <p:cNvSpPr>
            <a:spLocks noGrp="1"/>
          </p:cNvSpPr>
          <p:nvPr>
            <p:ph type="title"/>
          </p:nvPr>
        </p:nvSpPr>
        <p:spPr/>
        <p:txBody>
          <a:bodyPr>
            <a:normAutofit/>
          </a:bodyPr>
          <a:lstStyle/>
          <a:p>
            <a:r>
              <a:rPr lang="en-US">
                <a:solidFill>
                  <a:srgbClr val="002060"/>
                </a:solidFill>
              </a:rPr>
              <a:t>Increased Organics/Turbidity in Wildfire Scenarios</a:t>
            </a:r>
            <a:endParaRPr lang="en-US"/>
          </a:p>
        </p:txBody>
      </p:sp>
      <p:sp>
        <p:nvSpPr>
          <p:cNvPr id="4" name="Footer Placeholder 3">
            <a:extLst>
              <a:ext uri="{FF2B5EF4-FFF2-40B4-BE49-F238E27FC236}">
                <a16:creationId xmlns:a16="http://schemas.microsoft.com/office/drawing/2014/main" id="{511C0859-A054-709B-9064-8247872F8D82}"/>
              </a:ext>
            </a:extLst>
          </p:cNvPr>
          <p:cNvSpPr>
            <a:spLocks noGrp="1"/>
          </p:cNvSpPr>
          <p:nvPr>
            <p:ph type="ftr" sz="quarter" idx="3"/>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900E8997-0EFB-3B09-DE5D-EFBA697AFA70}"/>
              </a:ext>
            </a:extLst>
          </p:cNvPr>
          <p:cNvSpPr>
            <a:spLocks noGrp="1"/>
          </p:cNvSpPr>
          <p:nvPr>
            <p:ph type="sldNum" sz="quarter" idx="4"/>
          </p:nvPr>
        </p:nvSpPr>
        <p:spPr/>
        <p:txBody>
          <a:bodyPr/>
          <a:lstStyle/>
          <a:p>
            <a:fld id="{83D12EE2-0A52-405F-9235-0A5D75AB581D}" type="slidenum">
              <a:rPr lang="en-US" smtClean="0"/>
              <a:pPr/>
              <a:t>10</a:t>
            </a:fld>
            <a:endParaRPr lang="en-US"/>
          </a:p>
        </p:txBody>
      </p:sp>
      <p:sp>
        <p:nvSpPr>
          <p:cNvPr id="12" name="Rectangle 11">
            <a:extLst>
              <a:ext uri="{FF2B5EF4-FFF2-40B4-BE49-F238E27FC236}">
                <a16:creationId xmlns:a16="http://schemas.microsoft.com/office/drawing/2014/main" id="{96110443-D552-35F3-F227-A209447D6F05}"/>
              </a:ext>
            </a:extLst>
          </p:cNvPr>
          <p:cNvSpPr/>
          <p:nvPr/>
        </p:nvSpPr>
        <p:spPr bwMode="auto">
          <a:xfrm>
            <a:off x="3115340" y="5975498"/>
            <a:ext cx="1360967" cy="22328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878FE981-19DE-3217-9E20-325571E9932E}"/>
              </a:ext>
            </a:extLst>
          </p:cNvPr>
          <p:cNvSpPr/>
          <p:nvPr/>
        </p:nvSpPr>
        <p:spPr bwMode="auto">
          <a:xfrm>
            <a:off x="4758183" y="6063494"/>
            <a:ext cx="2004124" cy="1352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86AC857D-E905-4782-AE0A-19A83CE84559}"/>
              </a:ext>
            </a:extLst>
          </p:cNvPr>
          <p:cNvPicPr>
            <a:picLocks noChangeAspect="1"/>
          </p:cNvPicPr>
          <p:nvPr/>
        </p:nvPicPr>
        <p:blipFill>
          <a:blip r:embed="rId4"/>
          <a:stretch>
            <a:fillRect/>
          </a:stretch>
        </p:blipFill>
        <p:spPr>
          <a:xfrm>
            <a:off x="4758183" y="1466932"/>
            <a:ext cx="6778233" cy="4546747"/>
          </a:xfrm>
          <a:prstGeom prst="rect">
            <a:avLst/>
          </a:prstGeom>
        </p:spPr>
      </p:pic>
    </p:spTree>
    <p:extLst>
      <p:ext uri="{BB962C8B-B14F-4D97-AF65-F5344CB8AC3E}">
        <p14:creationId xmlns:p14="http://schemas.microsoft.com/office/powerpoint/2010/main" val="2247639340"/>
      </p:ext>
    </p:extLst>
  </p:cSld>
  <p:clrMapOvr>
    <a:overrideClrMapping bg1="lt1" tx1="dk1" bg2="lt2" tx2="dk2" accent1="accent1" accent2="accent2" accent3="accent3" accent4="accent4" accent5="accent5" accent6="accent6" hlink="hlink" folHlink="folHlink"/>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D5E177B-8E1B-E89E-E7BF-5A4B5E25F2F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264DC1D-0291-2EFF-DFFB-192A2146AB1D}"/>
              </a:ext>
            </a:extLst>
          </p:cNvPr>
          <p:cNvSpPr>
            <a:spLocks noGrp="1"/>
          </p:cNvSpPr>
          <p:nvPr>
            <p:ph type="title"/>
          </p:nvPr>
        </p:nvSpPr>
        <p:spPr>
          <a:xfrm>
            <a:off x="384981" y="355730"/>
            <a:ext cx="11379201" cy="914400"/>
          </a:xfrm>
        </p:spPr>
        <p:txBody>
          <a:bodyPr/>
          <a:lstStyle/>
          <a:p>
            <a:r>
              <a:rPr lang="en-US">
                <a:solidFill>
                  <a:srgbClr val="002060"/>
                </a:solidFill>
              </a:rPr>
              <a:t>Fire characteristics matter</a:t>
            </a:r>
            <a:endParaRPr lang="en-US"/>
          </a:p>
        </p:txBody>
      </p:sp>
      <p:sp>
        <p:nvSpPr>
          <p:cNvPr id="4" name="Footer Placeholder 3">
            <a:extLst>
              <a:ext uri="{FF2B5EF4-FFF2-40B4-BE49-F238E27FC236}">
                <a16:creationId xmlns:a16="http://schemas.microsoft.com/office/drawing/2014/main" id="{511C0859-A054-709B-9064-8247872F8D82}"/>
              </a:ext>
            </a:extLst>
          </p:cNvPr>
          <p:cNvSpPr>
            <a:spLocks noGrp="1"/>
          </p:cNvSpPr>
          <p:nvPr>
            <p:ph type="ftr" sz="quarter" idx="3"/>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900E8997-0EFB-3B09-DE5D-EFBA697AFA70}"/>
              </a:ext>
            </a:extLst>
          </p:cNvPr>
          <p:cNvSpPr>
            <a:spLocks noGrp="1"/>
          </p:cNvSpPr>
          <p:nvPr>
            <p:ph type="sldNum" sz="quarter" idx="4"/>
          </p:nvPr>
        </p:nvSpPr>
        <p:spPr/>
        <p:txBody>
          <a:bodyPr/>
          <a:lstStyle/>
          <a:p>
            <a:fld id="{83D12EE2-0A52-405F-9235-0A5D75AB581D}" type="slidenum">
              <a:rPr lang="en-US" smtClean="0"/>
              <a:pPr/>
              <a:t>11</a:t>
            </a:fld>
            <a:endParaRPr lang="en-US"/>
          </a:p>
        </p:txBody>
      </p:sp>
      <p:sp>
        <p:nvSpPr>
          <p:cNvPr id="12" name="Rectangle 11">
            <a:extLst>
              <a:ext uri="{FF2B5EF4-FFF2-40B4-BE49-F238E27FC236}">
                <a16:creationId xmlns:a16="http://schemas.microsoft.com/office/drawing/2014/main" id="{96110443-D552-35F3-F227-A209447D6F05}"/>
              </a:ext>
            </a:extLst>
          </p:cNvPr>
          <p:cNvSpPr/>
          <p:nvPr/>
        </p:nvSpPr>
        <p:spPr bwMode="auto">
          <a:xfrm>
            <a:off x="3115340" y="5975498"/>
            <a:ext cx="1360967" cy="22328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ectangle 12">
            <a:extLst>
              <a:ext uri="{FF2B5EF4-FFF2-40B4-BE49-F238E27FC236}">
                <a16:creationId xmlns:a16="http://schemas.microsoft.com/office/drawing/2014/main" id="{878FE981-19DE-3217-9E20-325571E9932E}"/>
              </a:ext>
            </a:extLst>
          </p:cNvPr>
          <p:cNvSpPr/>
          <p:nvPr/>
        </p:nvSpPr>
        <p:spPr bwMode="auto">
          <a:xfrm>
            <a:off x="4758183" y="6063494"/>
            <a:ext cx="2004124" cy="1352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86AC857D-E905-4782-AE0A-19A83CE84559}"/>
              </a:ext>
            </a:extLst>
          </p:cNvPr>
          <p:cNvPicPr>
            <a:picLocks noChangeAspect="1"/>
          </p:cNvPicPr>
          <p:nvPr/>
        </p:nvPicPr>
        <p:blipFill>
          <a:blip r:embed="rId3"/>
          <a:stretch>
            <a:fillRect/>
          </a:stretch>
        </p:blipFill>
        <p:spPr>
          <a:xfrm>
            <a:off x="5241159" y="1448830"/>
            <a:ext cx="6778233" cy="4546747"/>
          </a:xfrm>
          <a:prstGeom prst="rect">
            <a:avLst/>
          </a:prstGeom>
        </p:spPr>
      </p:pic>
      <p:pic>
        <p:nvPicPr>
          <p:cNvPr id="9" name="Picture 8">
            <a:extLst>
              <a:ext uri="{FF2B5EF4-FFF2-40B4-BE49-F238E27FC236}">
                <a16:creationId xmlns:a16="http://schemas.microsoft.com/office/drawing/2014/main" id="{283DA832-3D66-672F-E76A-4CA0BFFC3533}"/>
              </a:ext>
            </a:extLst>
          </p:cNvPr>
          <p:cNvPicPr>
            <a:picLocks noChangeAspect="1"/>
          </p:cNvPicPr>
          <p:nvPr/>
        </p:nvPicPr>
        <p:blipFill>
          <a:blip r:embed="rId4"/>
          <a:stretch>
            <a:fillRect/>
          </a:stretch>
        </p:blipFill>
        <p:spPr>
          <a:xfrm>
            <a:off x="434375" y="3676610"/>
            <a:ext cx="4283618" cy="3181390"/>
          </a:xfrm>
          <a:prstGeom prst="rect">
            <a:avLst/>
          </a:prstGeom>
        </p:spPr>
      </p:pic>
      <p:pic>
        <p:nvPicPr>
          <p:cNvPr id="10" name="Picture 9">
            <a:extLst>
              <a:ext uri="{FF2B5EF4-FFF2-40B4-BE49-F238E27FC236}">
                <a16:creationId xmlns:a16="http://schemas.microsoft.com/office/drawing/2014/main" id="{D2192AF0-0931-50C1-71A7-337EE3735572}"/>
              </a:ext>
            </a:extLst>
          </p:cNvPr>
          <p:cNvPicPr>
            <a:picLocks noChangeAspect="1"/>
          </p:cNvPicPr>
          <p:nvPr/>
        </p:nvPicPr>
        <p:blipFill>
          <a:blip r:embed="rId5"/>
          <a:stretch>
            <a:fillRect/>
          </a:stretch>
        </p:blipFill>
        <p:spPr>
          <a:xfrm>
            <a:off x="434375" y="1286716"/>
            <a:ext cx="4283618" cy="3165070"/>
          </a:xfrm>
          <a:prstGeom prst="rect">
            <a:avLst/>
          </a:prstGeom>
        </p:spPr>
      </p:pic>
      <p:sp>
        <p:nvSpPr>
          <p:cNvPr id="11" name="TextBox 10">
            <a:extLst>
              <a:ext uri="{FF2B5EF4-FFF2-40B4-BE49-F238E27FC236}">
                <a16:creationId xmlns:a16="http://schemas.microsoft.com/office/drawing/2014/main" id="{C8355EAA-15B6-FCDA-5388-11A1563015F2}"/>
              </a:ext>
            </a:extLst>
          </p:cNvPr>
          <p:cNvSpPr txBox="1"/>
          <p:nvPr/>
        </p:nvSpPr>
        <p:spPr>
          <a:xfrm>
            <a:off x="860836" y="3435693"/>
            <a:ext cx="2651760" cy="523220"/>
          </a:xfrm>
          <a:prstGeom prst="rect">
            <a:avLst/>
          </a:prstGeom>
          <a:solidFill>
            <a:schemeClr val="bg1">
              <a:alpha val="75000"/>
            </a:schemeClr>
          </a:solid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D4D4D"/>
                </a:solidFill>
                <a:effectLst/>
                <a:uLnTx/>
                <a:uFillTx/>
                <a:latin typeface="Arial" panose="020B0604020202020204"/>
                <a:ea typeface="+mn-ea"/>
                <a:cs typeface="+mn-cs"/>
              </a:rPr>
              <a:t>Riverside Fire</a:t>
            </a:r>
          </a:p>
        </p:txBody>
      </p:sp>
      <p:sp>
        <p:nvSpPr>
          <p:cNvPr id="14" name="TextBox 13">
            <a:extLst>
              <a:ext uri="{FF2B5EF4-FFF2-40B4-BE49-F238E27FC236}">
                <a16:creationId xmlns:a16="http://schemas.microsoft.com/office/drawing/2014/main" id="{278312BC-D9A7-5C1D-697A-30FFAD53AD78}"/>
              </a:ext>
            </a:extLst>
          </p:cNvPr>
          <p:cNvSpPr txBox="1"/>
          <p:nvPr/>
        </p:nvSpPr>
        <p:spPr>
          <a:xfrm>
            <a:off x="574082" y="6096129"/>
            <a:ext cx="2651760" cy="523220"/>
          </a:xfrm>
          <a:prstGeom prst="rect">
            <a:avLst/>
          </a:prstGeom>
          <a:solidFill>
            <a:schemeClr val="bg1">
              <a:alpha val="75000"/>
            </a:schemeClr>
          </a:solid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D4D4D"/>
                </a:solidFill>
                <a:effectLst/>
                <a:uLnTx/>
                <a:uFillTx/>
                <a:latin typeface="Arial" panose="020B0604020202020204"/>
                <a:ea typeface="+mn-ea"/>
                <a:cs typeface="+mn-cs"/>
              </a:rPr>
              <a:t>Bolt Creek Fire</a:t>
            </a:r>
          </a:p>
        </p:txBody>
      </p:sp>
      <p:sp>
        <p:nvSpPr>
          <p:cNvPr id="15" name="Rectangle: Rounded Corners 14">
            <a:extLst>
              <a:ext uri="{FF2B5EF4-FFF2-40B4-BE49-F238E27FC236}">
                <a16:creationId xmlns:a16="http://schemas.microsoft.com/office/drawing/2014/main" id="{A333D117-16ED-2999-E3B6-74827B3E5860}"/>
              </a:ext>
            </a:extLst>
          </p:cNvPr>
          <p:cNvSpPr/>
          <p:nvPr/>
        </p:nvSpPr>
        <p:spPr bwMode="auto">
          <a:xfrm>
            <a:off x="7315200" y="2050513"/>
            <a:ext cx="1297964" cy="3465058"/>
          </a:xfrm>
          <a:prstGeom prst="roundRect">
            <a:avLst>
              <a:gd name="adj" fmla="val 50000"/>
            </a:avLst>
          </a:prstGeom>
          <a:noFill/>
          <a:ln w="25400" cap="flat" cmpd="sng" algn="ctr">
            <a:solidFill>
              <a:schemeClr val="tx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D4D4D"/>
              </a:solidFill>
              <a:effectLst/>
              <a:uLnTx/>
              <a:uFillTx/>
              <a:latin typeface="Arial" charset="0"/>
              <a:ea typeface="+mn-ea"/>
              <a:cs typeface="+mn-cs"/>
            </a:endParaRPr>
          </a:p>
        </p:txBody>
      </p:sp>
      <p:cxnSp>
        <p:nvCxnSpPr>
          <p:cNvPr id="16" name="Connector: Curved 15">
            <a:extLst>
              <a:ext uri="{FF2B5EF4-FFF2-40B4-BE49-F238E27FC236}">
                <a16:creationId xmlns:a16="http://schemas.microsoft.com/office/drawing/2014/main" id="{428FA1FD-5FEA-1591-BA13-45F93769F789}"/>
              </a:ext>
            </a:extLst>
          </p:cNvPr>
          <p:cNvCxnSpPr>
            <a:cxnSpLocks/>
            <a:stCxn id="15" idx="0"/>
          </p:cNvCxnSpPr>
          <p:nvPr/>
        </p:nvCxnSpPr>
        <p:spPr bwMode="auto">
          <a:xfrm rot="16200000" flipV="1">
            <a:off x="6081036" y="167366"/>
            <a:ext cx="678913" cy="3087381"/>
          </a:xfrm>
          <a:prstGeom prst="curvedConnector2">
            <a:avLst/>
          </a:prstGeom>
          <a:noFill/>
          <a:ln w="25400" cap="flat" cmpd="sng" algn="ctr">
            <a:solidFill>
              <a:schemeClr val="tx1">
                <a:lumMod val="75000"/>
              </a:schemeClr>
            </a:solidFill>
            <a:prstDash val="solid"/>
            <a:round/>
            <a:headEnd type="none" w="med" len="med"/>
            <a:tailEnd type="triangle" w="lg" len="lg"/>
          </a:ln>
          <a:effectLst/>
        </p:spPr>
      </p:cxnSp>
      <p:sp>
        <p:nvSpPr>
          <p:cNvPr id="17" name="Rectangle: Rounded Corners 16">
            <a:extLst>
              <a:ext uri="{FF2B5EF4-FFF2-40B4-BE49-F238E27FC236}">
                <a16:creationId xmlns:a16="http://schemas.microsoft.com/office/drawing/2014/main" id="{255A6701-0949-FBF7-9BB5-E71430FFEFD4}"/>
              </a:ext>
            </a:extLst>
          </p:cNvPr>
          <p:cNvSpPr/>
          <p:nvPr/>
        </p:nvSpPr>
        <p:spPr bwMode="auto">
          <a:xfrm>
            <a:off x="8613164" y="1464366"/>
            <a:ext cx="1122744" cy="3973975"/>
          </a:xfrm>
          <a:prstGeom prst="roundRect">
            <a:avLst>
              <a:gd name="adj" fmla="val 39180"/>
            </a:avLst>
          </a:prstGeom>
          <a:noFill/>
          <a:ln w="25400" cap="flat" cmpd="sng" algn="ctr">
            <a:solidFill>
              <a:schemeClr val="tx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D4D4D"/>
              </a:solidFill>
              <a:effectLst/>
              <a:uLnTx/>
              <a:uFillTx/>
              <a:latin typeface="Arial" charset="0"/>
              <a:ea typeface="+mn-ea"/>
              <a:cs typeface="+mn-cs"/>
            </a:endParaRPr>
          </a:p>
        </p:txBody>
      </p:sp>
      <p:cxnSp>
        <p:nvCxnSpPr>
          <p:cNvPr id="18" name="Connector: Curved 17">
            <a:extLst>
              <a:ext uri="{FF2B5EF4-FFF2-40B4-BE49-F238E27FC236}">
                <a16:creationId xmlns:a16="http://schemas.microsoft.com/office/drawing/2014/main" id="{1A39C7F2-180D-BF14-8A31-3A4AA88C5EF8}"/>
              </a:ext>
            </a:extLst>
          </p:cNvPr>
          <p:cNvCxnSpPr>
            <a:cxnSpLocks/>
            <a:stCxn id="17" idx="2"/>
          </p:cNvCxnSpPr>
          <p:nvPr/>
        </p:nvCxnSpPr>
        <p:spPr bwMode="auto">
          <a:xfrm rot="5400000">
            <a:off x="6437290" y="3759235"/>
            <a:ext cx="1058140" cy="4416353"/>
          </a:xfrm>
          <a:prstGeom prst="curvedConnector2">
            <a:avLst/>
          </a:prstGeom>
          <a:noFill/>
          <a:ln w="25400" cap="flat" cmpd="sng" algn="ctr">
            <a:solidFill>
              <a:schemeClr val="tx1">
                <a:lumMod val="75000"/>
              </a:schemeClr>
            </a:solidFill>
            <a:prstDash val="solid"/>
            <a:round/>
            <a:headEnd type="none" w="med" len="med"/>
            <a:tailEnd type="triangle" w="lg" len="lg"/>
          </a:ln>
          <a:effectLst/>
        </p:spPr>
      </p:cxnSp>
    </p:spTree>
    <p:extLst>
      <p:ext uri="{BB962C8B-B14F-4D97-AF65-F5344CB8AC3E}">
        <p14:creationId xmlns:p14="http://schemas.microsoft.com/office/powerpoint/2010/main" val="413151208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BD8C2-7604-CF14-0E3F-5A91785C5DEC}"/>
              </a:ext>
            </a:extLst>
          </p:cNvPr>
          <p:cNvSpPr>
            <a:spLocks noGrp="1"/>
          </p:cNvSpPr>
          <p:nvPr>
            <p:ph type="title"/>
          </p:nvPr>
        </p:nvSpPr>
        <p:spPr/>
        <p:txBody>
          <a:bodyPr>
            <a:normAutofit/>
          </a:bodyPr>
          <a:lstStyle/>
          <a:p>
            <a:r>
              <a:rPr lang="en-US">
                <a:solidFill>
                  <a:srgbClr val="002060"/>
                </a:solidFill>
              </a:rPr>
              <a:t>Wildfire ash exhibited immediate ozone decay</a:t>
            </a:r>
          </a:p>
        </p:txBody>
      </p:sp>
      <p:sp>
        <p:nvSpPr>
          <p:cNvPr id="4" name="Slide Number Placeholder 3">
            <a:extLst>
              <a:ext uri="{FF2B5EF4-FFF2-40B4-BE49-F238E27FC236}">
                <a16:creationId xmlns:a16="http://schemas.microsoft.com/office/drawing/2014/main" id="{A4767E69-EAD8-2C15-F401-05DAC207FF89}"/>
              </a:ext>
            </a:extLst>
          </p:cNvPr>
          <p:cNvSpPr>
            <a:spLocks noGrp="1"/>
          </p:cNvSpPr>
          <p:nvPr>
            <p:ph type="sldNum" sz="quarter" idx="4"/>
          </p:nvPr>
        </p:nvSpPr>
        <p:spPr/>
        <p:txBody>
          <a:bodyPr/>
          <a:lstStyle/>
          <a:p>
            <a:fld id="{83D12EE2-0A52-405F-9235-0A5D75AB581D}" type="slidenum">
              <a:rPr lang="en-US" smtClean="0"/>
              <a:pPr/>
              <a:t>12</a:t>
            </a:fld>
            <a:endParaRPr lang="en-US"/>
          </a:p>
        </p:txBody>
      </p:sp>
      <p:pic>
        <p:nvPicPr>
          <p:cNvPr id="2" name="Picture 1" descr="A screenshot of a graph&#10;&#10;Description automatically generated with low confidence">
            <a:extLst>
              <a:ext uri="{FF2B5EF4-FFF2-40B4-BE49-F238E27FC236}">
                <a16:creationId xmlns:a16="http://schemas.microsoft.com/office/drawing/2014/main" id="{A113DBC2-EBA5-8F2F-52C4-D0971ABFC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9237" y="1308895"/>
            <a:ext cx="7602363" cy="4677235"/>
          </a:xfrm>
          <a:prstGeom prst="rect">
            <a:avLst/>
          </a:prstGeom>
          <a:noFill/>
          <a:ln>
            <a:noFill/>
          </a:ln>
        </p:spPr>
      </p:pic>
      <p:sp>
        <p:nvSpPr>
          <p:cNvPr id="7" name="Content Placeholder 1">
            <a:extLst>
              <a:ext uri="{FF2B5EF4-FFF2-40B4-BE49-F238E27FC236}">
                <a16:creationId xmlns:a16="http://schemas.microsoft.com/office/drawing/2014/main" id="{0CDD4CAA-CFCA-B3EC-0808-BEFB0C850D6F}"/>
              </a:ext>
            </a:extLst>
          </p:cNvPr>
          <p:cNvSpPr txBox="1">
            <a:spLocks/>
          </p:cNvSpPr>
          <p:nvPr/>
        </p:nvSpPr>
        <p:spPr>
          <a:xfrm>
            <a:off x="406400" y="1600200"/>
            <a:ext cx="3140239" cy="4800600"/>
          </a:xfrm>
        </p:spPr>
        <p:txBody>
          <a:bodyPr lIns="0" tIns="0">
            <a:normAutofit/>
          </a:bodyPr>
          <a:lstStyle>
            <a:lvl1pPr marL="228600" indent="-228600" algn="l" defTabSz="914400" rtl="0" eaLnBrk="1" latinLnBrk="0" hangingPunct="1">
              <a:lnSpc>
                <a:spcPct val="90000"/>
              </a:lnSpc>
              <a:spcBef>
                <a:spcPts val="1000"/>
              </a:spcBef>
              <a:buClr>
                <a:schemeClr val="accent5"/>
              </a:buClr>
              <a:buFontTx/>
              <a:buBlip>
                <a:blip r:embed="rId5"/>
              </a:buBlip>
              <a:defRPr sz="2800" b="0" kern="1200">
                <a:solidFill>
                  <a:schemeClr val="tx1">
                    <a:lumMod val="75000"/>
                    <a:lumOff val="25000"/>
                  </a:schemeClr>
                </a:solidFill>
                <a:latin typeface="Franklin Gothic Book"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Tx/>
              <a:buBlip>
                <a:blip r:embed="rId5"/>
              </a:buBlip>
              <a:defRPr sz="2400" b="0" kern="1200">
                <a:solidFill>
                  <a:schemeClr val="tx1">
                    <a:lumMod val="75000"/>
                    <a:lumOff val="25000"/>
                  </a:schemeClr>
                </a:solidFill>
                <a:latin typeface="Franklin Gothic Book"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5"/>
              </a:buClr>
              <a:buFontTx/>
              <a:buBlip>
                <a:blip r:embed="rId5"/>
              </a:buBlip>
              <a:defRPr sz="2000" b="0" kern="1200">
                <a:solidFill>
                  <a:schemeClr val="tx1">
                    <a:lumMod val="75000"/>
                    <a:lumOff val="25000"/>
                  </a:schemeClr>
                </a:solidFill>
                <a:latin typeface="Franklin Gothic Book"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5"/>
              </a:buClr>
              <a:buFontTx/>
              <a:buBlip>
                <a:blip r:embed="rId5"/>
              </a:buBlip>
              <a:defRPr sz="1800" b="0" kern="1200">
                <a:solidFill>
                  <a:schemeClr val="tx1">
                    <a:lumMod val="75000"/>
                    <a:lumOff val="25000"/>
                  </a:schemeClr>
                </a:solidFill>
                <a:latin typeface="Franklin Gothic Book"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7C93A0"/>
              </a:buClr>
              <a:buFontTx/>
              <a:buBlip>
                <a:blip r:embed="rId5"/>
              </a:buBlip>
              <a:defRPr sz="1800" b="0" kern="1200">
                <a:solidFill>
                  <a:schemeClr val="tx1">
                    <a:lumMod val="95000"/>
                    <a:lumOff val="5000"/>
                  </a:schemeClr>
                </a:solidFill>
                <a:latin typeface="Franklin Gothic Book"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tx1"/>
                </a:solidFill>
              </a:rPr>
              <a:t>Bull Run raw water exhibited typical ozone demand and decay</a:t>
            </a:r>
          </a:p>
          <a:p>
            <a:r>
              <a:rPr lang="en-US" sz="2400">
                <a:solidFill>
                  <a:schemeClr val="tx1"/>
                </a:solidFill>
              </a:rPr>
              <a:t>Ozone quickly consumed in wildfire-impacted water</a:t>
            </a:r>
          </a:p>
          <a:p>
            <a:r>
              <a:rPr lang="en-US" sz="2400">
                <a:solidFill>
                  <a:schemeClr val="tx1"/>
                </a:solidFill>
              </a:rPr>
              <a:t>Bench testing at 0.75 and 3 mg/L typical of full-scale</a:t>
            </a:r>
          </a:p>
          <a:p>
            <a:r>
              <a:rPr lang="en-US" sz="2400">
                <a:solidFill>
                  <a:schemeClr val="tx1"/>
                </a:solidFill>
                <a:latin typeface="Franklin Gothic Book"/>
              </a:rPr>
              <a:t>Bromate was not detected. </a:t>
            </a:r>
            <a:endParaRPr lang="en-US" sz="2400">
              <a:solidFill>
                <a:schemeClr val="tx1"/>
              </a:solidFill>
            </a:endParaRPr>
          </a:p>
          <a:p>
            <a:pPr lvl="1"/>
            <a:endParaRPr lang="en-US">
              <a:solidFill>
                <a:schemeClr val="tx1"/>
              </a:solidFill>
            </a:endParaRPr>
          </a:p>
        </p:txBody>
      </p:sp>
    </p:spTree>
    <p:extLst>
      <p:ext uri="{BB962C8B-B14F-4D97-AF65-F5344CB8AC3E}">
        <p14:creationId xmlns:p14="http://schemas.microsoft.com/office/powerpoint/2010/main" val="836982454"/>
      </p:ext>
    </p:extLst>
  </p:cSld>
  <p:clrMapOvr>
    <a:overrideClrMapping bg1="lt1" tx1="dk1" bg2="lt2" tx2="dk2" accent1="accent1" accent2="accent2" accent3="accent3" accent4="accent4" accent5="accent5" accent6="accent6" hlink="hlink" folHlink="folHlink"/>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1B714A-6E38-CDB9-5C2E-AE88E9F0466B}"/>
              </a:ext>
            </a:extLst>
          </p:cNvPr>
          <p:cNvGraphicFramePr>
            <a:graphicFrameLocks/>
          </p:cNvGraphicFramePr>
          <p:nvPr>
            <p:extLst>
              <p:ext uri="{D42A27DB-BD31-4B8C-83A1-F6EECF244321}">
                <p14:modId xmlns:p14="http://schemas.microsoft.com/office/powerpoint/2010/main" val="4208771854"/>
              </p:ext>
            </p:extLst>
          </p:nvPr>
        </p:nvGraphicFramePr>
        <p:xfrm>
          <a:off x="812801" y="1359659"/>
          <a:ext cx="10363199" cy="4101341"/>
        </p:xfrm>
        <a:graphic>
          <a:graphicData uri="http://schemas.openxmlformats.org/drawingml/2006/chart">
            <c:chart xmlns:c="http://schemas.openxmlformats.org/drawingml/2006/chart" xmlns:r="http://schemas.openxmlformats.org/officeDocument/2006/relationships" r:id="rId4"/>
          </a:graphicData>
        </a:graphic>
      </p:graphicFrame>
      <p:sp>
        <p:nvSpPr>
          <p:cNvPr id="2" name="Content Placeholder 1">
            <a:extLst>
              <a:ext uri="{FF2B5EF4-FFF2-40B4-BE49-F238E27FC236}">
                <a16:creationId xmlns:a16="http://schemas.microsoft.com/office/drawing/2014/main" id="{CC4560AC-B53E-7C67-AB13-B0559BB78366}"/>
              </a:ext>
            </a:extLst>
          </p:cNvPr>
          <p:cNvSpPr>
            <a:spLocks noGrp="1"/>
          </p:cNvSpPr>
          <p:nvPr>
            <p:ph idx="1"/>
          </p:nvPr>
        </p:nvSpPr>
        <p:spPr>
          <a:xfrm>
            <a:off x="515479" y="5375594"/>
            <a:ext cx="11379201" cy="914401"/>
          </a:xfrm>
        </p:spPr>
        <p:txBody>
          <a:bodyPr>
            <a:normAutofit/>
          </a:bodyPr>
          <a:lstStyle/>
          <a:p>
            <a:r>
              <a:rPr lang="en-US" sz="2000"/>
              <a:t>Chlorine dose required to produce 1 mg/L residual after 24 hours (Uniform Formation Conditions)</a:t>
            </a:r>
          </a:p>
        </p:txBody>
      </p:sp>
      <p:sp>
        <p:nvSpPr>
          <p:cNvPr id="3" name="Title 2">
            <a:extLst>
              <a:ext uri="{FF2B5EF4-FFF2-40B4-BE49-F238E27FC236}">
                <a16:creationId xmlns:a16="http://schemas.microsoft.com/office/drawing/2014/main" id="{4B629AE3-E292-FBCB-AB7D-621F22D686D1}"/>
              </a:ext>
            </a:extLst>
          </p:cNvPr>
          <p:cNvSpPr>
            <a:spLocks noGrp="1"/>
          </p:cNvSpPr>
          <p:nvPr>
            <p:ph type="title"/>
          </p:nvPr>
        </p:nvSpPr>
        <p:spPr>
          <a:xfrm>
            <a:off x="406398" y="376518"/>
            <a:ext cx="11379201" cy="914400"/>
          </a:xfrm>
        </p:spPr>
        <p:txBody>
          <a:bodyPr/>
          <a:lstStyle/>
          <a:p>
            <a:r>
              <a:rPr lang="en-US">
                <a:solidFill>
                  <a:srgbClr val="002060"/>
                </a:solidFill>
                <a:latin typeface="Franklin Gothic Medium"/>
              </a:rPr>
              <a:t>Bench-scale Testing: UFC Chlorine Demand</a:t>
            </a:r>
            <a:endParaRPr lang="en-US">
              <a:solidFill>
                <a:srgbClr val="002060"/>
              </a:solidFill>
            </a:endParaRPr>
          </a:p>
        </p:txBody>
      </p:sp>
      <p:sp>
        <p:nvSpPr>
          <p:cNvPr id="4" name="Footer Placeholder 3">
            <a:extLst>
              <a:ext uri="{FF2B5EF4-FFF2-40B4-BE49-F238E27FC236}">
                <a16:creationId xmlns:a16="http://schemas.microsoft.com/office/drawing/2014/main" id="{CCF21FFB-C5C5-01FC-5223-393BE7608AE1}"/>
              </a:ext>
            </a:extLst>
          </p:cNvPr>
          <p:cNvSpPr>
            <a:spLocks noGrp="1"/>
          </p:cNvSpPr>
          <p:nvPr>
            <p:ph type="ftr" sz="quarter" idx="3"/>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4CDF3F3-92F9-34BE-B918-5F8B43A8D15B}"/>
              </a:ext>
            </a:extLst>
          </p:cNvPr>
          <p:cNvSpPr>
            <a:spLocks noGrp="1"/>
          </p:cNvSpPr>
          <p:nvPr>
            <p:ph type="sldNum" sz="quarter" idx="4"/>
          </p:nvPr>
        </p:nvSpPr>
        <p:spPr/>
        <p:txBody>
          <a:bodyPr/>
          <a:lstStyle/>
          <a:p>
            <a:fld id="{83D12EE2-0A52-405F-9235-0A5D75AB581D}" type="slidenum">
              <a:rPr lang="en-US" smtClean="0"/>
              <a:pPr/>
              <a:t>13</a:t>
            </a:fld>
            <a:endParaRPr lang="en-US"/>
          </a:p>
        </p:txBody>
      </p:sp>
      <p:sp>
        <p:nvSpPr>
          <p:cNvPr id="7" name="TextBox 6">
            <a:extLst>
              <a:ext uri="{FF2B5EF4-FFF2-40B4-BE49-F238E27FC236}">
                <a16:creationId xmlns:a16="http://schemas.microsoft.com/office/drawing/2014/main" id="{BF2E8F65-C0DF-B766-B0A8-F51E1B7EBB75}"/>
              </a:ext>
            </a:extLst>
          </p:cNvPr>
          <p:cNvSpPr txBox="1"/>
          <p:nvPr/>
        </p:nvSpPr>
        <p:spPr>
          <a:xfrm>
            <a:off x="9391650" y="0"/>
            <a:ext cx="2800350" cy="307777"/>
          </a:xfrm>
          <a:prstGeom prst="rect">
            <a:avLst/>
          </a:prstGeom>
          <a:noFill/>
        </p:spPr>
        <p:txBody>
          <a:bodyPr wrap="square" rtlCol="0">
            <a:spAutoFit/>
          </a:bodyPr>
          <a:lstStyle/>
          <a:p>
            <a:pPr algn="r"/>
            <a:r>
              <a:rPr lang="en-US" sz="1400">
                <a:solidFill>
                  <a:schemeClr val="bg1"/>
                </a:solidFill>
              </a:rPr>
              <a:t>Slide credit: Anna Vosa</a:t>
            </a:r>
          </a:p>
        </p:txBody>
      </p:sp>
    </p:spTree>
    <p:extLst>
      <p:ext uri="{BB962C8B-B14F-4D97-AF65-F5344CB8AC3E}">
        <p14:creationId xmlns:p14="http://schemas.microsoft.com/office/powerpoint/2010/main" val="4190150444"/>
      </p:ext>
    </p:extLst>
  </p:cSld>
  <p:clrMapOvr>
    <a:overrideClrMapping bg1="lt1" tx1="dk1" bg2="lt2" tx2="dk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05E2B-43D7-B850-73E8-0088A06DFC7F}"/>
              </a:ext>
            </a:extLst>
          </p:cNvPr>
          <p:cNvSpPr>
            <a:spLocks noGrp="1"/>
          </p:cNvSpPr>
          <p:nvPr>
            <p:ph type="ctrTitle"/>
          </p:nvPr>
        </p:nvSpPr>
        <p:spPr>
          <a:xfrm>
            <a:off x="990861" y="3221990"/>
            <a:ext cx="10210277" cy="1828800"/>
          </a:xfrm>
        </p:spPr>
        <p:txBody>
          <a:bodyPr/>
          <a:lstStyle/>
          <a:p>
            <a:r>
              <a:rPr lang="en-US" dirty="0"/>
              <a:t>Pilot-scale Testing</a:t>
            </a:r>
          </a:p>
        </p:txBody>
      </p:sp>
      <p:sp>
        <p:nvSpPr>
          <p:cNvPr id="5" name="Picture Placeholder 4">
            <a:extLst>
              <a:ext uri="{FF2B5EF4-FFF2-40B4-BE49-F238E27FC236}">
                <a16:creationId xmlns:a16="http://schemas.microsoft.com/office/drawing/2014/main" id="{86A3CE73-3C0E-0467-CDD8-9FFC7262A672}"/>
              </a:ext>
            </a:extLst>
          </p:cNvPr>
          <p:cNvSpPr>
            <a:spLocks noGrp="1"/>
          </p:cNvSpPr>
          <p:nvPr>
            <p:ph type="pic" sz="quarter" idx="16"/>
          </p:nvPr>
        </p:nvSpPr>
        <p:spPr/>
        <p:txBody>
          <a:bodyPr/>
          <a:lstStyle/>
          <a:p>
            <a:endParaRPr lang="en-US"/>
          </a:p>
        </p:txBody>
      </p:sp>
      <p:pic>
        <p:nvPicPr>
          <p:cNvPr id="2" name="Picture 1">
            <a:extLst>
              <a:ext uri="{FF2B5EF4-FFF2-40B4-BE49-F238E27FC236}">
                <a16:creationId xmlns:a16="http://schemas.microsoft.com/office/drawing/2014/main" id="{85F6E412-6513-5282-660B-99AEF34767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826770"/>
            <a:ext cx="3194050" cy="2395220"/>
          </a:xfrm>
          <a:prstGeom prst="rect">
            <a:avLst/>
          </a:prstGeom>
          <a:noFill/>
          <a:ln>
            <a:noFill/>
          </a:ln>
        </p:spPr>
      </p:pic>
      <p:pic>
        <p:nvPicPr>
          <p:cNvPr id="6" name="Picture 5">
            <a:extLst>
              <a:ext uri="{FF2B5EF4-FFF2-40B4-BE49-F238E27FC236}">
                <a16:creationId xmlns:a16="http://schemas.microsoft.com/office/drawing/2014/main" id="{51D19439-DD34-E25B-95CD-976EBBCD85B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182" y="650240"/>
            <a:ext cx="6666054" cy="4999541"/>
          </a:xfrm>
          <a:prstGeom prst="rect">
            <a:avLst/>
          </a:prstGeom>
          <a:noFill/>
          <a:ln>
            <a:noFill/>
          </a:ln>
        </p:spPr>
      </p:pic>
    </p:spTree>
    <p:extLst>
      <p:ext uri="{BB962C8B-B14F-4D97-AF65-F5344CB8AC3E}">
        <p14:creationId xmlns:p14="http://schemas.microsoft.com/office/powerpoint/2010/main" val="406474477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7883F3-1EE3-D97F-6D30-1547CCE2C126}"/>
              </a:ext>
            </a:extLst>
          </p:cNvPr>
          <p:cNvSpPr>
            <a:spLocks noGrp="1"/>
          </p:cNvSpPr>
          <p:nvPr>
            <p:ph idx="1"/>
          </p:nvPr>
        </p:nvSpPr>
        <p:spPr/>
        <p:txBody>
          <a:bodyPr lIns="0" tIns="0" rIns="91440" bIns="45720" anchor="t">
            <a:normAutofit/>
          </a:bodyPr>
          <a:lstStyle/>
          <a:p>
            <a:r>
              <a:rPr lang="en-US">
                <a:solidFill>
                  <a:schemeClr val="tx1"/>
                </a:solidFill>
                <a:latin typeface="Franklin Gothic Book"/>
                <a:cs typeface="Arial"/>
              </a:rPr>
              <a:t>Pre-chlorination compared to pre-ozonation</a:t>
            </a:r>
            <a:endParaRPr lang="en-US">
              <a:solidFill>
                <a:schemeClr val="tx1"/>
              </a:solidFill>
            </a:endParaRPr>
          </a:p>
          <a:p>
            <a:r>
              <a:rPr lang="en-US">
                <a:solidFill>
                  <a:schemeClr val="tx1"/>
                </a:solidFill>
              </a:rPr>
              <a:t>Filtration rates:</a:t>
            </a:r>
          </a:p>
          <a:p>
            <a:pPr lvl="1"/>
            <a:r>
              <a:rPr lang="en-US">
                <a:solidFill>
                  <a:schemeClr val="tx1"/>
                </a:solidFill>
              </a:rPr>
              <a:t>5 and 10 </a:t>
            </a:r>
            <a:r>
              <a:rPr lang="en-US" err="1">
                <a:solidFill>
                  <a:schemeClr val="tx1"/>
                </a:solidFill>
              </a:rPr>
              <a:t>gpm</a:t>
            </a:r>
            <a:r>
              <a:rPr lang="en-US">
                <a:solidFill>
                  <a:schemeClr val="tx1"/>
                </a:solidFill>
              </a:rPr>
              <a:t>/sf</a:t>
            </a:r>
          </a:p>
        </p:txBody>
      </p:sp>
      <p:sp>
        <p:nvSpPr>
          <p:cNvPr id="3" name="Title 2">
            <a:extLst>
              <a:ext uri="{FF2B5EF4-FFF2-40B4-BE49-F238E27FC236}">
                <a16:creationId xmlns:a16="http://schemas.microsoft.com/office/drawing/2014/main" id="{275293BA-3D92-95A4-1CB3-135C84DF2A70}"/>
              </a:ext>
            </a:extLst>
          </p:cNvPr>
          <p:cNvSpPr>
            <a:spLocks noGrp="1"/>
          </p:cNvSpPr>
          <p:nvPr>
            <p:ph type="title"/>
          </p:nvPr>
        </p:nvSpPr>
        <p:spPr/>
        <p:txBody>
          <a:bodyPr/>
          <a:lstStyle/>
          <a:p>
            <a:r>
              <a:rPr lang="en-US">
                <a:solidFill>
                  <a:srgbClr val="002060"/>
                </a:solidFill>
              </a:rPr>
              <a:t>Overview of Pilot Testing</a:t>
            </a:r>
          </a:p>
        </p:txBody>
      </p:sp>
      <p:pic>
        <p:nvPicPr>
          <p:cNvPr id="8" name="Picture 7" descr="A diagram of a chemical process&#10;&#10;Description automatically generated">
            <a:extLst>
              <a:ext uri="{FF2B5EF4-FFF2-40B4-BE49-F238E27FC236}">
                <a16:creationId xmlns:a16="http://schemas.microsoft.com/office/drawing/2014/main" id="{39C5DAD8-4C04-6C3A-2BA5-0DD0D8B197E0}"/>
              </a:ext>
            </a:extLst>
          </p:cNvPr>
          <p:cNvPicPr>
            <a:picLocks noChangeAspect="1"/>
          </p:cNvPicPr>
          <p:nvPr/>
        </p:nvPicPr>
        <p:blipFill>
          <a:blip r:embed="rId3"/>
          <a:stretch>
            <a:fillRect/>
          </a:stretch>
        </p:blipFill>
        <p:spPr>
          <a:xfrm>
            <a:off x="3556000" y="2262061"/>
            <a:ext cx="8229600" cy="4310868"/>
          </a:xfrm>
          <a:prstGeom prst="rect">
            <a:avLst/>
          </a:prstGeom>
        </p:spPr>
      </p:pic>
      <p:sp>
        <p:nvSpPr>
          <p:cNvPr id="2" name="Footer Placeholder 3">
            <a:extLst>
              <a:ext uri="{FF2B5EF4-FFF2-40B4-BE49-F238E27FC236}">
                <a16:creationId xmlns:a16="http://schemas.microsoft.com/office/drawing/2014/main" id="{CAA77CB3-52BE-F782-0141-F5C8AE7552B4}"/>
              </a:ext>
            </a:extLst>
          </p:cNvPr>
          <p:cNvSpPr>
            <a:spLocks noGrp="1"/>
          </p:cNvSpPr>
          <p:nvPr>
            <p:ph type="ftr" sz="quarter" idx="3"/>
          </p:nvPr>
        </p:nvSpPr>
        <p:spPr>
          <a:xfrm>
            <a:off x="406400" y="6553200"/>
            <a:ext cx="10769600" cy="212034"/>
          </a:xfrm>
        </p:spPr>
        <p:txBody>
          <a:bodyPr/>
          <a:lstStyle/>
          <a:p>
            <a:r>
              <a:rPr lang="en-US"/>
              <a:t>Brown and Caldwell</a:t>
            </a:r>
          </a:p>
        </p:txBody>
      </p:sp>
      <p:sp>
        <p:nvSpPr>
          <p:cNvPr id="4" name="Slide Number Placeholder 4">
            <a:extLst>
              <a:ext uri="{FF2B5EF4-FFF2-40B4-BE49-F238E27FC236}">
                <a16:creationId xmlns:a16="http://schemas.microsoft.com/office/drawing/2014/main" id="{9F7E09D8-C246-CF40-07E6-808BEC608677}"/>
              </a:ext>
            </a:extLst>
          </p:cNvPr>
          <p:cNvSpPr>
            <a:spLocks noGrp="1"/>
          </p:cNvSpPr>
          <p:nvPr>
            <p:ph type="sldNum" sz="quarter" idx="4"/>
          </p:nvPr>
        </p:nvSpPr>
        <p:spPr>
          <a:xfrm>
            <a:off x="11277600" y="6536634"/>
            <a:ext cx="508000" cy="228600"/>
          </a:xfrm>
        </p:spPr>
        <p:txBody>
          <a:bodyPr/>
          <a:lstStyle/>
          <a:p>
            <a:fld id="{83D12EE2-0A52-405F-9235-0A5D75AB581D}" type="slidenum">
              <a:rPr lang="en-US" smtClean="0"/>
              <a:pPr/>
              <a:t>15</a:t>
            </a:fld>
            <a:endParaRPr lang="en-US"/>
          </a:p>
        </p:txBody>
      </p:sp>
    </p:spTree>
    <p:extLst>
      <p:ext uri="{BB962C8B-B14F-4D97-AF65-F5344CB8AC3E}">
        <p14:creationId xmlns:p14="http://schemas.microsoft.com/office/powerpoint/2010/main" val="356557296"/>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B191C61-4F89-80CA-6DA8-9F8A3CF58858}"/>
              </a:ext>
            </a:extLst>
          </p:cNvPr>
          <p:cNvSpPr>
            <a:spLocks noGrp="1"/>
          </p:cNvSpPr>
          <p:nvPr>
            <p:ph idx="1"/>
          </p:nvPr>
        </p:nvSpPr>
        <p:spPr>
          <a:xfrm>
            <a:off x="406400" y="1932972"/>
            <a:ext cx="4975828" cy="4467828"/>
          </a:xfrm>
        </p:spPr>
        <p:txBody>
          <a:bodyPr/>
          <a:lstStyle/>
          <a:p>
            <a:r>
              <a:rPr lang="en-US">
                <a:solidFill>
                  <a:schemeClr val="tx1"/>
                </a:solidFill>
              </a:rPr>
              <a:t>Organics levels were higher through the entire treatment process</a:t>
            </a:r>
          </a:p>
          <a:p>
            <a:r>
              <a:rPr lang="en-US">
                <a:solidFill>
                  <a:schemeClr val="tx1"/>
                </a:solidFill>
              </a:rPr>
              <a:t>Organic impact was lower at pilot-scale than bench</a:t>
            </a:r>
          </a:p>
          <a:p>
            <a:r>
              <a:rPr lang="en-US">
                <a:solidFill>
                  <a:schemeClr val="tx1"/>
                </a:solidFill>
              </a:rPr>
              <a:t>Greater than 50% removal through filtration</a:t>
            </a:r>
          </a:p>
        </p:txBody>
      </p:sp>
      <p:sp>
        <p:nvSpPr>
          <p:cNvPr id="3" name="Title 2">
            <a:extLst>
              <a:ext uri="{FF2B5EF4-FFF2-40B4-BE49-F238E27FC236}">
                <a16:creationId xmlns:a16="http://schemas.microsoft.com/office/drawing/2014/main" id="{045560FE-E1D9-93CB-F979-67AF166DDFA2}"/>
              </a:ext>
            </a:extLst>
          </p:cNvPr>
          <p:cNvSpPr>
            <a:spLocks noGrp="1"/>
          </p:cNvSpPr>
          <p:nvPr>
            <p:ph type="title"/>
          </p:nvPr>
        </p:nvSpPr>
        <p:spPr>
          <a:xfrm>
            <a:off x="406401" y="457200"/>
            <a:ext cx="4836931" cy="914400"/>
          </a:xfrm>
        </p:spPr>
        <p:txBody>
          <a:bodyPr>
            <a:normAutofit fontScale="90000"/>
          </a:bodyPr>
          <a:lstStyle/>
          <a:p>
            <a:r>
              <a:rPr lang="en-US">
                <a:solidFill>
                  <a:srgbClr val="002060"/>
                </a:solidFill>
              </a:rPr>
              <a:t>Organics Reduction through Treatment</a:t>
            </a:r>
          </a:p>
        </p:txBody>
      </p:sp>
      <p:sp>
        <p:nvSpPr>
          <p:cNvPr id="4" name="Footer Placeholder 3">
            <a:extLst>
              <a:ext uri="{FF2B5EF4-FFF2-40B4-BE49-F238E27FC236}">
                <a16:creationId xmlns:a16="http://schemas.microsoft.com/office/drawing/2014/main" id="{FD485A65-D88C-71ED-D8BB-BBFCED5E023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C23E8709-45E6-860D-68DA-219F8A3D702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6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pic>
        <p:nvPicPr>
          <p:cNvPr id="13" name="Picture 12">
            <a:extLst>
              <a:ext uri="{FF2B5EF4-FFF2-40B4-BE49-F238E27FC236}">
                <a16:creationId xmlns:a16="http://schemas.microsoft.com/office/drawing/2014/main" id="{2A810C88-85BA-B77F-ED89-A04E0BE7C782}"/>
              </a:ext>
            </a:extLst>
          </p:cNvPr>
          <p:cNvPicPr>
            <a:picLocks noChangeAspect="1"/>
          </p:cNvPicPr>
          <p:nvPr/>
        </p:nvPicPr>
        <p:blipFill>
          <a:blip r:embed="rId4"/>
          <a:stretch>
            <a:fillRect/>
          </a:stretch>
        </p:blipFill>
        <p:spPr>
          <a:xfrm>
            <a:off x="5524500" y="1044657"/>
            <a:ext cx="6481018" cy="5068064"/>
          </a:xfrm>
          <a:prstGeom prst="rect">
            <a:avLst/>
          </a:prstGeom>
        </p:spPr>
      </p:pic>
    </p:spTree>
    <p:extLst>
      <p:ext uri="{BB962C8B-B14F-4D97-AF65-F5344CB8AC3E}">
        <p14:creationId xmlns:p14="http://schemas.microsoft.com/office/powerpoint/2010/main" val="2580264647"/>
      </p:ext>
    </p:extLst>
  </p:cSld>
  <p:clrMapOvr>
    <a:overrideClrMapping bg1="lt1" tx1="dk1" bg2="lt2" tx2="dk2" accent1="accent1" accent2="accent2" accent3="accent3" accent4="accent4" accent5="accent5" accent6="accent6" hlink="hlink" folHlink="folHlink"/>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E45BE9-7B7F-C575-E065-C158F0E5743E}"/>
              </a:ext>
            </a:extLst>
          </p:cNvPr>
          <p:cNvSpPr>
            <a:spLocks noGrp="1"/>
          </p:cNvSpPr>
          <p:nvPr>
            <p:ph type="title"/>
          </p:nvPr>
        </p:nvSpPr>
        <p:spPr>
          <a:xfrm>
            <a:off x="406400" y="457200"/>
            <a:ext cx="11379201" cy="438727"/>
          </a:xfrm>
        </p:spPr>
        <p:txBody>
          <a:bodyPr>
            <a:normAutofit fontScale="90000"/>
          </a:bodyPr>
          <a:lstStyle/>
          <a:p>
            <a:r>
              <a:rPr lang="en-US" dirty="0"/>
              <a:t>24-Hour DBP Concentrations</a:t>
            </a:r>
          </a:p>
        </p:txBody>
      </p:sp>
      <p:sp>
        <p:nvSpPr>
          <p:cNvPr id="4" name="Slide Number Placeholder 3">
            <a:extLst>
              <a:ext uri="{FF2B5EF4-FFF2-40B4-BE49-F238E27FC236}">
                <a16:creationId xmlns:a16="http://schemas.microsoft.com/office/drawing/2014/main" id="{7EDB61C5-CB9C-94F4-3C68-3FB93DCC759D}"/>
              </a:ext>
            </a:extLst>
          </p:cNvPr>
          <p:cNvSpPr>
            <a:spLocks noGrp="1"/>
          </p:cNvSpPr>
          <p:nvPr>
            <p:ph type="sldNum" sz="quarter" idx="4"/>
          </p:nvPr>
        </p:nvSpPr>
        <p:spPr>
          <a:xfrm>
            <a:off x="11205172" y="6536634"/>
            <a:ext cx="508000" cy="228600"/>
          </a:xfrm>
        </p:spPr>
        <p:txBody>
          <a:bodyPr/>
          <a:lstStyle/>
          <a:p>
            <a:fld id="{83D12EE2-0A52-405F-9235-0A5D75AB581D}" type="slidenum">
              <a:rPr lang="en-US" smtClean="0"/>
              <a:pPr/>
              <a:t>17</a:t>
            </a:fld>
            <a:endParaRPr lang="en-US" dirty="0"/>
          </a:p>
        </p:txBody>
      </p:sp>
      <p:grpSp>
        <p:nvGrpSpPr>
          <p:cNvPr id="17" name="Group 16">
            <a:extLst>
              <a:ext uri="{FF2B5EF4-FFF2-40B4-BE49-F238E27FC236}">
                <a16:creationId xmlns:a16="http://schemas.microsoft.com/office/drawing/2014/main" id="{659CADDF-B616-E2CE-AD6E-9D1FF8C1BD61}"/>
              </a:ext>
            </a:extLst>
          </p:cNvPr>
          <p:cNvGrpSpPr/>
          <p:nvPr/>
        </p:nvGrpSpPr>
        <p:grpSpPr>
          <a:xfrm>
            <a:off x="388415" y="877388"/>
            <a:ext cx="7831016" cy="2981325"/>
            <a:chOff x="-1757379" y="378006"/>
            <a:chExt cx="7831016" cy="2981325"/>
          </a:xfrm>
        </p:grpSpPr>
        <p:graphicFrame>
          <p:nvGraphicFramePr>
            <p:cNvPr id="22" name="Chart 21">
              <a:extLst>
                <a:ext uri="{FF2B5EF4-FFF2-40B4-BE49-F238E27FC236}">
                  <a16:creationId xmlns:a16="http://schemas.microsoft.com/office/drawing/2014/main" id="{9690C237-BDBA-4FE7-8F90-49EE2694F3FA}"/>
                </a:ext>
              </a:extLst>
            </p:cNvPr>
            <p:cNvGraphicFramePr>
              <a:graphicFrameLocks/>
            </p:cNvGraphicFramePr>
            <p:nvPr/>
          </p:nvGraphicFramePr>
          <p:xfrm>
            <a:off x="-1757379" y="378006"/>
            <a:ext cx="7831016" cy="2981325"/>
          </p:xfrm>
          <a:graphic>
            <a:graphicData uri="http://schemas.openxmlformats.org/drawingml/2006/chart">
              <c:chart xmlns:c="http://schemas.openxmlformats.org/drawingml/2006/chart" xmlns:r="http://schemas.openxmlformats.org/officeDocument/2006/relationships" r:id="rId2"/>
            </a:graphicData>
          </a:graphic>
        </p:graphicFrame>
        <p:cxnSp>
          <p:nvCxnSpPr>
            <p:cNvPr id="23" name="Straight Connector 22">
              <a:extLst>
                <a:ext uri="{FF2B5EF4-FFF2-40B4-BE49-F238E27FC236}">
                  <a16:creationId xmlns:a16="http://schemas.microsoft.com/office/drawing/2014/main" id="{D05D67C6-FC11-731C-D76E-1EB38464DC1C}"/>
                </a:ext>
              </a:extLst>
            </p:cNvPr>
            <p:cNvCxnSpPr/>
            <p:nvPr/>
          </p:nvCxnSpPr>
          <p:spPr>
            <a:xfrm>
              <a:off x="-1022108" y="1941929"/>
              <a:ext cx="6850045"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1">
              <a:extLst>
                <a:ext uri="{FF2B5EF4-FFF2-40B4-BE49-F238E27FC236}">
                  <a16:creationId xmlns:a16="http://schemas.microsoft.com/office/drawing/2014/main" id="{217AF864-6D48-3227-6BB3-21FAF36044CB}"/>
                </a:ext>
              </a:extLst>
            </p:cNvPr>
            <p:cNvSpPr txBox="1"/>
            <p:nvPr/>
          </p:nvSpPr>
          <p:spPr>
            <a:xfrm>
              <a:off x="4121044" y="1662658"/>
              <a:ext cx="1829743" cy="3211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solidFill>
                    <a:srgbClr val="C00000"/>
                  </a:solidFill>
                </a:rPr>
                <a:t>HAA5 MCL</a:t>
              </a:r>
              <a:r>
                <a:rPr lang="en-US" sz="1400" b="1" baseline="0" dirty="0">
                  <a:solidFill>
                    <a:srgbClr val="C00000"/>
                  </a:solidFill>
                </a:rPr>
                <a:t> = 60 µg/L</a:t>
              </a:r>
              <a:endParaRPr lang="en-US" sz="1400" b="1" dirty="0">
                <a:solidFill>
                  <a:srgbClr val="C00000"/>
                </a:solidFill>
              </a:endParaRPr>
            </a:p>
          </p:txBody>
        </p:sp>
      </p:grpSp>
      <p:grpSp>
        <p:nvGrpSpPr>
          <p:cNvPr id="18" name="Group 17">
            <a:extLst>
              <a:ext uri="{FF2B5EF4-FFF2-40B4-BE49-F238E27FC236}">
                <a16:creationId xmlns:a16="http://schemas.microsoft.com/office/drawing/2014/main" id="{83DC17C3-83CC-BF2C-174C-CAC5A247B720}"/>
              </a:ext>
            </a:extLst>
          </p:cNvPr>
          <p:cNvGrpSpPr/>
          <p:nvPr/>
        </p:nvGrpSpPr>
        <p:grpSpPr>
          <a:xfrm>
            <a:off x="388415" y="3789353"/>
            <a:ext cx="7831016" cy="2975881"/>
            <a:chOff x="0" y="2883355"/>
            <a:chExt cx="7831016" cy="2975881"/>
          </a:xfrm>
        </p:grpSpPr>
        <p:graphicFrame>
          <p:nvGraphicFramePr>
            <p:cNvPr id="19" name="Chart 18">
              <a:extLst>
                <a:ext uri="{FF2B5EF4-FFF2-40B4-BE49-F238E27FC236}">
                  <a16:creationId xmlns:a16="http://schemas.microsoft.com/office/drawing/2014/main" id="{E83EE4D8-4BCB-48DE-8563-E78B994347A5}"/>
                </a:ext>
              </a:extLst>
            </p:cNvPr>
            <p:cNvGraphicFramePr>
              <a:graphicFrameLocks/>
            </p:cNvGraphicFramePr>
            <p:nvPr/>
          </p:nvGraphicFramePr>
          <p:xfrm>
            <a:off x="0" y="2883355"/>
            <a:ext cx="7831016" cy="2975881"/>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2EE551D3-5067-4ECA-8CF1-97716900E9CC}"/>
                </a:ext>
              </a:extLst>
            </p:cNvPr>
            <p:cNvCxnSpPr/>
            <p:nvPr/>
          </p:nvCxnSpPr>
          <p:spPr>
            <a:xfrm>
              <a:off x="760535" y="4286251"/>
              <a:ext cx="6852766"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5">
              <a:extLst>
                <a:ext uri="{FF2B5EF4-FFF2-40B4-BE49-F238E27FC236}">
                  <a16:creationId xmlns:a16="http://schemas.microsoft.com/office/drawing/2014/main" id="{8134B038-A5AA-4AB0-A7DC-ED889E2B9D09}"/>
                </a:ext>
              </a:extLst>
            </p:cNvPr>
            <p:cNvSpPr txBox="1"/>
            <p:nvPr/>
          </p:nvSpPr>
          <p:spPr>
            <a:xfrm>
              <a:off x="5958199" y="3884702"/>
              <a:ext cx="1731982" cy="74839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solidFill>
                    <a:srgbClr val="C00000"/>
                  </a:solidFill>
                </a:rPr>
                <a:t>TTHM MCL = 80 µg/L</a:t>
              </a:r>
            </a:p>
          </p:txBody>
        </p:sp>
      </p:grpSp>
      <p:grpSp>
        <p:nvGrpSpPr>
          <p:cNvPr id="2" name="Group 1">
            <a:extLst>
              <a:ext uri="{FF2B5EF4-FFF2-40B4-BE49-F238E27FC236}">
                <a16:creationId xmlns:a16="http://schemas.microsoft.com/office/drawing/2014/main" id="{8E85702D-5EDA-D7D0-4969-14B5CE710B7A}"/>
              </a:ext>
            </a:extLst>
          </p:cNvPr>
          <p:cNvGrpSpPr/>
          <p:nvPr/>
        </p:nvGrpSpPr>
        <p:grpSpPr>
          <a:xfrm>
            <a:off x="8536182" y="1418297"/>
            <a:ext cx="3247931" cy="2267568"/>
            <a:chOff x="8465241" y="947591"/>
            <a:chExt cx="3247931" cy="2267568"/>
          </a:xfrm>
        </p:grpSpPr>
        <p:pic>
          <p:nvPicPr>
            <p:cNvPr id="6" name="Picture 5">
              <a:extLst>
                <a:ext uri="{FF2B5EF4-FFF2-40B4-BE49-F238E27FC236}">
                  <a16:creationId xmlns:a16="http://schemas.microsoft.com/office/drawing/2014/main" id="{5D8ECD8D-71D9-9142-932F-DA72E22DB46B}"/>
                </a:ext>
              </a:extLst>
            </p:cNvPr>
            <p:cNvPicPr>
              <a:picLocks noChangeAspect="1"/>
            </p:cNvPicPr>
            <p:nvPr/>
          </p:nvPicPr>
          <p:blipFill>
            <a:blip r:embed="rId4"/>
            <a:stretch>
              <a:fillRect/>
            </a:stretch>
          </p:blipFill>
          <p:spPr>
            <a:xfrm>
              <a:off x="8465241" y="1481466"/>
              <a:ext cx="3247931" cy="1733693"/>
            </a:xfrm>
            <a:prstGeom prst="rect">
              <a:avLst/>
            </a:prstGeom>
          </p:spPr>
        </p:pic>
        <p:pic>
          <p:nvPicPr>
            <p:cNvPr id="7" name="Picture 6">
              <a:extLst>
                <a:ext uri="{FF2B5EF4-FFF2-40B4-BE49-F238E27FC236}">
                  <a16:creationId xmlns:a16="http://schemas.microsoft.com/office/drawing/2014/main" id="{DBE5DDE6-D8A9-DE5F-AF94-5EB08F390AB1}"/>
                </a:ext>
              </a:extLst>
            </p:cNvPr>
            <p:cNvPicPr>
              <a:picLocks noChangeAspect="1"/>
            </p:cNvPicPr>
            <p:nvPr/>
          </p:nvPicPr>
          <p:blipFill>
            <a:blip r:embed="rId5"/>
            <a:stretch>
              <a:fillRect/>
            </a:stretch>
          </p:blipFill>
          <p:spPr>
            <a:xfrm>
              <a:off x="8629178" y="947591"/>
              <a:ext cx="2372606" cy="572339"/>
            </a:xfrm>
            <a:prstGeom prst="rect">
              <a:avLst/>
            </a:prstGeom>
          </p:spPr>
        </p:pic>
      </p:grpSp>
      <p:cxnSp>
        <p:nvCxnSpPr>
          <p:cNvPr id="8" name="Straight Arrow Connector 7">
            <a:extLst>
              <a:ext uri="{FF2B5EF4-FFF2-40B4-BE49-F238E27FC236}">
                <a16:creationId xmlns:a16="http://schemas.microsoft.com/office/drawing/2014/main" id="{3728FFCA-D816-75D2-3C8C-C82CFF006924}"/>
              </a:ext>
            </a:extLst>
          </p:cNvPr>
          <p:cNvCxnSpPr>
            <a:cxnSpLocks/>
          </p:cNvCxnSpPr>
          <p:nvPr/>
        </p:nvCxnSpPr>
        <p:spPr>
          <a:xfrm>
            <a:off x="2570034" y="1175198"/>
            <a:ext cx="711063" cy="774491"/>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A67F6B1-A52A-9B1B-1F6B-6BBDAD5046E8}"/>
              </a:ext>
            </a:extLst>
          </p:cNvPr>
          <p:cNvCxnSpPr>
            <a:cxnSpLocks/>
          </p:cNvCxnSpPr>
          <p:nvPr/>
        </p:nvCxnSpPr>
        <p:spPr>
          <a:xfrm flipV="1">
            <a:off x="3299082" y="1418297"/>
            <a:ext cx="1460819" cy="518439"/>
          </a:xfrm>
          <a:prstGeom prst="straightConnector1">
            <a:avLst/>
          </a:prstGeom>
          <a:ln w="762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22621BB-811A-7CCA-2ACC-14432598C237}"/>
              </a:ext>
            </a:extLst>
          </p:cNvPr>
          <p:cNvCxnSpPr>
            <a:cxnSpLocks/>
          </p:cNvCxnSpPr>
          <p:nvPr/>
        </p:nvCxnSpPr>
        <p:spPr>
          <a:xfrm>
            <a:off x="2497347" y="4178549"/>
            <a:ext cx="783750" cy="377234"/>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457E356-2633-F151-87DF-8598B91C9180}"/>
              </a:ext>
            </a:extLst>
          </p:cNvPr>
          <p:cNvCxnSpPr>
            <a:cxnSpLocks/>
          </p:cNvCxnSpPr>
          <p:nvPr/>
        </p:nvCxnSpPr>
        <p:spPr>
          <a:xfrm>
            <a:off x="3299081" y="4505230"/>
            <a:ext cx="1460820" cy="334794"/>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E95AB4-0489-24DE-7437-4C5A781B354D}"/>
              </a:ext>
            </a:extLst>
          </p:cNvPr>
          <p:cNvCxnSpPr>
            <a:cxnSpLocks/>
          </p:cNvCxnSpPr>
          <p:nvPr/>
        </p:nvCxnSpPr>
        <p:spPr>
          <a:xfrm>
            <a:off x="5556419" y="1691565"/>
            <a:ext cx="736167" cy="791603"/>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9F78123-BD8A-5F6A-7EE8-70F55EAAB0A0}"/>
              </a:ext>
            </a:extLst>
          </p:cNvPr>
          <p:cNvCxnSpPr>
            <a:cxnSpLocks/>
          </p:cNvCxnSpPr>
          <p:nvPr/>
        </p:nvCxnSpPr>
        <p:spPr>
          <a:xfrm>
            <a:off x="5556419" y="4732301"/>
            <a:ext cx="736167" cy="355747"/>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6965364-2671-3125-DF6E-9C032BE447A5}"/>
              </a:ext>
            </a:extLst>
          </p:cNvPr>
          <p:cNvCxnSpPr>
            <a:cxnSpLocks/>
          </p:cNvCxnSpPr>
          <p:nvPr/>
        </p:nvCxnSpPr>
        <p:spPr>
          <a:xfrm>
            <a:off x="6412466" y="2527623"/>
            <a:ext cx="1235652" cy="85486"/>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DA1F212-84CC-978E-221D-6B78936748BC}"/>
              </a:ext>
            </a:extLst>
          </p:cNvPr>
          <p:cNvCxnSpPr>
            <a:cxnSpLocks/>
          </p:cNvCxnSpPr>
          <p:nvPr/>
        </p:nvCxnSpPr>
        <p:spPr>
          <a:xfrm>
            <a:off x="6412466" y="5150106"/>
            <a:ext cx="1337300" cy="127187"/>
          </a:xfrm>
          <a:prstGeom prst="straightConnector1">
            <a:avLst/>
          </a:prstGeom>
          <a:ln w="76200">
            <a:solidFill>
              <a:srgbClr val="62CA3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936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05E2B-43D7-B850-73E8-0088A06DFC7F}"/>
              </a:ext>
            </a:extLst>
          </p:cNvPr>
          <p:cNvSpPr>
            <a:spLocks noGrp="1"/>
          </p:cNvSpPr>
          <p:nvPr>
            <p:ph type="ctrTitle"/>
          </p:nvPr>
        </p:nvSpPr>
        <p:spPr/>
        <p:txBody>
          <a:bodyPr/>
          <a:lstStyle/>
          <a:p>
            <a:r>
              <a:rPr lang="en-US"/>
              <a:t>Advanced Organic Characterization for </a:t>
            </a:r>
            <a:br>
              <a:rPr lang="en-US"/>
            </a:br>
            <a:r>
              <a:rPr lang="en-US"/>
              <a:t>Bench- and Pilot-scale</a:t>
            </a:r>
          </a:p>
        </p:txBody>
      </p:sp>
      <p:sp>
        <p:nvSpPr>
          <p:cNvPr id="4" name="Subtitle 3">
            <a:extLst>
              <a:ext uri="{FF2B5EF4-FFF2-40B4-BE49-F238E27FC236}">
                <a16:creationId xmlns:a16="http://schemas.microsoft.com/office/drawing/2014/main" id="{3DADFCAD-59CC-C489-3339-3B1801491DDB}"/>
              </a:ext>
            </a:extLst>
          </p:cNvPr>
          <p:cNvSpPr>
            <a:spLocks noGrp="1"/>
          </p:cNvSpPr>
          <p:nvPr>
            <p:ph type="subTitle" idx="1"/>
          </p:nvPr>
        </p:nvSpPr>
        <p:spPr/>
        <p:txBody>
          <a:bodyPr/>
          <a:lstStyle/>
          <a:p>
            <a:endParaRPr lang="en-US"/>
          </a:p>
        </p:txBody>
      </p:sp>
      <p:sp>
        <p:nvSpPr>
          <p:cNvPr id="5" name="Picture Placeholder 4">
            <a:extLst>
              <a:ext uri="{FF2B5EF4-FFF2-40B4-BE49-F238E27FC236}">
                <a16:creationId xmlns:a16="http://schemas.microsoft.com/office/drawing/2014/main" id="{86A3CE73-3C0E-0467-CDD8-9FFC7262A672}"/>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12970274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E35DB-E2E6-818B-053A-E901CEF20E61}"/>
              </a:ext>
            </a:extLst>
          </p:cNvPr>
          <p:cNvSpPr>
            <a:spLocks noGrp="1"/>
          </p:cNvSpPr>
          <p:nvPr>
            <p:ph idx="1"/>
          </p:nvPr>
        </p:nvSpPr>
        <p:spPr>
          <a:xfrm>
            <a:off x="406397" y="1600200"/>
            <a:ext cx="9423403" cy="4985563"/>
          </a:xfrm>
        </p:spPr>
        <p:txBody>
          <a:bodyPr/>
          <a:lstStyle/>
          <a:p>
            <a:r>
              <a:rPr lang="en-US" dirty="0">
                <a:solidFill>
                  <a:schemeClr val="tx1"/>
                </a:solidFill>
              </a:rPr>
              <a:t>Fluorescence</a:t>
            </a:r>
          </a:p>
          <a:p>
            <a:pPr lvl="1"/>
            <a:r>
              <a:rPr lang="en-US" dirty="0">
                <a:solidFill>
                  <a:schemeClr val="tx1"/>
                </a:solidFill>
              </a:rPr>
              <a:t>Assessed via ultraviolet (UV)–visible and three-dimensional fluorescence excitation-emission matrix (EEM) analysis</a:t>
            </a:r>
          </a:p>
          <a:p>
            <a:pPr lvl="1"/>
            <a:r>
              <a:rPr lang="en-US" dirty="0">
                <a:solidFill>
                  <a:schemeClr val="tx1"/>
                </a:solidFill>
              </a:rPr>
              <a:t>Bench-scale testing assessed fluorescence in BC Laboratory using Horiba </a:t>
            </a:r>
            <a:r>
              <a:rPr lang="en-US" dirty="0" err="1">
                <a:solidFill>
                  <a:schemeClr val="tx1"/>
                </a:solidFill>
              </a:rPr>
              <a:t>Aqualog</a:t>
            </a:r>
            <a:r>
              <a:rPr lang="en-US" dirty="0">
                <a:solidFill>
                  <a:schemeClr val="tx1"/>
                </a:solidFill>
              </a:rPr>
              <a:t> (23 samples)</a:t>
            </a:r>
          </a:p>
          <a:p>
            <a:pPr lvl="1"/>
            <a:r>
              <a:rPr lang="en-US" dirty="0">
                <a:solidFill>
                  <a:schemeClr val="tx1"/>
                </a:solidFill>
              </a:rPr>
              <a:t>Horiba </a:t>
            </a:r>
            <a:r>
              <a:rPr lang="en-US" dirty="0" err="1">
                <a:solidFill>
                  <a:schemeClr val="tx1"/>
                </a:solidFill>
              </a:rPr>
              <a:t>Duetta</a:t>
            </a:r>
            <a:r>
              <a:rPr lang="en-US" dirty="0">
                <a:solidFill>
                  <a:schemeClr val="tx1"/>
                </a:solidFill>
              </a:rPr>
              <a:t> sent to PWB for pilot testing and fluorescence analyzed in the field for each wildfire testing event (97 samples)</a:t>
            </a:r>
          </a:p>
          <a:p>
            <a:pPr lvl="1"/>
            <a:r>
              <a:rPr lang="en-US" dirty="0">
                <a:solidFill>
                  <a:schemeClr val="tx1"/>
                </a:solidFill>
              </a:rPr>
              <a:t>Completed by Brown and Caldwell</a:t>
            </a:r>
          </a:p>
        </p:txBody>
      </p:sp>
      <p:sp>
        <p:nvSpPr>
          <p:cNvPr id="3" name="Title 2">
            <a:extLst>
              <a:ext uri="{FF2B5EF4-FFF2-40B4-BE49-F238E27FC236}">
                <a16:creationId xmlns:a16="http://schemas.microsoft.com/office/drawing/2014/main" id="{0FF9B288-0849-4B5C-DAC8-DCDA69CC328C}"/>
              </a:ext>
            </a:extLst>
          </p:cNvPr>
          <p:cNvSpPr>
            <a:spLocks noGrp="1"/>
          </p:cNvSpPr>
          <p:nvPr>
            <p:ph type="title"/>
          </p:nvPr>
        </p:nvSpPr>
        <p:spPr/>
        <p:txBody>
          <a:bodyPr/>
          <a:lstStyle/>
          <a:p>
            <a:r>
              <a:rPr lang="en-US">
                <a:solidFill>
                  <a:srgbClr val="002060"/>
                </a:solidFill>
              </a:rPr>
              <a:t>Research Approach</a:t>
            </a:r>
          </a:p>
        </p:txBody>
      </p:sp>
      <p:sp>
        <p:nvSpPr>
          <p:cNvPr id="4" name="Content Placeholder 1">
            <a:extLst>
              <a:ext uri="{FF2B5EF4-FFF2-40B4-BE49-F238E27FC236}">
                <a16:creationId xmlns:a16="http://schemas.microsoft.com/office/drawing/2014/main" id="{CFDBA48D-DBF5-FD32-8F34-1E5E66FA39DD}"/>
              </a:ext>
            </a:extLst>
          </p:cNvPr>
          <p:cNvSpPr txBox="1">
            <a:spLocks/>
          </p:cNvSpPr>
          <p:nvPr/>
        </p:nvSpPr>
        <p:spPr>
          <a:xfrm>
            <a:off x="406397" y="4824423"/>
            <a:ext cx="11679106" cy="4800600"/>
          </a:xfrm>
        </p:spPr>
        <p:txBody>
          <a:bodyPr lIns="0" tIns="0">
            <a:normAutofit/>
          </a:bodyPr>
          <a:lstStyle>
            <a:lvl1pPr marL="228600" indent="-228600" algn="l" defTabSz="914400" rtl="0" eaLnBrk="1" latinLnBrk="0" hangingPunct="1">
              <a:lnSpc>
                <a:spcPct val="90000"/>
              </a:lnSpc>
              <a:spcBef>
                <a:spcPts val="1000"/>
              </a:spcBef>
              <a:buClr>
                <a:schemeClr val="accent5"/>
              </a:buClr>
              <a:buFontTx/>
              <a:buBlip>
                <a:blip r:embed="rId4"/>
              </a:buBlip>
              <a:defRPr sz="2800" b="0" kern="1200">
                <a:solidFill>
                  <a:schemeClr val="tx1">
                    <a:lumMod val="75000"/>
                    <a:lumOff val="25000"/>
                  </a:schemeClr>
                </a:solidFill>
                <a:latin typeface="Franklin Gothic Book"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5"/>
              </a:buClr>
              <a:buFontTx/>
              <a:buBlip>
                <a:blip r:embed="rId4"/>
              </a:buBlip>
              <a:defRPr sz="2400" b="0" kern="1200">
                <a:solidFill>
                  <a:schemeClr val="tx1">
                    <a:lumMod val="75000"/>
                    <a:lumOff val="25000"/>
                  </a:schemeClr>
                </a:solidFill>
                <a:latin typeface="Franklin Gothic Book"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5"/>
              </a:buClr>
              <a:buFontTx/>
              <a:buBlip>
                <a:blip r:embed="rId4"/>
              </a:buBlip>
              <a:defRPr sz="2000" b="0" kern="1200">
                <a:solidFill>
                  <a:schemeClr val="tx1">
                    <a:lumMod val="75000"/>
                    <a:lumOff val="25000"/>
                  </a:schemeClr>
                </a:solidFill>
                <a:latin typeface="Franklin Gothic Book"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5"/>
              </a:buClr>
              <a:buFontTx/>
              <a:buBlip>
                <a:blip r:embed="rId4"/>
              </a:buBlip>
              <a:defRPr sz="1800" b="0" kern="1200">
                <a:solidFill>
                  <a:schemeClr val="tx1">
                    <a:lumMod val="75000"/>
                    <a:lumOff val="25000"/>
                  </a:schemeClr>
                </a:solidFill>
                <a:latin typeface="Franklin Gothic Book"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7C93A0"/>
              </a:buClr>
              <a:buFontTx/>
              <a:buBlip>
                <a:blip r:embed="rId4"/>
              </a:buBlip>
              <a:defRPr sz="1800" b="0" kern="1200">
                <a:solidFill>
                  <a:schemeClr val="tx1">
                    <a:lumMod val="95000"/>
                    <a:lumOff val="5000"/>
                  </a:schemeClr>
                </a:solidFill>
                <a:latin typeface="Franklin Gothic Book"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Size exclusion chromatography (SEC) </a:t>
            </a:r>
          </a:p>
          <a:p>
            <a:pPr lvl="1"/>
            <a:r>
              <a:rPr lang="en-US" dirty="0"/>
              <a:t>Assessed via liquid chromatography – organic carbon detection (LC-OCD)</a:t>
            </a:r>
          </a:p>
          <a:p>
            <a:pPr lvl="1"/>
            <a:r>
              <a:rPr lang="en-US" dirty="0"/>
              <a:t>Completed by University of Waterloo</a:t>
            </a:r>
          </a:p>
        </p:txBody>
      </p:sp>
      <p:sp>
        <p:nvSpPr>
          <p:cNvPr id="5" name="Rectangle: Rounded Corners 4">
            <a:extLst>
              <a:ext uri="{FF2B5EF4-FFF2-40B4-BE49-F238E27FC236}">
                <a16:creationId xmlns:a16="http://schemas.microsoft.com/office/drawing/2014/main" id="{03717126-697F-CBA9-7E68-FB50D8FA9F54}"/>
              </a:ext>
            </a:extLst>
          </p:cNvPr>
          <p:cNvSpPr/>
          <p:nvPr/>
        </p:nvSpPr>
        <p:spPr>
          <a:xfrm>
            <a:off x="132202" y="1371599"/>
            <a:ext cx="10029068" cy="3314701"/>
          </a:xfrm>
          <a:prstGeom prst="roundRect">
            <a:avLst/>
          </a:prstGeom>
          <a:noFill/>
          <a:ln w="381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ORIBA Aqualog®同步吸收-三维荧光光谱仪_报价/价格/性能参数/图, 美国/HORIBA_生物器材网">
            <a:extLst>
              <a:ext uri="{FF2B5EF4-FFF2-40B4-BE49-F238E27FC236}">
                <a16:creationId xmlns:a16="http://schemas.microsoft.com/office/drawing/2014/main" id="{6FED861B-16A2-9052-8DB4-6ABA21C07C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0" b="18351"/>
          <a:stretch/>
        </p:blipFill>
        <p:spPr bwMode="auto">
          <a:xfrm>
            <a:off x="9347200" y="272237"/>
            <a:ext cx="2603500" cy="2198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65681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9DBADFD-AEB2-3FE4-4174-0B6C6FF8A3C4}"/>
              </a:ext>
            </a:extLst>
          </p:cNvPr>
          <p:cNvCxnSpPr>
            <a:cxnSpLocks noGrp="1" noRot="1" noMove="1" noResize="1" noEditPoints="1" noAdjustHandles="1" noChangeArrowheads="1" noChangeShapeType="1"/>
          </p:cNvCxnSpPr>
          <p:nvPr/>
        </p:nvCxnSpPr>
        <p:spPr>
          <a:xfrm flipH="1">
            <a:off x="605215" y="6648450"/>
            <a:ext cx="10348535" cy="0"/>
          </a:xfrm>
          <a:prstGeom prst="line">
            <a:avLst/>
          </a:prstGeom>
          <a:ln w="12700">
            <a:noFill/>
          </a:ln>
        </p:spPr>
        <p:style>
          <a:lnRef idx="1">
            <a:schemeClr val="accent3"/>
          </a:lnRef>
          <a:fillRef idx="0">
            <a:schemeClr val="accent3"/>
          </a:fillRef>
          <a:effectRef idx="0">
            <a:schemeClr val="accent3"/>
          </a:effectRef>
          <a:fontRef idx="minor">
            <a:schemeClr val="tx1"/>
          </a:fontRef>
        </p:style>
      </p:cxnSp>
      <p:sp>
        <p:nvSpPr>
          <p:cNvPr id="20" name="TextBox 19">
            <a:extLst>
              <a:ext uri="{FF2B5EF4-FFF2-40B4-BE49-F238E27FC236}">
                <a16:creationId xmlns:a16="http://schemas.microsoft.com/office/drawing/2014/main" id="{7F8DCE50-283A-E8FC-4375-7A0C4659768A}"/>
              </a:ext>
            </a:extLst>
          </p:cNvPr>
          <p:cNvSpPr txBox="1"/>
          <p:nvPr/>
        </p:nvSpPr>
        <p:spPr>
          <a:xfrm>
            <a:off x="1735537" y="3415040"/>
            <a:ext cx="5717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Mac Gifford, PhD, PE</a:t>
            </a:r>
          </a:p>
        </p:txBody>
      </p:sp>
      <p:sp>
        <p:nvSpPr>
          <p:cNvPr id="5" name="TextBox 4">
            <a:extLst>
              <a:ext uri="{FF2B5EF4-FFF2-40B4-BE49-F238E27FC236}">
                <a16:creationId xmlns:a16="http://schemas.microsoft.com/office/drawing/2014/main" id="{23C110FB-0430-4EC6-6355-8E06CBD64FD9}"/>
              </a:ext>
            </a:extLst>
          </p:cNvPr>
          <p:cNvSpPr txBox="1"/>
          <p:nvPr/>
        </p:nvSpPr>
        <p:spPr>
          <a:xfrm>
            <a:off x="6109939" y="3457134"/>
            <a:ext cx="274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Yone Akagi</a:t>
            </a:r>
            <a:endParaRPr kumimoji="0" lang="en-US" sz="1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336FBE0-3ADC-C790-557E-7EE1D99DB409}"/>
              </a:ext>
            </a:extLst>
          </p:cNvPr>
          <p:cNvSpPr txBox="1">
            <a:spLocks/>
          </p:cNvSpPr>
          <p:nvPr/>
        </p:nvSpPr>
        <p:spPr>
          <a:xfrm>
            <a:off x="378791" y="609540"/>
            <a:ext cx="10968477" cy="7334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Arial" panose="020B0604020202020204" pitchFamily="34" charset="0"/>
                <a:ea typeface="+mj-ea"/>
                <a:cs typeface="Arial" panose="020B0604020202020204" pitchFamily="34" charset="0"/>
              </a:rPr>
              <a:t>WRF 5168 Acknowledgements:</a:t>
            </a:r>
          </a:p>
        </p:txBody>
      </p:sp>
      <p:pic>
        <p:nvPicPr>
          <p:cNvPr id="2" name="Picture 1" descr="A person smiling for the camera&#10;&#10;Description automatically generated with medium confidence">
            <a:extLst>
              <a:ext uri="{FF2B5EF4-FFF2-40B4-BE49-F238E27FC236}">
                <a16:creationId xmlns:a16="http://schemas.microsoft.com/office/drawing/2014/main" id="{2F92F4A9-1565-9F9D-80F0-4EEB4A838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316" y="1499182"/>
            <a:ext cx="1813548" cy="1815136"/>
          </a:xfrm>
          <a:prstGeom prst="rect">
            <a:avLst/>
          </a:prstGeom>
          <a:ln>
            <a:noFill/>
          </a:ln>
          <a:effectLst/>
        </p:spPr>
      </p:pic>
      <p:pic>
        <p:nvPicPr>
          <p:cNvPr id="6" name="Picture 3">
            <a:extLst>
              <a:ext uri="{FF2B5EF4-FFF2-40B4-BE49-F238E27FC236}">
                <a16:creationId xmlns:a16="http://schemas.microsoft.com/office/drawing/2014/main" id="{1445CE39-066B-BCE0-73C3-D98B7E3C40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532" y="1474558"/>
            <a:ext cx="2002015" cy="1913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B5D8FB0-34FE-F9F1-CE71-1FE905CFC5C8}"/>
              </a:ext>
            </a:extLst>
          </p:cNvPr>
          <p:cNvSpPr txBox="1"/>
          <p:nvPr/>
        </p:nvSpPr>
        <p:spPr>
          <a:xfrm>
            <a:off x="352278" y="3975563"/>
            <a:ext cx="2716581" cy="1815882"/>
          </a:xfrm>
          <a:prstGeom prst="rect">
            <a:avLst/>
          </a:prstGeom>
          <a:noFill/>
        </p:spPr>
        <p:txBody>
          <a:bodyPr wrap="square" rtlCol="0" anchor="t">
            <a:spAutoFit/>
          </a:bodyPr>
          <a:lstStyle/>
          <a:p>
            <a:pPr marL="102870">
              <a:buClr>
                <a:srgbClr val="2B2082"/>
              </a:buClr>
              <a:buSzPct val="150000"/>
            </a:pPr>
            <a:r>
              <a:rPr lang="en-US" sz="1400" b="1" u="sng">
                <a:solidFill>
                  <a:schemeClr val="tx1">
                    <a:lumMod val="85000"/>
                    <a:lumOff val="15000"/>
                  </a:schemeClr>
                </a:solidFill>
              </a:rPr>
              <a:t>Brown and Caldwell</a:t>
            </a:r>
          </a:p>
          <a:p>
            <a:pPr marL="285750" indent="-182880">
              <a:buClr>
                <a:srgbClr val="2B2082"/>
              </a:buClr>
              <a:buSzPct val="150000"/>
              <a:buFont typeface="Wingdings" panose="05000000000000000000" pitchFamily="2" charset="2"/>
              <a:buChar char="§"/>
            </a:pPr>
            <a:r>
              <a:rPr lang="en-US" sz="1400">
                <a:solidFill>
                  <a:schemeClr val="tx1">
                    <a:lumMod val="85000"/>
                    <a:lumOff val="15000"/>
                  </a:schemeClr>
                </a:solidFill>
              </a:rPr>
              <a:t>Mia Vijanderan</a:t>
            </a:r>
          </a:p>
          <a:p>
            <a:pPr marL="285750" indent="-182880">
              <a:buClr>
                <a:srgbClr val="2B2082"/>
              </a:buClr>
              <a:buSzPct val="150000"/>
              <a:buFont typeface="Wingdings" panose="05000000000000000000" pitchFamily="2" charset="2"/>
              <a:buChar char="§"/>
            </a:pPr>
            <a:r>
              <a:rPr lang="en-US" sz="1400">
                <a:solidFill>
                  <a:schemeClr val="tx1">
                    <a:lumMod val="85000"/>
                    <a:lumOff val="15000"/>
                  </a:schemeClr>
                </a:solidFill>
              </a:rPr>
              <a:t>Christopher Jones, PhD</a:t>
            </a:r>
          </a:p>
          <a:p>
            <a:pPr marL="285750" indent="-182880">
              <a:buClr>
                <a:srgbClr val="2B2082"/>
              </a:buClr>
              <a:buSzPct val="150000"/>
              <a:buFont typeface="Wingdings" panose="05000000000000000000" pitchFamily="2" charset="2"/>
              <a:buChar char="§"/>
            </a:pPr>
            <a:r>
              <a:rPr lang="en-US" sz="1400">
                <a:solidFill>
                  <a:schemeClr val="tx1">
                    <a:lumMod val="85000"/>
                    <a:lumOff val="15000"/>
                  </a:schemeClr>
                </a:solidFill>
              </a:rPr>
              <a:t>Damon Roth, PE</a:t>
            </a:r>
          </a:p>
          <a:p>
            <a:pPr marL="285750" indent="-182880">
              <a:buClr>
                <a:srgbClr val="2B2082"/>
              </a:buClr>
              <a:buSzPct val="150000"/>
              <a:buFont typeface="Wingdings" panose="05000000000000000000" pitchFamily="2" charset="2"/>
              <a:buChar char="§"/>
            </a:pPr>
            <a:r>
              <a:rPr lang="en-US" sz="1400">
                <a:solidFill>
                  <a:schemeClr val="tx1">
                    <a:lumMod val="85000"/>
                    <a:lumOff val="15000"/>
                  </a:schemeClr>
                </a:solidFill>
              </a:rPr>
              <a:t>Denise Funk, PE</a:t>
            </a:r>
          </a:p>
          <a:p>
            <a:pPr marL="285750" indent="-182880">
              <a:buClr>
                <a:srgbClr val="2B2082"/>
              </a:buClr>
              <a:buSzPct val="150000"/>
              <a:buFont typeface="Wingdings" panose="05000000000000000000" pitchFamily="2" charset="2"/>
              <a:buChar char="§"/>
            </a:pPr>
            <a:r>
              <a:rPr lang="en-US" sz="1400" b="1">
                <a:solidFill>
                  <a:schemeClr val="tx1">
                    <a:lumMod val="85000"/>
                    <a:lumOff val="15000"/>
                  </a:schemeClr>
                </a:solidFill>
              </a:rPr>
              <a:t>Daniel Wolgemuth</a:t>
            </a:r>
          </a:p>
          <a:p>
            <a:pPr marL="285750" indent="-182880">
              <a:buClr>
                <a:srgbClr val="2B2082"/>
              </a:buClr>
              <a:buSzPct val="150000"/>
              <a:buFont typeface="Wingdings" panose="05000000000000000000" pitchFamily="2" charset="2"/>
              <a:buChar char="§"/>
            </a:pPr>
            <a:r>
              <a:rPr lang="en-US" sz="1400" b="1">
                <a:solidFill>
                  <a:schemeClr val="tx1">
                    <a:lumMod val="85000"/>
                    <a:lumOff val="15000"/>
                  </a:schemeClr>
                </a:solidFill>
              </a:rPr>
              <a:t>Martha Wells, PhD, </a:t>
            </a:r>
            <a:r>
              <a:rPr lang="en-US" sz="1400" b="1" err="1">
                <a:solidFill>
                  <a:schemeClr val="tx1">
                    <a:lumMod val="85000"/>
                    <a:lumOff val="15000"/>
                  </a:schemeClr>
                </a:solidFill>
              </a:rPr>
              <a:t>EnviroChem</a:t>
            </a:r>
            <a:r>
              <a:rPr lang="en-US" sz="1400" b="1">
                <a:solidFill>
                  <a:schemeClr val="tx1">
                    <a:lumMod val="85000"/>
                    <a:lumOff val="15000"/>
                  </a:schemeClr>
                </a:solidFill>
              </a:rPr>
              <a:t> Services </a:t>
            </a:r>
            <a:endParaRPr lang="en-US" sz="1300" b="1">
              <a:solidFill>
                <a:schemeClr val="tx1">
                  <a:lumMod val="85000"/>
                  <a:lumOff val="15000"/>
                </a:schemeClr>
              </a:solidFill>
            </a:endParaRPr>
          </a:p>
        </p:txBody>
      </p:sp>
      <p:sp>
        <p:nvSpPr>
          <p:cNvPr id="11" name="TextBox 10">
            <a:extLst>
              <a:ext uri="{FF2B5EF4-FFF2-40B4-BE49-F238E27FC236}">
                <a16:creationId xmlns:a16="http://schemas.microsoft.com/office/drawing/2014/main" id="{F3CD413D-A300-3295-905A-DE6AB95052B5}"/>
              </a:ext>
            </a:extLst>
          </p:cNvPr>
          <p:cNvSpPr txBox="1"/>
          <p:nvPr/>
        </p:nvSpPr>
        <p:spPr>
          <a:xfrm>
            <a:off x="3269163" y="3949425"/>
            <a:ext cx="3138275" cy="1384995"/>
          </a:xfrm>
          <a:prstGeom prst="rect">
            <a:avLst/>
          </a:prstGeom>
          <a:noFill/>
        </p:spPr>
        <p:txBody>
          <a:bodyPr wrap="square" rtlCol="0" anchor="t">
            <a:spAutoFit/>
          </a:bodyPr>
          <a:lstStyle/>
          <a:p>
            <a:pPr marL="102870">
              <a:buClr>
                <a:srgbClr val="6DCFF7"/>
              </a:buClr>
              <a:buSzPct val="140000"/>
            </a:pPr>
            <a:r>
              <a:rPr lang="en-US" sz="1400" b="1" u="sng">
                <a:solidFill>
                  <a:schemeClr val="tx1">
                    <a:lumMod val="85000"/>
                    <a:lumOff val="15000"/>
                  </a:schemeClr>
                </a:solidFill>
              </a:rPr>
              <a:t>Portland Water Bureau</a:t>
            </a:r>
          </a:p>
          <a:p>
            <a:pPr marL="285750" indent="-182880">
              <a:buClr>
                <a:srgbClr val="6DCFF7"/>
              </a:buClr>
              <a:buSzPct val="140000"/>
              <a:buFont typeface="Wingdings" panose="05000000000000000000" pitchFamily="2" charset="2"/>
              <a:buChar char="§"/>
            </a:pPr>
            <a:r>
              <a:rPr lang="en-US" sz="1400" b="1">
                <a:solidFill>
                  <a:schemeClr val="tx1">
                    <a:lumMod val="85000"/>
                    <a:lumOff val="15000"/>
                  </a:schemeClr>
                </a:solidFill>
              </a:rPr>
              <a:t>Mojtaba Azadiaghdam, PhD</a:t>
            </a:r>
          </a:p>
          <a:p>
            <a:pPr marL="285750" indent="-182880">
              <a:buClr>
                <a:srgbClr val="6DCFF7"/>
              </a:buClr>
              <a:buSzPct val="140000"/>
              <a:buFont typeface="Wingdings" panose="05000000000000000000" pitchFamily="2" charset="2"/>
              <a:buChar char="§"/>
            </a:pPr>
            <a:r>
              <a:rPr lang="en-US" sz="1400">
                <a:solidFill>
                  <a:schemeClr val="tx1">
                    <a:lumMod val="85000"/>
                    <a:lumOff val="15000"/>
                  </a:schemeClr>
                </a:solidFill>
              </a:rPr>
              <a:t>Tom Krause</a:t>
            </a:r>
          </a:p>
          <a:p>
            <a:pPr marL="285750" indent="-182880">
              <a:buClr>
                <a:srgbClr val="6DCFF7"/>
              </a:buClr>
              <a:buSzPct val="140000"/>
              <a:buFont typeface="Wingdings" panose="05000000000000000000" pitchFamily="2" charset="2"/>
              <a:buChar char="§"/>
            </a:pPr>
            <a:r>
              <a:rPr lang="en-US" sz="1400">
                <a:solidFill>
                  <a:schemeClr val="tx1">
                    <a:lumMod val="85000"/>
                    <a:lumOff val="15000"/>
                  </a:schemeClr>
                </a:solidFill>
              </a:rPr>
              <a:t>Humberto Piedra-Ruiz, PE</a:t>
            </a:r>
          </a:p>
          <a:p>
            <a:pPr marL="285750" indent="-182880">
              <a:buClr>
                <a:srgbClr val="6DCFF7"/>
              </a:buClr>
              <a:buSzPct val="140000"/>
              <a:buFont typeface="Wingdings" panose="05000000000000000000" pitchFamily="2" charset="2"/>
              <a:buChar char="§"/>
            </a:pPr>
            <a:r>
              <a:rPr lang="en-US" sz="1400">
                <a:solidFill>
                  <a:schemeClr val="tx1">
                    <a:lumMod val="85000"/>
                    <a:lumOff val="15000"/>
                  </a:schemeClr>
                </a:solidFill>
              </a:rPr>
              <a:t>Paul Wild</a:t>
            </a:r>
          </a:p>
          <a:p>
            <a:pPr marL="285750" indent="-182880">
              <a:buClr>
                <a:srgbClr val="6DCFF7"/>
              </a:buClr>
              <a:buSzPct val="140000"/>
              <a:buFont typeface="Wingdings" panose="05000000000000000000" pitchFamily="2" charset="2"/>
              <a:buChar char="§"/>
            </a:pPr>
            <a:r>
              <a:rPr lang="en-US" sz="1400">
                <a:solidFill>
                  <a:schemeClr val="tx1">
                    <a:lumMod val="85000"/>
                    <a:lumOff val="15000"/>
                  </a:schemeClr>
                </a:solidFill>
              </a:rPr>
              <a:t>Lyda Hakes, PE</a:t>
            </a:r>
          </a:p>
        </p:txBody>
      </p:sp>
      <p:sp>
        <p:nvSpPr>
          <p:cNvPr id="12" name="TextBox 11">
            <a:extLst>
              <a:ext uri="{FF2B5EF4-FFF2-40B4-BE49-F238E27FC236}">
                <a16:creationId xmlns:a16="http://schemas.microsoft.com/office/drawing/2014/main" id="{E9D3ED4C-F401-D8BE-ECD7-74021F9EE191}"/>
              </a:ext>
            </a:extLst>
          </p:cNvPr>
          <p:cNvSpPr txBox="1"/>
          <p:nvPr/>
        </p:nvSpPr>
        <p:spPr>
          <a:xfrm>
            <a:off x="6109940" y="3931756"/>
            <a:ext cx="2743199" cy="738664"/>
          </a:xfrm>
          <a:prstGeom prst="rect">
            <a:avLst/>
          </a:prstGeom>
          <a:noFill/>
        </p:spPr>
        <p:txBody>
          <a:bodyPr wrap="square" rtlCol="0" anchor="t">
            <a:spAutoFit/>
          </a:bodyPr>
          <a:lstStyle/>
          <a:p>
            <a:pPr marL="102870">
              <a:buClr>
                <a:srgbClr val="488955"/>
              </a:buClr>
              <a:buSzPct val="150000"/>
            </a:pPr>
            <a:r>
              <a:rPr lang="en-US" sz="1400" b="1" u="sng">
                <a:solidFill>
                  <a:schemeClr val="tx1">
                    <a:lumMod val="85000"/>
                    <a:lumOff val="15000"/>
                  </a:schemeClr>
                </a:solidFill>
              </a:rPr>
              <a:t>University of Waterlo</a:t>
            </a:r>
            <a:r>
              <a:rPr lang="en-US" sz="1400" b="1">
                <a:solidFill>
                  <a:schemeClr val="tx1">
                    <a:lumMod val="85000"/>
                    <a:lumOff val="15000"/>
                  </a:schemeClr>
                </a:solidFill>
              </a:rPr>
              <a:t>o</a:t>
            </a:r>
          </a:p>
          <a:p>
            <a:pPr marL="285750" indent="-182880">
              <a:buClr>
                <a:srgbClr val="488955"/>
              </a:buClr>
              <a:buSzPct val="150000"/>
              <a:buFont typeface="Wingdings" panose="05000000000000000000" pitchFamily="2" charset="2"/>
              <a:buChar char="§"/>
            </a:pPr>
            <a:r>
              <a:rPr lang="en-US" sz="1400">
                <a:solidFill>
                  <a:schemeClr val="tx1">
                    <a:lumMod val="85000"/>
                    <a:lumOff val="15000"/>
                  </a:schemeClr>
                </a:solidFill>
              </a:rPr>
              <a:t>Monica Emelko, PhD, </a:t>
            </a:r>
            <a:r>
              <a:rPr lang="en-US" sz="1400" err="1">
                <a:solidFill>
                  <a:schemeClr val="tx1">
                    <a:lumMod val="85000"/>
                    <a:lumOff val="15000"/>
                  </a:schemeClr>
                </a:solidFill>
              </a:rPr>
              <a:t>PEng</a:t>
            </a:r>
            <a:endParaRPr lang="en-US" sz="1400">
              <a:solidFill>
                <a:schemeClr val="tx1">
                  <a:lumMod val="85000"/>
                  <a:lumOff val="15000"/>
                </a:schemeClr>
              </a:solidFill>
            </a:endParaRPr>
          </a:p>
          <a:p>
            <a:pPr marL="285750" indent="-182880">
              <a:buClr>
                <a:srgbClr val="488955"/>
              </a:buClr>
              <a:buSzPct val="150000"/>
              <a:buFont typeface="Wingdings" panose="05000000000000000000" pitchFamily="2" charset="2"/>
              <a:buChar char="§"/>
            </a:pPr>
            <a:r>
              <a:rPr lang="en-US" sz="1400">
                <a:solidFill>
                  <a:schemeClr val="tx1">
                    <a:lumMod val="85000"/>
                    <a:lumOff val="15000"/>
                  </a:schemeClr>
                </a:solidFill>
              </a:rPr>
              <a:t>Soosan Bahramian</a:t>
            </a:r>
          </a:p>
        </p:txBody>
      </p:sp>
      <p:pic>
        <p:nvPicPr>
          <p:cNvPr id="4" name="Picture 6" descr="Property Negotiator - Metro Vancouver | Real Estate Institute of BC">
            <a:extLst>
              <a:ext uri="{FF2B5EF4-FFF2-40B4-BE49-F238E27FC236}">
                <a16:creationId xmlns:a16="http://schemas.microsoft.com/office/drawing/2014/main" id="{D9FA28AC-6B8E-0495-05C6-B2B9C5EA818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0723951" y="4542015"/>
            <a:ext cx="1342785" cy="13716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655FDA-B702-40D1-46DC-C2B238B36C20}"/>
              </a:ext>
            </a:extLst>
          </p:cNvPr>
          <p:cNvSpPr txBox="1"/>
          <p:nvPr/>
        </p:nvSpPr>
        <p:spPr>
          <a:xfrm>
            <a:off x="10598685" y="5896764"/>
            <a:ext cx="1593315" cy="646331"/>
          </a:xfrm>
          <a:prstGeom prst="rect">
            <a:avLst/>
          </a:prstGeom>
          <a:noFill/>
        </p:spPr>
        <p:txBody>
          <a:bodyPr wrap="square" rtlCol="0">
            <a:spAutoFit/>
          </a:bodyPr>
          <a:lstStyle/>
          <a:p>
            <a:pPr algn="ctr"/>
            <a:r>
              <a:rPr lang="en-US"/>
              <a:t>Metro Vancouver</a:t>
            </a:r>
          </a:p>
        </p:txBody>
      </p:sp>
      <p:pic>
        <p:nvPicPr>
          <p:cNvPr id="13" name="Picture 2" descr="Seattle Public Utilities | Seattle WA">
            <a:extLst>
              <a:ext uri="{FF2B5EF4-FFF2-40B4-BE49-F238E27FC236}">
                <a16:creationId xmlns:a16="http://schemas.microsoft.com/office/drawing/2014/main" id="{498218E2-2A65-EBA9-7FD5-D01EC38172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3915"/>
          <a:stretch/>
        </p:blipFill>
        <p:spPr bwMode="auto">
          <a:xfrm>
            <a:off x="8821949" y="4524346"/>
            <a:ext cx="1593315" cy="1371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6AEF011-7B86-4902-540B-FCF75E100ECF}"/>
              </a:ext>
            </a:extLst>
          </p:cNvPr>
          <p:cNvSpPr txBox="1"/>
          <p:nvPr/>
        </p:nvSpPr>
        <p:spPr>
          <a:xfrm>
            <a:off x="8853139" y="5953148"/>
            <a:ext cx="1593315" cy="646331"/>
          </a:xfrm>
          <a:prstGeom prst="rect">
            <a:avLst/>
          </a:prstGeom>
          <a:noFill/>
        </p:spPr>
        <p:txBody>
          <a:bodyPr wrap="square" rtlCol="0">
            <a:spAutoFit/>
          </a:bodyPr>
          <a:lstStyle/>
          <a:p>
            <a:pPr algn="ctr"/>
            <a:r>
              <a:rPr lang="en-US"/>
              <a:t>Seattle Public Utilities</a:t>
            </a:r>
          </a:p>
        </p:txBody>
      </p:sp>
      <p:pic>
        <p:nvPicPr>
          <p:cNvPr id="15" name="Picture 4" descr="Portland Water Bureau">
            <a:extLst>
              <a:ext uri="{FF2B5EF4-FFF2-40B4-BE49-F238E27FC236}">
                <a16:creationId xmlns:a16="http://schemas.microsoft.com/office/drawing/2014/main" id="{A43DC9C2-5FDC-8DC8-9209-FE6F95755A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248" t="6771" r="14894" b="22050"/>
          <a:stretch/>
        </p:blipFill>
        <p:spPr bwMode="auto">
          <a:xfrm>
            <a:off x="8767423" y="844206"/>
            <a:ext cx="1482178" cy="1532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2" descr="Logos | Brand | University of Waterloo">
            <a:extLst>
              <a:ext uri="{FF2B5EF4-FFF2-40B4-BE49-F238E27FC236}">
                <a16:creationId xmlns:a16="http://schemas.microsoft.com/office/drawing/2014/main" id="{F676AD12-752B-45F7-C02E-A6376031880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284507" y="3726120"/>
            <a:ext cx="2249716" cy="5703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omepage | The Water Research Foundation">
            <a:extLst>
              <a:ext uri="{FF2B5EF4-FFF2-40B4-BE49-F238E27FC236}">
                <a16:creationId xmlns:a16="http://schemas.microsoft.com/office/drawing/2014/main" id="{B7C70604-81EA-653E-6B31-11EB84020D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9365" y="1109270"/>
            <a:ext cx="1657371" cy="870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A blue and white sign&#10;&#10;Description automatically generated">
            <a:extLst>
              <a:ext uri="{FF2B5EF4-FFF2-40B4-BE49-F238E27FC236}">
                <a16:creationId xmlns:a16="http://schemas.microsoft.com/office/drawing/2014/main" id="{15F67232-CEB0-A011-B11D-43093994BD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8607" y="2574074"/>
            <a:ext cx="1686186" cy="933023"/>
          </a:xfrm>
          <a:prstGeom prst="rect">
            <a:avLst/>
          </a:prstGeom>
        </p:spPr>
      </p:pic>
      <p:pic>
        <p:nvPicPr>
          <p:cNvPr id="7" name="Picture 2">
            <a:extLst>
              <a:ext uri="{FF2B5EF4-FFF2-40B4-BE49-F238E27FC236}">
                <a16:creationId xmlns:a16="http://schemas.microsoft.com/office/drawing/2014/main" id="{66291F0B-C127-0D6E-9E7D-CECF8E184A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310" y="1407548"/>
            <a:ext cx="1813548" cy="19388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5CE89D5-35AA-6506-DB3D-ED0B2794442B}"/>
              </a:ext>
            </a:extLst>
          </p:cNvPr>
          <p:cNvSpPr txBox="1"/>
          <p:nvPr/>
        </p:nvSpPr>
        <p:spPr>
          <a:xfrm>
            <a:off x="-1148037" y="3415040"/>
            <a:ext cx="57172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Sierra Johnson, PE</a:t>
            </a:r>
          </a:p>
        </p:txBody>
      </p:sp>
    </p:spTree>
    <p:extLst>
      <p:ext uri="{BB962C8B-B14F-4D97-AF65-F5344CB8AC3E}">
        <p14:creationId xmlns:p14="http://schemas.microsoft.com/office/powerpoint/2010/main" val="2418531846"/>
      </p:ext>
    </p:extLst>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60DB35-85F7-78E1-169D-699219916A75}"/>
              </a:ext>
            </a:extLst>
          </p:cNvPr>
          <p:cNvSpPr>
            <a:spLocks noGrp="1"/>
          </p:cNvSpPr>
          <p:nvPr>
            <p:ph type="title"/>
          </p:nvPr>
        </p:nvSpPr>
        <p:spPr>
          <a:xfrm>
            <a:off x="461210" y="496102"/>
            <a:ext cx="11337089" cy="1325563"/>
          </a:xfrm>
        </p:spPr>
        <p:txBody>
          <a:bodyPr>
            <a:normAutofit/>
          </a:bodyPr>
          <a:lstStyle/>
          <a:p>
            <a:r>
              <a:rPr lang="en-US" sz="4000" dirty="0"/>
              <a:t>PARAFAC model was used to separate fluorescence peaks into components</a:t>
            </a:r>
          </a:p>
        </p:txBody>
      </p:sp>
      <p:sp>
        <p:nvSpPr>
          <p:cNvPr id="7" name="Content Placeholder 6">
            <a:extLst>
              <a:ext uri="{FF2B5EF4-FFF2-40B4-BE49-F238E27FC236}">
                <a16:creationId xmlns:a16="http://schemas.microsoft.com/office/drawing/2014/main" id="{13577E32-6BEB-C766-F068-39AD5262B086}"/>
              </a:ext>
            </a:extLst>
          </p:cNvPr>
          <p:cNvSpPr>
            <a:spLocks noGrp="1"/>
          </p:cNvSpPr>
          <p:nvPr>
            <p:ph sz="half" idx="1"/>
          </p:nvPr>
        </p:nvSpPr>
        <p:spPr>
          <a:xfrm>
            <a:off x="461211" y="2109787"/>
            <a:ext cx="5634789" cy="4203217"/>
          </a:xfrm>
        </p:spPr>
        <p:txBody>
          <a:bodyPr>
            <a:normAutofit fontScale="70000" lnSpcReduction="20000"/>
          </a:bodyPr>
          <a:lstStyle/>
          <a:p>
            <a:r>
              <a:rPr lang="en-US" dirty="0">
                <a:solidFill>
                  <a:schemeClr val="tx1"/>
                </a:solidFill>
              </a:rPr>
              <a:t>Peak locations associated with different components but still ongoing research</a:t>
            </a:r>
          </a:p>
          <a:p>
            <a:r>
              <a:rPr lang="en-US" dirty="0">
                <a:solidFill>
                  <a:schemeClr val="tx1"/>
                </a:solidFill>
              </a:rPr>
              <a:t>Bench testing: 4 component model</a:t>
            </a:r>
          </a:p>
          <a:p>
            <a:pPr lvl="1"/>
            <a:r>
              <a:rPr lang="en-US" sz="3300" dirty="0">
                <a:solidFill>
                  <a:schemeClr val="tx1"/>
                </a:solidFill>
              </a:rPr>
              <a:t>Soluble microbial products (SMP)-like</a:t>
            </a:r>
          </a:p>
          <a:p>
            <a:pPr lvl="1"/>
            <a:r>
              <a:rPr lang="en-US" sz="3300" dirty="0">
                <a:solidFill>
                  <a:schemeClr val="tx1"/>
                </a:solidFill>
              </a:rPr>
              <a:t>F</a:t>
            </a:r>
            <a:r>
              <a:rPr lang="en-US" dirty="0">
                <a:solidFill>
                  <a:schemeClr val="tx1"/>
                </a:solidFill>
              </a:rPr>
              <a:t>ulvic-like</a:t>
            </a:r>
          </a:p>
          <a:p>
            <a:pPr lvl="1"/>
            <a:r>
              <a:rPr lang="en-US" dirty="0">
                <a:solidFill>
                  <a:schemeClr val="tx1"/>
                </a:solidFill>
              </a:rPr>
              <a:t>Humic acid-like</a:t>
            </a:r>
          </a:p>
          <a:p>
            <a:pPr lvl="1"/>
            <a:r>
              <a:rPr lang="en-US" dirty="0">
                <a:solidFill>
                  <a:schemeClr val="tx1"/>
                </a:solidFill>
              </a:rPr>
              <a:t>Protein-like</a:t>
            </a:r>
          </a:p>
          <a:p>
            <a:r>
              <a:rPr lang="en-US" dirty="0">
                <a:solidFill>
                  <a:schemeClr val="tx1"/>
                </a:solidFill>
              </a:rPr>
              <a:t>Pilot testing: 3 component model</a:t>
            </a:r>
          </a:p>
          <a:p>
            <a:pPr lvl="1"/>
            <a:r>
              <a:rPr lang="en-US" dirty="0">
                <a:solidFill>
                  <a:schemeClr val="tx1"/>
                </a:solidFill>
              </a:rPr>
              <a:t>SMP-like</a:t>
            </a:r>
          </a:p>
          <a:p>
            <a:pPr lvl="1"/>
            <a:r>
              <a:rPr lang="en-US" dirty="0">
                <a:solidFill>
                  <a:schemeClr val="tx1"/>
                </a:solidFill>
              </a:rPr>
              <a:t>Humic/fulvic acid-like</a:t>
            </a:r>
          </a:p>
          <a:p>
            <a:pPr lvl="1"/>
            <a:r>
              <a:rPr lang="en-US" dirty="0">
                <a:solidFill>
                  <a:schemeClr val="tx1"/>
                </a:solidFill>
              </a:rPr>
              <a:t>Protein-like (higher tyrosine-like contribution)</a:t>
            </a:r>
          </a:p>
          <a:p>
            <a:r>
              <a:rPr lang="en-US" dirty="0">
                <a:solidFill>
                  <a:schemeClr val="tx1"/>
                </a:solidFill>
              </a:rPr>
              <a:t>Sample score is a pseudo-concentration</a:t>
            </a:r>
          </a:p>
        </p:txBody>
      </p:sp>
      <p:pic>
        <p:nvPicPr>
          <p:cNvPr id="4" name="Picture 3" descr="A screenshot of a graph&#10;&#10;Description automatically generated with medium confidence">
            <a:extLst>
              <a:ext uri="{FF2B5EF4-FFF2-40B4-BE49-F238E27FC236}">
                <a16:creationId xmlns:a16="http://schemas.microsoft.com/office/drawing/2014/main" id="{0E921E20-7B24-E6DC-B9FC-4AA6BF8000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70080"/>
            <a:ext cx="5852376" cy="4391818"/>
          </a:xfrm>
          <a:prstGeom prst="rect">
            <a:avLst/>
          </a:prstGeom>
          <a:noFill/>
          <a:ln>
            <a:noFill/>
          </a:ln>
        </p:spPr>
      </p:pic>
    </p:spTree>
    <p:extLst>
      <p:ext uri="{BB962C8B-B14F-4D97-AF65-F5344CB8AC3E}">
        <p14:creationId xmlns:p14="http://schemas.microsoft.com/office/powerpoint/2010/main" val="312872928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C67D5-0423-50E2-C3CA-8D77BAEF2377}"/>
              </a:ext>
            </a:extLst>
          </p:cNvPr>
          <p:cNvSpPr>
            <a:spLocks noGrp="1"/>
          </p:cNvSpPr>
          <p:nvPr>
            <p:ph type="title"/>
          </p:nvPr>
        </p:nvSpPr>
        <p:spPr>
          <a:xfrm>
            <a:off x="428625" y="574787"/>
            <a:ext cx="11492069" cy="1107540"/>
          </a:xfrm>
        </p:spPr>
        <p:txBody>
          <a:bodyPr wrap="square" anchor="ctr">
            <a:normAutofit/>
          </a:bodyPr>
          <a:lstStyle/>
          <a:p>
            <a:r>
              <a:rPr lang="en-US" sz="3400" dirty="0"/>
              <a:t>Organic composition was altered by ash spiking and was fire-dependent</a:t>
            </a:r>
          </a:p>
        </p:txBody>
      </p:sp>
      <p:sp>
        <p:nvSpPr>
          <p:cNvPr id="3" name="Content Placeholder 2">
            <a:extLst>
              <a:ext uri="{FF2B5EF4-FFF2-40B4-BE49-F238E27FC236}">
                <a16:creationId xmlns:a16="http://schemas.microsoft.com/office/drawing/2014/main" id="{99BA0583-8EBC-92E5-4390-C4F2693A37AF}"/>
              </a:ext>
            </a:extLst>
          </p:cNvPr>
          <p:cNvSpPr>
            <a:spLocks noGrp="1"/>
          </p:cNvSpPr>
          <p:nvPr>
            <p:ph sz="half" idx="1"/>
          </p:nvPr>
        </p:nvSpPr>
        <p:spPr>
          <a:xfrm>
            <a:off x="428625" y="1891987"/>
            <a:ext cx="3827569" cy="4297294"/>
          </a:xfrm>
        </p:spPr>
        <p:txBody>
          <a:bodyPr>
            <a:normAutofit/>
          </a:bodyPr>
          <a:lstStyle/>
          <a:p>
            <a:r>
              <a:rPr lang="en-US" sz="2800" dirty="0">
                <a:solidFill>
                  <a:schemeClr val="tx1"/>
                </a:solidFill>
              </a:rPr>
              <a:t>Sample scores generally correlate with DOC</a:t>
            </a:r>
          </a:p>
          <a:p>
            <a:r>
              <a:rPr lang="en-US" sz="2800" dirty="0">
                <a:solidFill>
                  <a:schemeClr val="tx1"/>
                </a:solidFill>
              </a:rPr>
              <a:t>Largest increase typically in SMP-like component</a:t>
            </a:r>
          </a:p>
          <a:p>
            <a:r>
              <a:rPr lang="en-US" sz="2800" dirty="0">
                <a:solidFill>
                  <a:schemeClr val="tx1"/>
                </a:solidFill>
              </a:rPr>
              <a:t>At pilot-scale, the protein-like component was highest for the </a:t>
            </a:r>
            <a:r>
              <a:rPr lang="en-US" sz="2800" dirty="0" err="1">
                <a:solidFill>
                  <a:schemeClr val="tx1"/>
                </a:solidFill>
              </a:rPr>
              <a:t>Minnekhada</a:t>
            </a:r>
            <a:r>
              <a:rPr lang="en-US" sz="2800" dirty="0">
                <a:solidFill>
                  <a:schemeClr val="tx1"/>
                </a:solidFill>
              </a:rPr>
              <a:t> Fire</a:t>
            </a:r>
          </a:p>
        </p:txBody>
      </p:sp>
      <p:pic>
        <p:nvPicPr>
          <p:cNvPr id="5" name="Picture 4">
            <a:extLst>
              <a:ext uri="{FF2B5EF4-FFF2-40B4-BE49-F238E27FC236}">
                <a16:creationId xmlns:a16="http://schemas.microsoft.com/office/drawing/2014/main" id="{60B27E70-6E1A-8FFB-DC11-4ABD46A97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194" y="1682327"/>
            <a:ext cx="7664500" cy="4716615"/>
          </a:xfrm>
          <a:prstGeom prst="rect">
            <a:avLst/>
          </a:prstGeom>
        </p:spPr>
      </p:pic>
      <p:sp>
        <p:nvSpPr>
          <p:cNvPr id="4" name="Rectangle 3">
            <a:extLst>
              <a:ext uri="{FF2B5EF4-FFF2-40B4-BE49-F238E27FC236}">
                <a16:creationId xmlns:a16="http://schemas.microsoft.com/office/drawing/2014/main" id="{0B0598BB-6E25-A9D2-021B-4F6D36215DC3}"/>
              </a:ext>
            </a:extLst>
          </p:cNvPr>
          <p:cNvSpPr/>
          <p:nvPr/>
        </p:nvSpPr>
        <p:spPr bwMode="auto">
          <a:xfrm>
            <a:off x="8215952" y="1473958"/>
            <a:ext cx="3827569" cy="44491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a16="http://schemas.microsoft.com/office/drawing/2014/main" id="{CC6E2A2E-1E1F-7C7F-5D5A-1A7E56AD2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194" y="1682326"/>
            <a:ext cx="7664500" cy="4716615"/>
          </a:xfrm>
          <a:prstGeom prst="rect">
            <a:avLst/>
          </a:prstGeom>
        </p:spPr>
      </p:pic>
    </p:spTree>
    <p:extLst>
      <p:ext uri="{BB962C8B-B14F-4D97-AF65-F5344CB8AC3E}">
        <p14:creationId xmlns:p14="http://schemas.microsoft.com/office/powerpoint/2010/main" val="4145689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CF40CF-0D20-493D-5863-102E88345909}"/>
              </a:ext>
            </a:extLst>
          </p:cNvPr>
          <p:cNvSpPr>
            <a:spLocks noGrp="1"/>
          </p:cNvSpPr>
          <p:nvPr>
            <p:ph idx="1"/>
          </p:nvPr>
        </p:nvSpPr>
        <p:spPr>
          <a:xfrm>
            <a:off x="406401" y="1894760"/>
            <a:ext cx="5227781" cy="4789055"/>
          </a:xfrm>
        </p:spPr>
        <p:txBody>
          <a:bodyPr lIns="0" tIns="0" rIns="91440" bIns="45720" anchor="t">
            <a:normAutofit/>
          </a:bodyPr>
          <a:lstStyle/>
          <a:p>
            <a:r>
              <a:rPr lang="en-US" dirty="0">
                <a:solidFill>
                  <a:schemeClr val="tx1"/>
                </a:solidFill>
                <a:latin typeface="Franklin Gothic Book"/>
                <a:cs typeface="Arial"/>
              </a:rPr>
              <a:t>Reduction was generally:</a:t>
            </a:r>
            <a:br>
              <a:rPr lang="en-US" dirty="0"/>
            </a:br>
            <a:r>
              <a:rPr lang="en-US" dirty="0">
                <a:solidFill>
                  <a:schemeClr val="tx1"/>
                </a:solidFill>
                <a:latin typeface="Franklin Gothic Book"/>
                <a:cs typeface="Arial"/>
              </a:rPr>
              <a:t>humic-like &gt; SMP-like &gt; protein-like</a:t>
            </a:r>
          </a:p>
          <a:p>
            <a:r>
              <a:rPr lang="en-US">
                <a:solidFill>
                  <a:schemeClr val="tx1"/>
                </a:solidFill>
                <a:latin typeface="Franklin Gothic Book"/>
                <a:cs typeface="Arial"/>
              </a:rPr>
              <a:t>Pre-ozonation </a:t>
            </a:r>
            <a:r>
              <a:rPr lang="en-US" dirty="0">
                <a:solidFill>
                  <a:schemeClr val="tx1"/>
                </a:solidFill>
                <a:latin typeface="Franklin Gothic Book"/>
                <a:cs typeface="Arial"/>
              </a:rPr>
              <a:t>increased removal, especially for SMP-like and humic-like</a:t>
            </a:r>
          </a:p>
          <a:p>
            <a:pPr marL="0" indent="0">
              <a:buNone/>
            </a:pPr>
            <a:endParaRPr lang="en-US" dirty="0"/>
          </a:p>
        </p:txBody>
      </p:sp>
      <p:sp>
        <p:nvSpPr>
          <p:cNvPr id="3" name="Title 2">
            <a:extLst>
              <a:ext uri="{FF2B5EF4-FFF2-40B4-BE49-F238E27FC236}">
                <a16:creationId xmlns:a16="http://schemas.microsoft.com/office/drawing/2014/main" id="{BFAB808C-3E97-6454-83F1-21CB0E4D2397}"/>
              </a:ext>
            </a:extLst>
          </p:cNvPr>
          <p:cNvSpPr>
            <a:spLocks noGrp="1"/>
          </p:cNvSpPr>
          <p:nvPr>
            <p:ph type="title"/>
          </p:nvPr>
        </p:nvSpPr>
        <p:spPr>
          <a:xfrm>
            <a:off x="406401" y="583324"/>
            <a:ext cx="5868091" cy="914400"/>
          </a:xfrm>
        </p:spPr>
        <p:txBody>
          <a:bodyPr>
            <a:normAutofit fontScale="90000"/>
          </a:bodyPr>
          <a:lstStyle/>
          <a:p>
            <a:r>
              <a:rPr lang="en-US" dirty="0">
                <a:solidFill>
                  <a:srgbClr val="002060"/>
                </a:solidFill>
              </a:rPr>
              <a:t>Impact of Treatment </a:t>
            </a:r>
            <a:br>
              <a:rPr lang="en-US" dirty="0">
                <a:solidFill>
                  <a:srgbClr val="002060"/>
                </a:solidFill>
              </a:rPr>
            </a:br>
            <a:r>
              <a:rPr lang="en-US" dirty="0">
                <a:solidFill>
                  <a:srgbClr val="002060"/>
                </a:solidFill>
              </a:rPr>
              <a:t>(Pilot-scale)</a:t>
            </a:r>
          </a:p>
        </p:txBody>
      </p:sp>
      <p:pic>
        <p:nvPicPr>
          <p:cNvPr id="5" name="Picture 4" descr="A screenshot of a graph&#10;&#10;Description automatically generated">
            <a:extLst>
              <a:ext uri="{FF2B5EF4-FFF2-40B4-BE49-F238E27FC236}">
                <a16:creationId xmlns:a16="http://schemas.microsoft.com/office/drawing/2014/main" id="{09958C3E-568D-7A15-9B29-93769EC00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634182" y="768056"/>
            <a:ext cx="6412744" cy="5915759"/>
          </a:xfrm>
          <a:prstGeom prst="rect">
            <a:avLst/>
          </a:prstGeom>
          <a:noFill/>
          <a:ln>
            <a:noFill/>
          </a:ln>
        </p:spPr>
      </p:pic>
      <p:pic>
        <p:nvPicPr>
          <p:cNvPr id="6" name="Picture 5">
            <a:extLst>
              <a:ext uri="{FF2B5EF4-FFF2-40B4-BE49-F238E27FC236}">
                <a16:creationId xmlns:a16="http://schemas.microsoft.com/office/drawing/2014/main" id="{A4D548E0-32E1-0080-E3C5-E464270392AB}"/>
              </a:ext>
            </a:extLst>
          </p:cNvPr>
          <p:cNvPicPr>
            <a:picLocks noChangeAspect="1"/>
          </p:cNvPicPr>
          <p:nvPr/>
        </p:nvPicPr>
        <p:blipFill>
          <a:blip r:embed="rId5"/>
          <a:srcRect r="-12334" b="17798"/>
          <a:stretch/>
        </p:blipFill>
        <p:spPr>
          <a:xfrm>
            <a:off x="9772045" y="6272677"/>
            <a:ext cx="1004233" cy="317530"/>
          </a:xfrm>
          <a:prstGeom prst="rect">
            <a:avLst/>
          </a:prstGeom>
        </p:spPr>
      </p:pic>
    </p:spTree>
    <p:extLst>
      <p:ext uri="{BB962C8B-B14F-4D97-AF65-F5344CB8AC3E}">
        <p14:creationId xmlns:p14="http://schemas.microsoft.com/office/powerpoint/2010/main" val="250992002"/>
      </p:ext>
    </p:extLst>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D5C2C6-C226-ECEE-4251-312C9BCCA44D}"/>
              </a:ext>
            </a:extLst>
          </p:cNvPr>
          <p:cNvSpPr>
            <a:spLocks noGrp="1"/>
          </p:cNvSpPr>
          <p:nvPr>
            <p:ph idx="1"/>
          </p:nvPr>
        </p:nvSpPr>
        <p:spPr>
          <a:xfrm>
            <a:off x="406400" y="1851804"/>
            <a:ext cx="5163206" cy="4560425"/>
          </a:xfrm>
        </p:spPr>
        <p:txBody>
          <a:bodyPr lIns="0" tIns="0" rIns="91440" bIns="45720" anchor="t">
            <a:normAutofit/>
          </a:bodyPr>
          <a:lstStyle/>
          <a:p>
            <a:r>
              <a:rPr lang="en-US">
                <a:solidFill>
                  <a:schemeClr val="tx1"/>
                </a:solidFill>
                <a:latin typeface="Franklin Gothic Book"/>
                <a:cs typeface="Arial"/>
              </a:rPr>
              <a:t>DBP values correlate with EEM components </a:t>
            </a:r>
          </a:p>
          <a:p>
            <a:r>
              <a:rPr lang="en-US">
                <a:solidFill>
                  <a:schemeClr val="tx1"/>
                </a:solidFill>
                <a:latin typeface="Franklin Gothic Book"/>
                <a:cs typeface="Arial"/>
              </a:rPr>
              <a:t>UV</a:t>
            </a:r>
            <a:r>
              <a:rPr lang="en-US" baseline="-25000">
                <a:solidFill>
                  <a:schemeClr val="tx1"/>
                </a:solidFill>
                <a:latin typeface="Franklin Gothic Book"/>
                <a:cs typeface="Arial"/>
              </a:rPr>
              <a:t>254</a:t>
            </a:r>
            <a:r>
              <a:rPr lang="en-US">
                <a:solidFill>
                  <a:schemeClr val="tx1"/>
                </a:solidFill>
                <a:latin typeface="Franklin Gothic Book"/>
                <a:cs typeface="Arial"/>
              </a:rPr>
              <a:t> had highest correlation</a:t>
            </a:r>
          </a:p>
          <a:p>
            <a:r>
              <a:rPr lang="en-US">
                <a:solidFill>
                  <a:schemeClr val="tx1"/>
                </a:solidFill>
                <a:latin typeface="Franklin Gothic Book"/>
                <a:cs typeface="Arial"/>
              </a:rPr>
              <a:t>Weaker correlations in </a:t>
            </a:r>
            <a:br>
              <a:rPr lang="en-US">
                <a:solidFill>
                  <a:schemeClr val="tx1"/>
                </a:solidFill>
                <a:latin typeface="Franklin Gothic Book"/>
                <a:cs typeface="Arial"/>
              </a:rPr>
            </a:br>
            <a:r>
              <a:rPr lang="en-US">
                <a:solidFill>
                  <a:schemeClr val="tx1"/>
                </a:solidFill>
                <a:latin typeface="Franklin Gothic Book"/>
                <a:cs typeface="Arial"/>
              </a:rPr>
              <a:t>pilot-scale results</a:t>
            </a:r>
            <a:endParaRPr lang="en-US">
              <a:solidFill>
                <a:schemeClr val="tx1"/>
              </a:solidFill>
            </a:endParaRPr>
          </a:p>
        </p:txBody>
      </p:sp>
      <p:sp>
        <p:nvSpPr>
          <p:cNvPr id="9" name="Title 2">
            <a:extLst>
              <a:ext uri="{FF2B5EF4-FFF2-40B4-BE49-F238E27FC236}">
                <a16:creationId xmlns:a16="http://schemas.microsoft.com/office/drawing/2014/main" id="{1DB5C279-6663-CE0C-63FB-EFF9930F808D}"/>
              </a:ext>
            </a:extLst>
          </p:cNvPr>
          <p:cNvSpPr>
            <a:spLocks noGrp="1"/>
          </p:cNvSpPr>
          <p:nvPr>
            <p:ph type="title"/>
          </p:nvPr>
        </p:nvSpPr>
        <p:spPr>
          <a:xfrm>
            <a:off x="406401" y="457200"/>
            <a:ext cx="5959675" cy="914400"/>
          </a:xfrm>
        </p:spPr>
        <p:txBody>
          <a:bodyPr>
            <a:normAutofit fontScale="90000"/>
          </a:bodyPr>
          <a:lstStyle/>
          <a:p>
            <a:r>
              <a:rPr lang="en-US">
                <a:solidFill>
                  <a:srgbClr val="002060"/>
                </a:solidFill>
              </a:rPr>
              <a:t>Bench-Scale EEM vs. </a:t>
            </a:r>
            <a:br>
              <a:rPr lang="en-US">
                <a:solidFill>
                  <a:srgbClr val="002060"/>
                </a:solidFill>
              </a:rPr>
            </a:br>
            <a:r>
              <a:rPr lang="en-US">
                <a:solidFill>
                  <a:srgbClr val="002060"/>
                </a:solidFill>
              </a:rPr>
              <a:t>DBP formation</a:t>
            </a:r>
          </a:p>
        </p:txBody>
      </p:sp>
      <p:pic>
        <p:nvPicPr>
          <p:cNvPr id="1026" name="Picture 2">
            <a:extLst>
              <a:ext uri="{FF2B5EF4-FFF2-40B4-BE49-F238E27FC236}">
                <a16:creationId xmlns:a16="http://schemas.microsoft.com/office/drawing/2014/main" id="{89392502-1D7B-BBEC-FA15-75273CF2E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16386"/>
            <a:ext cx="5584745" cy="588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370585"/>
      </p:ext>
    </p:extLst>
  </p:cSld>
  <p:clrMapOvr>
    <a:overrideClrMapping bg1="lt1" tx1="dk1" bg2="lt2" tx2="dk2" accent1="accent1" accent2="accent2" accent3="accent3" accent4="accent4" accent5="accent5" accent6="accent6" hlink="hlink" folHlink="folHlink"/>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4E8005-DC30-3914-47C0-25FE81EFD6EF}"/>
              </a:ext>
            </a:extLst>
          </p:cNvPr>
          <p:cNvSpPr>
            <a:spLocks noGrp="1"/>
          </p:cNvSpPr>
          <p:nvPr>
            <p:ph idx="1"/>
          </p:nvPr>
        </p:nvSpPr>
        <p:spPr/>
        <p:txBody>
          <a:bodyPr>
            <a:normAutofit/>
          </a:bodyPr>
          <a:lstStyle/>
          <a:p>
            <a:r>
              <a:rPr lang="en-US" sz="3200" dirty="0">
                <a:solidFill>
                  <a:schemeClr val="tx1"/>
                </a:solidFill>
              </a:rPr>
              <a:t>Drinking water is susceptible to risk of WQ challenges from wildfire</a:t>
            </a:r>
          </a:p>
          <a:p>
            <a:r>
              <a:rPr lang="en-US" sz="3200" dirty="0">
                <a:solidFill>
                  <a:schemeClr val="tx1"/>
                </a:solidFill>
              </a:rPr>
              <a:t>Site and fire characteristics impacted the water quality impacts</a:t>
            </a:r>
          </a:p>
          <a:p>
            <a:r>
              <a:rPr lang="en-US" sz="3200" dirty="0">
                <a:solidFill>
                  <a:schemeClr val="tx1"/>
                </a:solidFill>
              </a:rPr>
              <a:t>Wildfire drastically increased oxidant demand and coagulant demand</a:t>
            </a:r>
          </a:p>
          <a:p>
            <a:r>
              <a:rPr lang="en-US" sz="3200" dirty="0">
                <a:solidFill>
                  <a:schemeClr val="tx1"/>
                </a:solidFill>
              </a:rPr>
              <a:t>Pre-ozone further reduced organic components assessed through the advanced organic characterization and regulated DBPs</a:t>
            </a:r>
          </a:p>
        </p:txBody>
      </p:sp>
      <p:sp>
        <p:nvSpPr>
          <p:cNvPr id="3" name="Title 2">
            <a:extLst>
              <a:ext uri="{FF2B5EF4-FFF2-40B4-BE49-F238E27FC236}">
                <a16:creationId xmlns:a16="http://schemas.microsoft.com/office/drawing/2014/main" id="{568C6E15-F527-0859-E5CC-396347731152}"/>
              </a:ext>
            </a:extLst>
          </p:cNvPr>
          <p:cNvSpPr>
            <a:spLocks noGrp="1"/>
          </p:cNvSpPr>
          <p:nvPr>
            <p:ph type="title"/>
          </p:nvPr>
        </p:nvSpPr>
        <p:spPr/>
        <p:txBody>
          <a:bodyPr/>
          <a:lstStyle/>
          <a:p>
            <a:r>
              <a:rPr lang="en-US">
                <a:solidFill>
                  <a:srgbClr val="002060"/>
                </a:solidFill>
              </a:rPr>
              <a:t>Summary</a:t>
            </a:r>
          </a:p>
        </p:txBody>
      </p:sp>
    </p:spTree>
    <p:extLst>
      <p:ext uri="{BB962C8B-B14F-4D97-AF65-F5344CB8AC3E}">
        <p14:creationId xmlns:p14="http://schemas.microsoft.com/office/powerpoint/2010/main" val="3255395134"/>
      </p:ext>
    </p:extLst>
  </p:cSld>
  <p:clrMapOvr>
    <a:overrideClrMapping bg1="lt1" tx1="dk1" bg2="lt2" tx2="dk2" accent1="accent1" accent2="accent2" accent3="accent3" accent4="accent4" accent5="accent5" accent6="accent6" hlink="hlink" folHlink="folHlink"/>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4E8005-DC30-3914-47C0-25FE81EFD6EF}"/>
              </a:ext>
            </a:extLst>
          </p:cNvPr>
          <p:cNvSpPr>
            <a:spLocks noGrp="1"/>
          </p:cNvSpPr>
          <p:nvPr>
            <p:ph idx="1"/>
          </p:nvPr>
        </p:nvSpPr>
        <p:spPr/>
        <p:txBody>
          <a:bodyPr/>
          <a:lstStyle/>
          <a:p>
            <a:r>
              <a:rPr lang="en-US" sz="3200" dirty="0">
                <a:solidFill>
                  <a:schemeClr val="tx1"/>
                </a:solidFill>
              </a:rPr>
              <a:t>Advanced organic characterizations, specifically EEM, was deployed during bench- and pilot-scale testing</a:t>
            </a:r>
          </a:p>
          <a:p>
            <a:pPr lvl="1"/>
            <a:r>
              <a:rPr lang="en-US" sz="2800" dirty="0">
                <a:solidFill>
                  <a:schemeClr val="tx1"/>
                </a:solidFill>
              </a:rPr>
              <a:t>Sample scores or fluorescence intensity aligned with organics and DBP values</a:t>
            </a:r>
          </a:p>
          <a:p>
            <a:pPr lvl="1"/>
            <a:r>
              <a:rPr lang="en-US" sz="2800" dirty="0">
                <a:solidFill>
                  <a:schemeClr val="tx1"/>
                </a:solidFill>
              </a:rPr>
              <a:t>Each organic component was reduced through treatment</a:t>
            </a:r>
          </a:p>
          <a:p>
            <a:pPr lvl="1"/>
            <a:r>
              <a:rPr lang="en-US" sz="2800" dirty="0">
                <a:solidFill>
                  <a:schemeClr val="tx1"/>
                </a:solidFill>
              </a:rPr>
              <a:t>Pre-ozonation removed more organic components</a:t>
            </a:r>
          </a:p>
          <a:p>
            <a:pPr lvl="1"/>
            <a:r>
              <a:rPr lang="en-US" sz="2800" dirty="0">
                <a:solidFill>
                  <a:schemeClr val="tx1"/>
                </a:solidFill>
              </a:rPr>
              <a:t>DBP values and EEM components correlated at bench-scale, but so did other bulk parameters, such as UV</a:t>
            </a:r>
            <a:r>
              <a:rPr lang="en-US" sz="2800" baseline="-25000" dirty="0">
                <a:solidFill>
                  <a:schemeClr val="tx1"/>
                </a:solidFill>
              </a:rPr>
              <a:t>254</a:t>
            </a:r>
          </a:p>
          <a:p>
            <a:pPr lvl="1"/>
            <a:r>
              <a:rPr lang="en-US" sz="2800" baseline="-25000" dirty="0">
                <a:solidFill>
                  <a:schemeClr val="tx1"/>
                </a:solidFill>
              </a:rPr>
              <a:t> </a:t>
            </a:r>
            <a:r>
              <a:rPr lang="en-US" sz="2800" dirty="0">
                <a:solidFill>
                  <a:schemeClr val="tx1"/>
                </a:solidFill>
              </a:rPr>
              <a:t>Assessing components comparison to specific DBPs is ongoing and additional research could be beneficial</a:t>
            </a:r>
          </a:p>
          <a:p>
            <a:endParaRPr lang="en-US" dirty="0"/>
          </a:p>
        </p:txBody>
      </p:sp>
      <p:sp>
        <p:nvSpPr>
          <p:cNvPr id="3" name="Title 2">
            <a:extLst>
              <a:ext uri="{FF2B5EF4-FFF2-40B4-BE49-F238E27FC236}">
                <a16:creationId xmlns:a16="http://schemas.microsoft.com/office/drawing/2014/main" id="{568C6E15-F527-0859-E5CC-396347731152}"/>
              </a:ext>
            </a:extLst>
          </p:cNvPr>
          <p:cNvSpPr>
            <a:spLocks noGrp="1"/>
          </p:cNvSpPr>
          <p:nvPr>
            <p:ph type="title"/>
          </p:nvPr>
        </p:nvSpPr>
        <p:spPr/>
        <p:txBody>
          <a:bodyPr/>
          <a:lstStyle/>
          <a:p>
            <a:r>
              <a:rPr lang="en-US">
                <a:solidFill>
                  <a:srgbClr val="002060"/>
                </a:solidFill>
              </a:rPr>
              <a:t>Summary</a:t>
            </a:r>
          </a:p>
        </p:txBody>
      </p:sp>
    </p:spTree>
    <p:extLst>
      <p:ext uri="{BB962C8B-B14F-4D97-AF65-F5344CB8AC3E}">
        <p14:creationId xmlns:p14="http://schemas.microsoft.com/office/powerpoint/2010/main" val="913765608"/>
      </p:ext>
    </p:extLst>
  </p:cSld>
  <p:clrMapOvr>
    <a:overrideClrMapping bg1="lt1" tx1="dk1" bg2="lt2" tx2="dk2" accent1="accent1" accent2="accent2" accent3="accent3" accent4="accent4" accent5="accent5" accent6="accent6" hlink="hlink" folHlink="folHlink"/>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39597D-F0F0-3542-C946-90188D52DA28}"/>
              </a:ext>
            </a:extLst>
          </p:cNvPr>
          <p:cNvSpPr>
            <a:spLocks noGrp="1"/>
          </p:cNvSpPr>
          <p:nvPr>
            <p:ph idx="1"/>
          </p:nvPr>
        </p:nvSpPr>
        <p:spPr>
          <a:xfrm>
            <a:off x="406399" y="1600200"/>
            <a:ext cx="7526021" cy="4335088"/>
          </a:xfrm>
        </p:spPr>
        <p:txBody>
          <a:bodyPr>
            <a:normAutofit/>
          </a:bodyPr>
          <a:lstStyle/>
          <a:p>
            <a:r>
              <a:rPr lang="en-US" dirty="0">
                <a:solidFill>
                  <a:schemeClr val="tx1"/>
                </a:solidFill>
              </a:rPr>
              <a:t>Final Water Research Foundation Report </a:t>
            </a:r>
            <a:br>
              <a:rPr lang="en-US" dirty="0">
                <a:solidFill>
                  <a:schemeClr val="tx1"/>
                </a:solidFill>
              </a:rPr>
            </a:br>
            <a:r>
              <a:rPr lang="en-US" dirty="0">
                <a:solidFill>
                  <a:schemeClr val="tx1"/>
                </a:solidFill>
              </a:rPr>
              <a:t>anticipated in September 2025</a:t>
            </a:r>
          </a:p>
          <a:p>
            <a:r>
              <a:rPr lang="en-US" dirty="0">
                <a:solidFill>
                  <a:schemeClr val="tx1"/>
                </a:solidFill>
              </a:rPr>
              <a:t>Water Exchange: </a:t>
            </a:r>
            <a:r>
              <a:rPr lang="en-US" sz="2800" dirty="0">
                <a:solidFill>
                  <a:schemeClr val="tx1"/>
                </a:solidFill>
                <a:latin typeface="Franklin Gothic Book"/>
              </a:rPr>
              <a:t>How can we prepare our </a:t>
            </a:r>
            <a:br>
              <a:rPr lang="en-US" sz="2800" dirty="0">
                <a:solidFill>
                  <a:schemeClr val="tx1"/>
                </a:solidFill>
                <a:latin typeface="Franklin Gothic Book"/>
              </a:rPr>
            </a:br>
            <a:r>
              <a:rPr lang="en-US" sz="2800" dirty="0">
                <a:solidFill>
                  <a:schemeClr val="tx1"/>
                </a:solidFill>
                <a:latin typeface="Franklin Gothic Book"/>
              </a:rPr>
              <a:t>water treatment systems to withstand impacts </a:t>
            </a:r>
            <a:br>
              <a:rPr lang="en-US" sz="2800" dirty="0">
                <a:solidFill>
                  <a:schemeClr val="tx1"/>
                </a:solidFill>
                <a:latin typeface="Franklin Gothic Book"/>
              </a:rPr>
            </a:br>
            <a:r>
              <a:rPr lang="en-US" sz="2800" dirty="0">
                <a:solidFill>
                  <a:schemeClr val="tx1"/>
                </a:solidFill>
                <a:latin typeface="Franklin Gothic Book"/>
              </a:rPr>
              <a:t>from climate change and increase resiliency?</a:t>
            </a:r>
            <a:endParaRPr lang="en-US" dirty="0">
              <a:latin typeface="Franklin Gothic Book"/>
            </a:endParaRPr>
          </a:p>
          <a:p>
            <a:r>
              <a:rPr lang="en-US" sz="2800" dirty="0">
                <a:solidFill>
                  <a:schemeClr val="tx1"/>
                </a:solidFill>
                <a:latin typeface="Franklin Gothic Book"/>
              </a:rPr>
              <a:t>Oregon Public Broadcasting:</a:t>
            </a:r>
            <a:r>
              <a:rPr lang="en-US" sz="2800" dirty="0">
                <a:latin typeface="Franklin Gothic Book"/>
              </a:rPr>
              <a:t> </a:t>
            </a:r>
            <a:br>
              <a:rPr lang="en-US" sz="2800" dirty="0">
                <a:latin typeface="Franklin Gothic Book"/>
              </a:rPr>
            </a:br>
            <a:r>
              <a:rPr lang="en-US" dirty="0">
                <a:hlinkClick r:id="rId3"/>
              </a:rPr>
              <a:t>Extreme wildfires threaten the Portland area’s drinking water. It’s not alone – OPB</a:t>
            </a:r>
            <a:br>
              <a:rPr lang="en-US" dirty="0"/>
            </a:br>
            <a:endParaRPr lang="en-US" dirty="0"/>
          </a:p>
          <a:p>
            <a:pPr marL="0" indent="0">
              <a:buNone/>
            </a:pPr>
            <a:endParaRPr lang="en-US" dirty="0"/>
          </a:p>
        </p:txBody>
      </p:sp>
      <p:sp>
        <p:nvSpPr>
          <p:cNvPr id="3" name="Title 2">
            <a:extLst>
              <a:ext uri="{FF2B5EF4-FFF2-40B4-BE49-F238E27FC236}">
                <a16:creationId xmlns:a16="http://schemas.microsoft.com/office/drawing/2014/main" id="{E386003D-F5F7-6581-E1C3-C41D1F408455}"/>
              </a:ext>
            </a:extLst>
          </p:cNvPr>
          <p:cNvSpPr>
            <a:spLocks noGrp="1"/>
          </p:cNvSpPr>
          <p:nvPr>
            <p:ph type="title"/>
          </p:nvPr>
        </p:nvSpPr>
        <p:spPr/>
        <p:txBody>
          <a:bodyPr>
            <a:normAutofit/>
          </a:bodyPr>
          <a:lstStyle/>
          <a:p>
            <a:r>
              <a:rPr lang="en-US">
                <a:solidFill>
                  <a:srgbClr val="002060"/>
                </a:solidFill>
              </a:rPr>
              <a:t>Learn more about WRF 5168</a:t>
            </a:r>
          </a:p>
        </p:txBody>
      </p:sp>
      <p:pic>
        <p:nvPicPr>
          <p:cNvPr id="5" name="Picture 4">
            <a:extLst>
              <a:ext uri="{FF2B5EF4-FFF2-40B4-BE49-F238E27FC236}">
                <a16:creationId xmlns:a16="http://schemas.microsoft.com/office/drawing/2014/main" id="{ECC413A2-DC47-9E2E-B7BD-03C3C3190972}"/>
              </a:ext>
            </a:extLst>
          </p:cNvPr>
          <p:cNvPicPr>
            <a:picLocks noChangeAspect="1"/>
          </p:cNvPicPr>
          <p:nvPr/>
        </p:nvPicPr>
        <p:blipFill>
          <a:blip r:embed="rId4"/>
          <a:stretch>
            <a:fillRect/>
          </a:stretch>
        </p:blipFill>
        <p:spPr>
          <a:xfrm>
            <a:off x="8105199" y="3429000"/>
            <a:ext cx="3848581" cy="2506288"/>
          </a:xfrm>
          <a:prstGeom prst="rect">
            <a:avLst/>
          </a:prstGeom>
        </p:spPr>
      </p:pic>
      <p:pic>
        <p:nvPicPr>
          <p:cNvPr id="6" name="Picture 5" descr="A qr code with black dots&#10;&#10;Description automatically generated">
            <a:extLst>
              <a:ext uri="{FF2B5EF4-FFF2-40B4-BE49-F238E27FC236}">
                <a16:creationId xmlns:a16="http://schemas.microsoft.com/office/drawing/2014/main" id="{30A75290-9A03-C908-1AD1-F16634D27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862" y="457200"/>
            <a:ext cx="2845734" cy="2845734"/>
          </a:xfrm>
          <a:prstGeom prst="rect">
            <a:avLst/>
          </a:prstGeom>
        </p:spPr>
      </p:pic>
      <p:sp>
        <p:nvSpPr>
          <p:cNvPr id="8" name="Arrow: Right 7">
            <a:extLst>
              <a:ext uri="{FF2B5EF4-FFF2-40B4-BE49-F238E27FC236}">
                <a16:creationId xmlns:a16="http://schemas.microsoft.com/office/drawing/2014/main" id="{DEE85194-6F75-BD8E-FB13-D9BA1402F620}"/>
              </a:ext>
            </a:extLst>
          </p:cNvPr>
          <p:cNvSpPr/>
          <p:nvPr/>
        </p:nvSpPr>
        <p:spPr>
          <a:xfrm rot="20091204">
            <a:off x="7676050" y="2307241"/>
            <a:ext cx="1062990" cy="5143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91094"/>
      </p:ext>
    </p:extLst>
  </p:cSld>
  <p:clrMapOvr>
    <a:overrideClrMapping bg1="lt1" tx1="dk1" bg2="lt2" tx2="dk2" accent1="accent1" accent2="accent2" accent3="accent3" accent4="accent4" accent5="accent5" accent6="accent6" hlink="hlink" folHlink="folHlink"/>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66801" y="1888299"/>
            <a:ext cx="10210277" cy="1828800"/>
          </a:xfrm>
        </p:spPr>
        <p:txBody>
          <a:bodyPr/>
          <a:lstStyle/>
          <a:p>
            <a:r>
              <a:rPr lang="en-US"/>
              <a:t>Thank you.</a:t>
            </a:r>
            <a:br>
              <a:rPr lang="en-US"/>
            </a:br>
            <a:r>
              <a:rPr lang="en-US"/>
              <a:t>Questions?</a:t>
            </a:r>
          </a:p>
        </p:txBody>
      </p:sp>
      <p:sp>
        <p:nvSpPr>
          <p:cNvPr id="6" name="Subtitle 5"/>
          <p:cNvSpPr>
            <a:spLocks noGrp="1"/>
          </p:cNvSpPr>
          <p:nvPr>
            <p:ph type="subTitle" idx="1"/>
          </p:nvPr>
        </p:nvSpPr>
        <p:spPr>
          <a:xfrm>
            <a:off x="1066801" y="4495799"/>
            <a:ext cx="10224937" cy="903973"/>
          </a:xfrm>
        </p:spPr>
        <p:txBody>
          <a:bodyPr>
            <a:normAutofit/>
          </a:bodyPr>
          <a:lstStyle/>
          <a:p>
            <a:r>
              <a:rPr lang="en-US"/>
              <a:t>Lynn Stephens, PE				Sierra Johnson, PE</a:t>
            </a:r>
          </a:p>
          <a:p>
            <a:r>
              <a:rPr lang="en-US"/>
              <a:t>206-749-2893				(303) 239-5472</a:t>
            </a:r>
            <a:br>
              <a:rPr lang="en-US"/>
            </a:br>
            <a:r>
              <a:rPr lang="en-US">
                <a:hlinkClick r:id="rId3">
                  <a:extLst>
                    <a:ext uri="{A12FA001-AC4F-418D-AE19-62706E023703}">
                      <ahyp:hlinkClr xmlns:ahyp="http://schemas.microsoft.com/office/drawing/2018/hyperlinkcolor" val="tx"/>
                    </a:ext>
                  </a:extLst>
                </a:hlinkClick>
              </a:rPr>
              <a:t>LStephens@brwncald.com</a:t>
            </a:r>
            <a:r>
              <a:rPr lang="en-US"/>
              <a:t>			</a:t>
            </a:r>
            <a:r>
              <a:rPr lang="en-US">
                <a:hlinkClick r:id="rId4">
                  <a:extLst>
                    <a:ext uri="{A12FA001-AC4F-418D-AE19-62706E023703}">
                      <ahyp:hlinkClr xmlns:ahyp="http://schemas.microsoft.com/office/drawing/2018/hyperlinkcolor" val="tx"/>
                    </a:ext>
                  </a:extLst>
                </a:hlinkClick>
              </a:rPr>
              <a:t>SJohnson2@brwncald.com</a:t>
            </a:r>
            <a:endParaRPr lang="en-US"/>
          </a:p>
          <a:p>
            <a:endParaRPr lang="en-US"/>
          </a:p>
          <a:p>
            <a:endParaRPr lang="en-US"/>
          </a:p>
        </p:txBody>
      </p:sp>
      <p:pic>
        <p:nvPicPr>
          <p:cNvPr id="10" name="Picture Placeholder 9"/>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t="12500" b="12500"/>
          <a:stretch/>
        </p:blipFill>
        <p:spPr>
          <a:xfrm>
            <a:off x="585155" y="657828"/>
            <a:ext cx="1828800" cy="1371600"/>
          </a:xfrm>
        </p:spPr>
      </p:pic>
      <p:pic>
        <p:nvPicPr>
          <p:cNvPr id="2" name="Picture 4" descr="Portland Water Bureau">
            <a:extLst>
              <a:ext uri="{FF2B5EF4-FFF2-40B4-BE49-F238E27FC236}">
                <a16:creationId xmlns:a16="http://schemas.microsoft.com/office/drawing/2014/main" id="{EB785761-D8A7-A05A-94A3-CD0BAFBA27F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48" t="6771" r="14894" b="22050"/>
          <a:stretch/>
        </p:blipFill>
        <p:spPr bwMode="auto">
          <a:xfrm>
            <a:off x="8137529" y="657828"/>
            <a:ext cx="1482178" cy="15321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descr="Logos | Brand | University of Waterloo">
            <a:extLst>
              <a:ext uri="{FF2B5EF4-FFF2-40B4-BE49-F238E27FC236}">
                <a16:creationId xmlns:a16="http://schemas.microsoft.com/office/drawing/2014/main" id="{127C3C4B-3B50-1141-032C-2544F472B8F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027362" y="2604623"/>
            <a:ext cx="2249716" cy="5703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Homepage | The Water Research Foundation">
            <a:extLst>
              <a:ext uri="{FF2B5EF4-FFF2-40B4-BE49-F238E27FC236}">
                <a16:creationId xmlns:a16="http://schemas.microsoft.com/office/drawing/2014/main" id="{FA89A943-55B9-F213-CCF5-E1CE532235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5836" y="1023168"/>
            <a:ext cx="1657371" cy="87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72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BEA3F-A264-4F00-8448-AC6FD0652686}"/>
              </a:ext>
            </a:extLst>
          </p:cNvPr>
          <p:cNvSpPr>
            <a:spLocks noGrp="1"/>
          </p:cNvSpPr>
          <p:nvPr>
            <p:ph type="title"/>
          </p:nvPr>
        </p:nvSpPr>
        <p:spPr>
          <a:xfrm>
            <a:off x="370630" y="322776"/>
            <a:ext cx="10515600" cy="1325563"/>
          </a:xfrm>
        </p:spPr>
        <p:txBody>
          <a:bodyPr>
            <a:normAutofit/>
          </a:bodyPr>
          <a:lstStyle/>
          <a:p>
            <a:r>
              <a:rPr lang="en-US"/>
              <a:t>Agenda</a:t>
            </a:r>
          </a:p>
        </p:txBody>
      </p:sp>
      <p:sp>
        <p:nvSpPr>
          <p:cNvPr id="79" name="Footer Placeholder 4">
            <a:extLst>
              <a:ext uri="{FF2B5EF4-FFF2-40B4-BE49-F238E27FC236}">
                <a16:creationId xmlns:a16="http://schemas.microsoft.com/office/drawing/2014/main" id="{9479AA34-28F2-4A57-AEF6-E967C0EF61A3}"/>
              </a:ext>
            </a:extLst>
          </p:cNvPr>
          <p:cNvSpPr>
            <a:spLocks noGrp="1"/>
          </p:cNvSpPr>
          <p:nvPr>
            <p:ph type="ftr" sz="quarter" idx="3"/>
          </p:nvPr>
        </p:nvSpPr>
        <p:spPr>
          <a:prstGeom prst="rect">
            <a:avLst/>
          </a:prstGeom>
        </p:spPr>
        <p:txBody>
          <a:bodyPr vert="horz" lIns="0" tIns="45720" rIns="0" bIns="45720" rtlCol="0" anchor="ctr"/>
          <a:lstStyle>
            <a:defPPr>
              <a:defRPr lang="en-US"/>
            </a:defPPr>
            <a:lvl1pPr marL="0" algn="l" defTabSz="914400" rtl="0" eaLnBrk="1" latinLnBrk="0" hangingPunct="1">
              <a:defRPr sz="750" kern="1200">
                <a:solidFill>
                  <a:srgbClr val="B7B7A9"/>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Brown and Caldwell</a:t>
            </a:r>
          </a:p>
        </p:txBody>
      </p:sp>
      <p:sp>
        <p:nvSpPr>
          <p:cNvPr id="15" name="Slide Number Placeholder 14"/>
          <p:cNvSpPr>
            <a:spLocks noGrp="1"/>
          </p:cNvSpPr>
          <p:nvPr>
            <p:ph type="sldNum" sz="quarter" idx="4"/>
          </p:nvPr>
        </p:nvSpPr>
        <p:spPr>
          <a:prstGeom prst="rect">
            <a:avLst/>
          </a:prstGeom>
        </p:spPr>
        <p:txBody>
          <a:bodyPr vert="horz" lIns="0" tIns="45720" rIns="0" bIns="45720" rtlCol="0" anchor="ctr"/>
          <a:lstStyle>
            <a:defPPr>
              <a:defRPr lang="en-US"/>
            </a:defPPr>
            <a:lvl1pPr marL="0" algn="r" defTabSz="914400" rtl="0" eaLnBrk="1" latinLnBrk="0" hangingPunct="1">
              <a:defRPr sz="600" kern="1200">
                <a:solidFill>
                  <a:srgbClr val="B7B7A9"/>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12EE2-0A52-405F-9235-0A5D75AB581D}" type="slidenum">
              <a:rPr lang="en-US" smtClean="0"/>
              <a:pPr/>
              <a:t>3</a:t>
            </a:fld>
            <a:endParaRPr lang="en-US"/>
          </a:p>
        </p:txBody>
      </p:sp>
      <p:sp>
        <p:nvSpPr>
          <p:cNvPr id="6" name="Rectangle 5"/>
          <p:cNvSpPr/>
          <p:nvPr/>
        </p:nvSpPr>
        <p:spPr bwMode="auto">
          <a:xfrm>
            <a:off x="6638924" y="569087"/>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cxnSp>
        <p:nvCxnSpPr>
          <p:cNvPr id="43" name="Straight Connector 42">
            <a:extLst>
              <a:ext uri="{FF2B5EF4-FFF2-40B4-BE49-F238E27FC236}">
                <a16:creationId xmlns:a16="http://schemas.microsoft.com/office/drawing/2014/main" id="{43043F2E-450F-4387-83CA-4DAA86F2A886}"/>
              </a:ext>
            </a:extLst>
          </p:cNvPr>
          <p:cNvCxnSpPr>
            <a:cxnSpLocks/>
          </p:cNvCxnSpPr>
          <p:nvPr/>
        </p:nvCxnSpPr>
        <p:spPr bwMode="auto">
          <a:xfrm flipH="1">
            <a:off x="920872" y="2379600"/>
            <a:ext cx="4928711" cy="0"/>
          </a:xfrm>
          <a:prstGeom prst="line">
            <a:avLst/>
          </a:prstGeom>
          <a:noFill/>
          <a:ln w="9525" cap="flat" cmpd="sng" algn="ctr">
            <a:solidFill>
              <a:schemeClr val="bg2">
                <a:lumMod val="50000"/>
              </a:schemeClr>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31B47107-FA83-4F49-A80F-25EE1D4B7CD2}"/>
              </a:ext>
            </a:extLst>
          </p:cNvPr>
          <p:cNvCxnSpPr>
            <a:cxnSpLocks/>
          </p:cNvCxnSpPr>
          <p:nvPr/>
        </p:nvCxnSpPr>
        <p:spPr bwMode="auto">
          <a:xfrm>
            <a:off x="434931" y="2377996"/>
            <a:ext cx="583284" cy="0"/>
          </a:xfrm>
          <a:prstGeom prst="line">
            <a:avLst/>
          </a:prstGeom>
          <a:noFill/>
          <a:ln w="57150" cap="flat" cmpd="sng" algn="ctr">
            <a:solidFill>
              <a:srgbClr val="7030A0"/>
            </a:solidFill>
            <a:prstDash val="solid"/>
            <a:round/>
            <a:headEnd type="none" w="med" len="med"/>
            <a:tailEnd type="none" w="med" len="med"/>
          </a:ln>
          <a:effectLst/>
        </p:spPr>
      </p:cxnSp>
      <p:sp>
        <p:nvSpPr>
          <p:cNvPr id="45" name="Oval 44">
            <a:extLst>
              <a:ext uri="{FF2B5EF4-FFF2-40B4-BE49-F238E27FC236}">
                <a16:creationId xmlns:a16="http://schemas.microsoft.com/office/drawing/2014/main" id="{2022B175-3BF9-4243-BC8F-01008F434787}"/>
              </a:ext>
            </a:extLst>
          </p:cNvPr>
          <p:cNvSpPr/>
          <p:nvPr/>
        </p:nvSpPr>
        <p:spPr bwMode="auto">
          <a:xfrm>
            <a:off x="5682928" y="2225596"/>
            <a:ext cx="333305" cy="338328"/>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cxnSp>
        <p:nvCxnSpPr>
          <p:cNvPr id="47" name="Straight Connector 46">
            <a:extLst>
              <a:ext uri="{FF2B5EF4-FFF2-40B4-BE49-F238E27FC236}">
                <a16:creationId xmlns:a16="http://schemas.microsoft.com/office/drawing/2014/main" id="{F6929ABB-F2E5-4FB9-9525-74EFF7C31823}"/>
              </a:ext>
            </a:extLst>
          </p:cNvPr>
          <p:cNvCxnSpPr>
            <a:cxnSpLocks/>
          </p:cNvCxnSpPr>
          <p:nvPr/>
        </p:nvCxnSpPr>
        <p:spPr bwMode="auto">
          <a:xfrm flipH="1">
            <a:off x="888113" y="6152136"/>
            <a:ext cx="4938056" cy="0"/>
          </a:xfrm>
          <a:prstGeom prst="line">
            <a:avLst/>
          </a:prstGeom>
          <a:noFill/>
          <a:ln w="9525" cap="flat" cmpd="sng" algn="ctr">
            <a:solidFill>
              <a:schemeClr val="bg2">
                <a:lumMod val="5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4B5FFBDD-F74E-4E76-B00B-20A8BF01A150}"/>
              </a:ext>
            </a:extLst>
          </p:cNvPr>
          <p:cNvCxnSpPr>
            <a:cxnSpLocks/>
          </p:cNvCxnSpPr>
          <p:nvPr/>
        </p:nvCxnSpPr>
        <p:spPr bwMode="auto">
          <a:xfrm>
            <a:off x="411517" y="6150532"/>
            <a:ext cx="583284" cy="0"/>
          </a:xfrm>
          <a:prstGeom prst="line">
            <a:avLst/>
          </a:prstGeom>
          <a:noFill/>
          <a:ln w="57150" cap="flat" cmpd="sng" algn="ctr">
            <a:solidFill>
              <a:schemeClr val="accent2"/>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4C60B664-720A-4D24-B642-3EA8F9E4D0FE}"/>
              </a:ext>
            </a:extLst>
          </p:cNvPr>
          <p:cNvCxnSpPr>
            <a:cxnSpLocks/>
          </p:cNvCxnSpPr>
          <p:nvPr/>
        </p:nvCxnSpPr>
        <p:spPr bwMode="auto">
          <a:xfrm flipH="1">
            <a:off x="5849588" y="3347175"/>
            <a:ext cx="5556374" cy="0"/>
          </a:xfrm>
          <a:prstGeom prst="line">
            <a:avLst/>
          </a:prstGeom>
          <a:noFill/>
          <a:ln w="9525" cap="flat" cmpd="sng" algn="ctr">
            <a:solidFill>
              <a:schemeClr val="bg2">
                <a:lumMod val="50000"/>
              </a:schemeClr>
            </a:solidFill>
            <a:prstDash val="solid"/>
            <a:round/>
            <a:headEnd type="none" w="med" len="med"/>
            <a:tailEnd type="none" w="med" len="med"/>
          </a:ln>
          <a:effectLst/>
        </p:spPr>
      </p:cxnSp>
      <p:sp>
        <p:nvSpPr>
          <p:cNvPr id="52" name="Oval 51">
            <a:extLst>
              <a:ext uri="{FF2B5EF4-FFF2-40B4-BE49-F238E27FC236}">
                <a16:creationId xmlns:a16="http://schemas.microsoft.com/office/drawing/2014/main" id="{D15F9DBB-7842-4CCE-9809-9635A5A5B1B9}"/>
              </a:ext>
            </a:extLst>
          </p:cNvPr>
          <p:cNvSpPr/>
          <p:nvPr/>
        </p:nvSpPr>
        <p:spPr bwMode="auto">
          <a:xfrm>
            <a:off x="5682928" y="3184557"/>
            <a:ext cx="333305" cy="338328"/>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cxnSp>
        <p:nvCxnSpPr>
          <p:cNvPr id="53" name="Straight Connector 52">
            <a:extLst>
              <a:ext uri="{FF2B5EF4-FFF2-40B4-BE49-F238E27FC236}">
                <a16:creationId xmlns:a16="http://schemas.microsoft.com/office/drawing/2014/main" id="{76153CE6-D087-4F0D-AF55-EF261C1ABC49}"/>
              </a:ext>
            </a:extLst>
          </p:cNvPr>
          <p:cNvCxnSpPr>
            <a:cxnSpLocks/>
          </p:cNvCxnSpPr>
          <p:nvPr/>
        </p:nvCxnSpPr>
        <p:spPr bwMode="auto">
          <a:xfrm>
            <a:off x="11243203" y="3347175"/>
            <a:ext cx="583284" cy="0"/>
          </a:xfrm>
          <a:prstGeom prst="line">
            <a:avLst/>
          </a:prstGeom>
          <a:noFill/>
          <a:ln w="57150" cap="flat" cmpd="sng" algn="ctr">
            <a:solidFill>
              <a:schemeClr val="accent1"/>
            </a:solidFill>
            <a:prstDash val="solid"/>
            <a:round/>
            <a:headEnd type="none" w="med" len="med"/>
            <a:tailEnd type="none" w="med" len="med"/>
          </a:ln>
          <a:effectLst/>
        </p:spPr>
      </p:cxnSp>
      <p:sp>
        <p:nvSpPr>
          <p:cNvPr id="54" name="TextBox 53">
            <a:extLst>
              <a:ext uri="{FF2B5EF4-FFF2-40B4-BE49-F238E27FC236}">
                <a16:creationId xmlns:a16="http://schemas.microsoft.com/office/drawing/2014/main" id="{C0481FB2-6CB9-4C7D-B4FC-F5DF79F58A47}"/>
              </a:ext>
            </a:extLst>
          </p:cNvPr>
          <p:cNvSpPr txBox="1"/>
          <p:nvPr/>
        </p:nvSpPr>
        <p:spPr>
          <a:xfrm>
            <a:off x="6213869" y="2411667"/>
            <a:ext cx="5711457" cy="867930"/>
          </a:xfrm>
          <a:prstGeom prst="rect">
            <a:avLst/>
          </a:prstGeom>
          <a:noFill/>
        </p:spPr>
        <p:txBody>
          <a:bodyPr wrap="square" rtlCol="0">
            <a:spAutoFit/>
          </a:bodyPr>
          <a:lstStyle/>
          <a:p>
            <a:pPr algn="r">
              <a:lnSpc>
                <a:spcPct val="90000"/>
              </a:lnSpc>
            </a:pPr>
            <a:r>
              <a:rPr lang="en-US" sz="2800">
                <a:solidFill>
                  <a:schemeClr val="accent1"/>
                </a:solidFill>
                <a:latin typeface="+mj-lt"/>
              </a:rPr>
              <a:t>WRF 5168 Study Objectives and Research Approach</a:t>
            </a:r>
          </a:p>
        </p:txBody>
      </p:sp>
      <p:sp>
        <p:nvSpPr>
          <p:cNvPr id="76" name="TextBox 75">
            <a:extLst>
              <a:ext uri="{FF2B5EF4-FFF2-40B4-BE49-F238E27FC236}">
                <a16:creationId xmlns:a16="http://schemas.microsoft.com/office/drawing/2014/main" id="{952CD010-0722-4861-A051-5E5C55EA1878}"/>
              </a:ext>
            </a:extLst>
          </p:cNvPr>
          <p:cNvSpPr txBox="1"/>
          <p:nvPr/>
        </p:nvSpPr>
        <p:spPr>
          <a:xfrm>
            <a:off x="534973" y="1648339"/>
            <a:ext cx="5245297" cy="480131"/>
          </a:xfrm>
          <a:prstGeom prst="rect">
            <a:avLst/>
          </a:prstGeom>
          <a:noFill/>
        </p:spPr>
        <p:txBody>
          <a:bodyPr wrap="square" rtlCol="0">
            <a:spAutoFit/>
          </a:bodyPr>
          <a:lstStyle/>
          <a:p>
            <a:pPr>
              <a:lnSpc>
                <a:spcPct val="90000"/>
              </a:lnSpc>
            </a:pPr>
            <a:r>
              <a:rPr lang="en-US" sz="2800">
                <a:solidFill>
                  <a:srgbClr val="7030A0"/>
                </a:solidFill>
                <a:latin typeface="+mj-lt"/>
              </a:rPr>
              <a:t>Project Drivers</a:t>
            </a:r>
          </a:p>
        </p:txBody>
      </p:sp>
      <p:cxnSp>
        <p:nvCxnSpPr>
          <p:cNvPr id="18" name="Straight Connector 17">
            <a:extLst>
              <a:ext uri="{FF2B5EF4-FFF2-40B4-BE49-F238E27FC236}">
                <a16:creationId xmlns:a16="http://schemas.microsoft.com/office/drawing/2014/main" id="{F3FF96D1-CBB5-4512-B350-8A802DAAE2EA}"/>
              </a:ext>
            </a:extLst>
          </p:cNvPr>
          <p:cNvCxnSpPr>
            <a:cxnSpLocks/>
          </p:cNvCxnSpPr>
          <p:nvPr/>
        </p:nvCxnSpPr>
        <p:spPr bwMode="auto">
          <a:xfrm flipH="1">
            <a:off x="5827004" y="5255894"/>
            <a:ext cx="5556374" cy="0"/>
          </a:xfrm>
          <a:prstGeom prst="line">
            <a:avLst/>
          </a:prstGeom>
          <a:noFill/>
          <a:ln w="9525" cap="flat" cmpd="sng" algn="ctr">
            <a:solidFill>
              <a:schemeClr val="bg2">
                <a:lumMod val="50000"/>
              </a:schemeClr>
            </a:solidFill>
            <a:prstDash val="solid"/>
            <a:round/>
            <a:headEnd type="none" w="med" len="med"/>
            <a:tailEnd type="none" w="med" len="med"/>
          </a:ln>
          <a:effectLst/>
        </p:spPr>
      </p:cxnSp>
      <p:sp>
        <p:nvSpPr>
          <p:cNvPr id="19" name="Oval 18">
            <a:extLst>
              <a:ext uri="{FF2B5EF4-FFF2-40B4-BE49-F238E27FC236}">
                <a16:creationId xmlns:a16="http://schemas.microsoft.com/office/drawing/2014/main" id="{ED0846D3-9EBC-4E5D-9106-64B0CCE90946}"/>
              </a:ext>
            </a:extLst>
          </p:cNvPr>
          <p:cNvSpPr/>
          <p:nvPr/>
        </p:nvSpPr>
        <p:spPr bwMode="auto">
          <a:xfrm>
            <a:off x="5743670" y="5983660"/>
            <a:ext cx="333305" cy="338328"/>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cxnSp>
        <p:nvCxnSpPr>
          <p:cNvPr id="20" name="Straight Connector 19">
            <a:extLst>
              <a:ext uri="{FF2B5EF4-FFF2-40B4-BE49-F238E27FC236}">
                <a16:creationId xmlns:a16="http://schemas.microsoft.com/office/drawing/2014/main" id="{E25476DC-ABC1-4221-9B35-2B39D38524D9}"/>
              </a:ext>
            </a:extLst>
          </p:cNvPr>
          <p:cNvCxnSpPr>
            <a:cxnSpLocks/>
          </p:cNvCxnSpPr>
          <p:nvPr/>
        </p:nvCxnSpPr>
        <p:spPr bwMode="auto">
          <a:xfrm>
            <a:off x="11220619" y="5255894"/>
            <a:ext cx="583284" cy="0"/>
          </a:xfrm>
          <a:prstGeom prst="line">
            <a:avLst/>
          </a:prstGeom>
          <a:noFill/>
          <a:ln w="57150" cap="flat" cmpd="sng" algn="ctr">
            <a:solidFill>
              <a:schemeClr val="accent4"/>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E6E1ECA0-2554-49DC-9012-58F6F05316F1}"/>
              </a:ext>
            </a:extLst>
          </p:cNvPr>
          <p:cNvSpPr txBox="1"/>
          <p:nvPr/>
        </p:nvSpPr>
        <p:spPr>
          <a:xfrm>
            <a:off x="6213869" y="4531270"/>
            <a:ext cx="5711457" cy="954107"/>
          </a:xfrm>
          <a:prstGeom prst="rect">
            <a:avLst/>
          </a:prstGeom>
          <a:noFill/>
        </p:spPr>
        <p:txBody>
          <a:bodyPr wrap="square" lIns="91440" tIns="45720" rIns="91440" bIns="45720" rtlCol="0" anchor="t">
            <a:spAutoFit/>
          </a:bodyPr>
          <a:lstStyle/>
          <a:p>
            <a:pPr algn="r"/>
            <a:r>
              <a:rPr lang="en-US" sz="2800" dirty="0">
                <a:solidFill>
                  <a:schemeClr val="accent4"/>
                </a:solidFill>
                <a:latin typeface="+mj-lt"/>
              </a:rPr>
              <a:t>Advanced Organics Characterization</a:t>
            </a:r>
          </a:p>
        </p:txBody>
      </p:sp>
      <p:sp>
        <p:nvSpPr>
          <p:cNvPr id="22" name="TextBox 21">
            <a:extLst>
              <a:ext uri="{FF2B5EF4-FFF2-40B4-BE49-F238E27FC236}">
                <a16:creationId xmlns:a16="http://schemas.microsoft.com/office/drawing/2014/main" id="{A57E7730-DDC6-4C8D-906B-F8B8BD10CC9D}"/>
              </a:ext>
            </a:extLst>
          </p:cNvPr>
          <p:cNvSpPr txBox="1"/>
          <p:nvPr/>
        </p:nvSpPr>
        <p:spPr>
          <a:xfrm>
            <a:off x="376069" y="5485377"/>
            <a:ext cx="5271411" cy="523220"/>
          </a:xfrm>
          <a:prstGeom prst="rect">
            <a:avLst/>
          </a:prstGeom>
          <a:noFill/>
        </p:spPr>
        <p:txBody>
          <a:bodyPr wrap="square" lIns="91440" tIns="45720" rIns="91440" bIns="45720" rtlCol="0" anchor="t">
            <a:spAutoFit/>
          </a:bodyPr>
          <a:lstStyle/>
          <a:p>
            <a:r>
              <a:rPr lang="en-US" sz="2800">
                <a:solidFill>
                  <a:schemeClr val="accent2"/>
                </a:solidFill>
                <a:latin typeface="+mj-lt"/>
              </a:rPr>
              <a:t>Summary of Findings</a:t>
            </a:r>
          </a:p>
        </p:txBody>
      </p:sp>
      <p:sp>
        <p:nvSpPr>
          <p:cNvPr id="3" name="Oval 2">
            <a:extLst>
              <a:ext uri="{FF2B5EF4-FFF2-40B4-BE49-F238E27FC236}">
                <a16:creationId xmlns:a16="http://schemas.microsoft.com/office/drawing/2014/main" id="{62B07BEB-C233-653C-FBA8-22739F4CC555}"/>
              </a:ext>
            </a:extLst>
          </p:cNvPr>
          <p:cNvSpPr/>
          <p:nvPr/>
        </p:nvSpPr>
        <p:spPr bwMode="auto">
          <a:xfrm>
            <a:off x="5696861" y="4107031"/>
            <a:ext cx="333305" cy="338328"/>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cxnSp>
        <p:nvCxnSpPr>
          <p:cNvPr id="4" name="Straight Connector 3">
            <a:extLst>
              <a:ext uri="{FF2B5EF4-FFF2-40B4-BE49-F238E27FC236}">
                <a16:creationId xmlns:a16="http://schemas.microsoft.com/office/drawing/2014/main" id="{575AFF61-3095-3C30-FB74-2DFC787CD40B}"/>
              </a:ext>
            </a:extLst>
          </p:cNvPr>
          <p:cNvCxnSpPr>
            <a:cxnSpLocks/>
          </p:cNvCxnSpPr>
          <p:nvPr/>
        </p:nvCxnSpPr>
        <p:spPr bwMode="auto">
          <a:xfrm flipH="1">
            <a:off x="769795" y="4320893"/>
            <a:ext cx="4938056" cy="0"/>
          </a:xfrm>
          <a:prstGeom prst="line">
            <a:avLst/>
          </a:prstGeom>
          <a:noFill/>
          <a:ln w="9525" cap="flat" cmpd="sng" algn="ctr">
            <a:solidFill>
              <a:schemeClr val="bg2">
                <a:lumMod val="50000"/>
              </a:schemeClr>
            </a:solid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C10B1DE7-CF09-EE9B-6F28-DBEB35B986D6}"/>
              </a:ext>
            </a:extLst>
          </p:cNvPr>
          <p:cNvCxnSpPr>
            <a:cxnSpLocks/>
          </p:cNvCxnSpPr>
          <p:nvPr/>
        </p:nvCxnSpPr>
        <p:spPr bwMode="auto">
          <a:xfrm>
            <a:off x="293199" y="4319289"/>
            <a:ext cx="583284" cy="0"/>
          </a:xfrm>
          <a:prstGeom prst="line">
            <a:avLst/>
          </a:prstGeom>
          <a:noFill/>
          <a:ln w="57150" cap="flat" cmpd="sng" algn="ctr">
            <a:solidFill>
              <a:schemeClr val="tx2"/>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A1A89D91-D036-7564-E8A4-07B9849FCD54}"/>
              </a:ext>
            </a:extLst>
          </p:cNvPr>
          <p:cNvSpPr txBox="1"/>
          <p:nvPr/>
        </p:nvSpPr>
        <p:spPr>
          <a:xfrm>
            <a:off x="293199" y="3661326"/>
            <a:ext cx="5271411" cy="480131"/>
          </a:xfrm>
          <a:prstGeom prst="rect">
            <a:avLst/>
          </a:prstGeom>
          <a:noFill/>
        </p:spPr>
        <p:txBody>
          <a:bodyPr wrap="square" rtlCol="0">
            <a:spAutoFit/>
          </a:bodyPr>
          <a:lstStyle/>
          <a:p>
            <a:pPr>
              <a:lnSpc>
                <a:spcPct val="90000"/>
              </a:lnSpc>
            </a:pPr>
            <a:r>
              <a:rPr lang="en-US" sz="2800">
                <a:solidFill>
                  <a:schemeClr val="tx2"/>
                </a:solidFill>
                <a:latin typeface="+mj-lt"/>
              </a:rPr>
              <a:t>Bench- and Pilot-scale Findings</a:t>
            </a:r>
          </a:p>
        </p:txBody>
      </p:sp>
      <p:sp>
        <p:nvSpPr>
          <p:cNvPr id="49" name="Oval 48">
            <a:extLst>
              <a:ext uri="{FF2B5EF4-FFF2-40B4-BE49-F238E27FC236}">
                <a16:creationId xmlns:a16="http://schemas.microsoft.com/office/drawing/2014/main" id="{2A95A3E2-06B6-4F79-A7D2-5DF5FC55857B}"/>
              </a:ext>
            </a:extLst>
          </p:cNvPr>
          <p:cNvSpPr/>
          <p:nvPr/>
        </p:nvSpPr>
        <p:spPr bwMode="auto">
          <a:xfrm>
            <a:off x="5720256" y="5068877"/>
            <a:ext cx="333305" cy="338328"/>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Tree>
    <p:extLst>
      <p:ext uri="{BB962C8B-B14F-4D97-AF65-F5344CB8AC3E}">
        <p14:creationId xmlns:p14="http://schemas.microsoft.com/office/powerpoint/2010/main" val="1307145707"/>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86084B94-78A3-4416-8771-7C3B3E7C49D3}"/>
              </a:ext>
            </a:extLst>
          </p:cNvPr>
          <p:cNvSpPr>
            <a:spLocks noGrp="1"/>
          </p:cNvSpPr>
          <p:nvPr>
            <p:ph sz="half" idx="1"/>
          </p:nvPr>
        </p:nvSpPr>
        <p:spPr>
          <a:xfrm>
            <a:off x="5231372" y="6286500"/>
            <a:ext cx="6677816" cy="228600"/>
          </a:xfrm>
        </p:spPr>
        <p:txBody>
          <a:bodyPr>
            <a:normAutofit lnSpcReduction="10000"/>
          </a:bodyPr>
          <a:lstStyle/>
          <a:p>
            <a:pPr marL="0" indent="0">
              <a:buNone/>
            </a:pPr>
            <a:r>
              <a:rPr lang="en-US" sz="1800" i="1" dirty="0">
                <a:solidFill>
                  <a:srgbClr val="000000"/>
                </a:solidFill>
                <a:effectLst/>
                <a:latin typeface="Calibri" panose="020F0502020204030204" pitchFamily="34" charset="0"/>
                <a:ea typeface="Cambria" panose="02040503050406030204" pitchFamily="18" charset="0"/>
                <a:cs typeface="Arial" panose="020B0604020202020204" pitchFamily="34" charset="0"/>
              </a:rPr>
              <a:t>Source: NOAA Climate.gov map, based on data from Barbero et al. 2015</a:t>
            </a:r>
            <a:endParaRPr lang="en-US" sz="1800" dirty="0">
              <a:solidFill>
                <a:srgbClr val="000000"/>
              </a:solidFill>
              <a:effectLst/>
              <a:latin typeface="Franklin Gothic Medium" panose="020B0603020102020204" pitchFamily="34" charset="0"/>
              <a:ea typeface="Cambria" panose="02040503050406030204" pitchFamily="18" charset="0"/>
              <a:cs typeface="Arial" panose="020B0604020202020204" pitchFamily="34" charset="0"/>
            </a:endParaRPr>
          </a:p>
          <a:p>
            <a:pPr marL="0" indent="0">
              <a:buNone/>
            </a:pPr>
            <a:endParaRPr lang="en-US" sz="1400" i="1" dirty="0"/>
          </a:p>
        </p:txBody>
      </p:sp>
      <p:sp>
        <p:nvSpPr>
          <p:cNvPr id="18" name="Title 2">
            <a:extLst>
              <a:ext uri="{FF2B5EF4-FFF2-40B4-BE49-F238E27FC236}">
                <a16:creationId xmlns:a16="http://schemas.microsoft.com/office/drawing/2014/main" id="{8781AB2C-D319-4A84-A22C-6B7EAD3F6EB4}"/>
              </a:ext>
            </a:extLst>
          </p:cNvPr>
          <p:cNvSpPr>
            <a:spLocks noGrp="1"/>
          </p:cNvSpPr>
          <p:nvPr>
            <p:ph type="title"/>
          </p:nvPr>
        </p:nvSpPr>
        <p:spPr/>
        <p:txBody>
          <a:bodyPr>
            <a:normAutofit fontScale="90000"/>
          </a:bodyPr>
          <a:lstStyle/>
          <a:p>
            <a:r>
              <a:rPr lang="en-US" b="1">
                <a:solidFill>
                  <a:srgbClr val="002060"/>
                </a:solidFill>
                <a:latin typeface="Arial" panose="020B0604020202020204" pitchFamily="34" charset="0"/>
              </a:rPr>
              <a:t>Warming</a:t>
            </a:r>
            <a:r>
              <a:rPr lang="en-US" b="1"/>
              <a:t> </a:t>
            </a:r>
            <a:r>
              <a:rPr lang="en-US" b="1">
                <a:solidFill>
                  <a:srgbClr val="002060"/>
                </a:solidFill>
                <a:latin typeface="Arial" panose="020B0604020202020204" pitchFamily="34" charset="0"/>
              </a:rPr>
              <a:t>temperatures projected to increase wildfires</a:t>
            </a:r>
          </a:p>
        </p:txBody>
      </p:sp>
      <p:sp>
        <p:nvSpPr>
          <p:cNvPr id="4" name="Footer Placeholder 3">
            <a:extLst>
              <a:ext uri="{FF2B5EF4-FFF2-40B4-BE49-F238E27FC236}">
                <a16:creationId xmlns:a16="http://schemas.microsoft.com/office/drawing/2014/main" id="{B820C2E6-4942-4820-B630-997727058E4F}"/>
              </a:ext>
            </a:extLst>
          </p:cNvPr>
          <p:cNvSpPr>
            <a:spLocks noGrp="1"/>
          </p:cNvSpPr>
          <p:nvPr>
            <p:ph type="ftr" sz="quarter" idx="3"/>
          </p:nvPr>
        </p:nvSpPr>
        <p:spPr/>
        <p:txBody>
          <a:bodyPr anchor="ctr">
            <a:normAutofit/>
          </a:bodyPr>
          <a:lstStyle/>
          <a:p>
            <a:pPr>
              <a:spcAft>
                <a:spcPts val="600"/>
              </a:spcAft>
            </a:pPr>
            <a:r>
              <a:rPr lang="en-US"/>
              <a:t>Brown and Caldwell</a:t>
            </a:r>
          </a:p>
        </p:txBody>
      </p:sp>
      <p:sp>
        <p:nvSpPr>
          <p:cNvPr id="5" name="Slide Number Placeholder 4">
            <a:extLst>
              <a:ext uri="{FF2B5EF4-FFF2-40B4-BE49-F238E27FC236}">
                <a16:creationId xmlns:a16="http://schemas.microsoft.com/office/drawing/2014/main" id="{47F971B4-0C7D-49B5-B1E5-1490BD0ACD3C}"/>
              </a:ext>
            </a:extLst>
          </p:cNvPr>
          <p:cNvSpPr>
            <a:spLocks noGrp="1"/>
          </p:cNvSpPr>
          <p:nvPr>
            <p:ph type="sldNum" sz="quarter" idx="4"/>
          </p:nvPr>
        </p:nvSpPr>
        <p:spPr/>
        <p:txBody>
          <a:bodyPr anchor="ctr">
            <a:normAutofit/>
          </a:bodyPr>
          <a:lstStyle/>
          <a:p>
            <a:pPr>
              <a:spcAft>
                <a:spcPts val="600"/>
              </a:spcAft>
            </a:pPr>
            <a:fld id="{83D12EE2-0A52-405F-9235-0A5D75AB581D}" type="slidenum">
              <a:rPr lang="en-US" smtClean="0"/>
              <a:pPr>
                <a:spcAft>
                  <a:spcPts val="600"/>
                </a:spcAft>
              </a:pPr>
              <a:t>4</a:t>
            </a:fld>
            <a:endParaRPr lang="en-US"/>
          </a:p>
        </p:txBody>
      </p:sp>
      <p:pic>
        <p:nvPicPr>
          <p:cNvPr id="6" name="Picture 5">
            <a:extLst>
              <a:ext uri="{FF2B5EF4-FFF2-40B4-BE49-F238E27FC236}">
                <a16:creationId xmlns:a16="http://schemas.microsoft.com/office/drawing/2014/main" id="{722D9ACB-81A3-6A64-9217-E2F431BE65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2161" y="1343832"/>
            <a:ext cx="6807027" cy="4893349"/>
          </a:xfrm>
          <a:prstGeom prst="rect">
            <a:avLst/>
          </a:prstGeom>
          <a:noFill/>
        </p:spPr>
      </p:pic>
      <p:pic>
        <p:nvPicPr>
          <p:cNvPr id="2" name="Picture 1">
            <a:extLst>
              <a:ext uri="{FF2B5EF4-FFF2-40B4-BE49-F238E27FC236}">
                <a16:creationId xmlns:a16="http://schemas.microsoft.com/office/drawing/2014/main" id="{608AF67C-BD8B-CF41-193C-3AC4283D7357}"/>
              </a:ext>
            </a:extLst>
          </p:cNvPr>
          <p:cNvPicPr>
            <a:picLocks noChangeAspect="1"/>
          </p:cNvPicPr>
          <p:nvPr/>
        </p:nvPicPr>
        <p:blipFill>
          <a:blip r:embed="rId5"/>
          <a:stretch>
            <a:fillRect/>
          </a:stretch>
        </p:blipFill>
        <p:spPr>
          <a:xfrm>
            <a:off x="535985" y="2577550"/>
            <a:ext cx="4083718" cy="2935356"/>
          </a:xfrm>
          <a:prstGeom prst="rect">
            <a:avLst/>
          </a:prstGeom>
          <a:ln w="38100" cap="sq">
            <a:solidFill>
              <a:srgbClr val="47306B"/>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175AABD1-D5CD-2756-3273-A4C3480DD437}"/>
              </a:ext>
            </a:extLst>
          </p:cNvPr>
          <p:cNvSpPr txBox="1"/>
          <p:nvPr/>
        </p:nvSpPr>
        <p:spPr>
          <a:xfrm>
            <a:off x="535985" y="1932972"/>
            <a:ext cx="3978142" cy="646331"/>
          </a:xfrm>
          <a:prstGeom prst="rect">
            <a:avLst/>
          </a:prstGeom>
          <a:noFill/>
        </p:spPr>
        <p:txBody>
          <a:bodyPr wrap="square" rtlCol="0">
            <a:spAutoFit/>
          </a:bodyPr>
          <a:lstStyle/>
          <a:p>
            <a:r>
              <a:rPr lang="en-US" sz="1800">
                <a:solidFill>
                  <a:srgbClr val="002060"/>
                </a:solidFill>
                <a:latin typeface="Arial" panose="020B0604020202020204" pitchFamily="34" charset="0"/>
              </a:rPr>
              <a:t>Over 5M acres burned in WA, OR, &amp; CA in 2020</a:t>
            </a:r>
            <a:endParaRPr lang="en-US"/>
          </a:p>
        </p:txBody>
      </p:sp>
    </p:spTree>
    <p:extLst>
      <p:ext uri="{BB962C8B-B14F-4D97-AF65-F5344CB8AC3E}">
        <p14:creationId xmlns:p14="http://schemas.microsoft.com/office/powerpoint/2010/main" val="287041104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27393B-A91A-4201-A3EC-DDC241955902}"/>
              </a:ext>
            </a:extLst>
          </p:cNvPr>
          <p:cNvSpPr>
            <a:spLocks noGrp="1"/>
          </p:cNvSpPr>
          <p:nvPr>
            <p:ph idx="1"/>
          </p:nvPr>
        </p:nvSpPr>
        <p:spPr>
          <a:xfrm>
            <a:off x="406402" y="1371600"/>
            <a:ext cx="11379200" cy="4800600"/>
          </a:xfrm>
        </p:spPr>
        <p:txBody>
          <a:bodyPr>
            <a:normAutofit/>
          </a:bodyPr>
          <a:lstStyle/>
          <a:p>
            <a:r>
              <a:rPr lang="en-US">
                <a:solidFill>
                  <a:schemeClr val="tx1"/>
                </a:solidFill>
              </a:rPr>
              <a:t>Learn operational treatment insights on responding to degraded raw water quality like those that could happen after a wildfire</a:t>
            </a:r>
          </a:p>
          <a:p>
            <a:r>
              <a:rPr lang="en-US" sz="2800" b="1">
                <a:solidFill>
                  <a:schemeClr val="tx1"/>
                </a:solidFill>
                <a:effectLst/>
                <a:latin typeface="DINPro"/>
                <a:ea typeface="Times New Roman" panose="02020603050405020304" pitchFamily="18" charset="0"/>
                <a:cs typeface="Times New Roman" panose="02020603050405020304" pitchFamily="18" charset="0"/>
              </a:rPr>
              <a:t>Pilot-scale and side-by-side comparisons </a:t>
            </a:r>
            <a:r>
              <a:rPr lang="en-US" sz="2800">
                <a:solidFill>
                  <a:schemeClr val="tx1"/>
                </a:solidFill>
                <a:effectLst/>
                <a:latin typeface="DINPro"/>
                <a:ea typeface="Times New Roman" panose="02020603050405020304" pitchFamily="18" charset="0"/>
                <a:cs typeface="Times New Roman" panose="02020603050405020304" pitchFamily="18" charset="0"/>
              </a:rPr>
              <a:t>of treatment strategies, specifically comparing conventional treatment with pre-ozonation and biofiltration compared to conventional treatment with pre-chlorination and filtration</a:t>
            </a:r>
            <a:endParaRPr lang="en-US">
              <a:solidFill>
                <a:schemeClr val="tx1"/>
              </a:solidFill>
            </a:endParaRPr>
          </a:p>
          <a:p>
            <a:r>
              <a:rPr lang="en-US">
                <a:solidFill>
                  <a:schemeClr val="tx1"/>
                </a:solidFill>
              </a:rPr>
              <a:t>Demonstrate how the designed treatment processes provide resilience to continue to meet water quality goals through a period of degraded source water quality representative of those that follow a wildfire</a:t>
            </a:r>
          </a:p>
          <a:p>
            <a:r>
              <a:rPr lang="en-US">
                <a:solidFill>
                  <a:schemeClr val="tx1"/>
                </a:solidFill>
              </a:rPr>
              <a:t>Provide design and operational recommendations that can be made in treatment and monitoring</a:t>
            </a:r>
          </a:p>
        </p:txBody>
      </p:sp>
      <p:sp>
        <p:nvSpPr>
          <p:cNvPr id="3" name="Title 2">
            <a:extLst>
              <a:ext uri="{FF2B5EF4-FFF2-40B4-BE49-F238E27FC236}">
                <a16:creationId xmlns:a16="http://schemas.microsoft.com/office/drawing/2014/main" id="{CCC53424-4C5C-4825-9A8C-74C0FF8BFB32}"/>
              </a:ext>
            </a:extLst>
          </p:cNvPr>
          <p:cNvSpPr>
            <a:spLocks noGrp="1"/>
          </p:cNvSpPr>
          <p:nvPr>
            <p:ph type="title"/>
          </p:nvPr>
        </p:nvSpPr>
        <p:spPr>
          <a:noFill/>
          <a:ln w="9525">
            <a:noFill/>
            <a:miter lim="800000"/>
            <a:headEnd/>
            <a:tailEnd/>
          </a:ln>
          <a:effectLst/>
        </p:spPr>
        <p:txBody>
          <a:bodyPr vert="horz" wrap="square" lIns="0" tIns="45720" rIns="0" bIns="45720" numCol="1" anchor="ctr" anchorCtr="0" compatLnSpc="1">
            <a:prstTxWarp prst="textNoShape">
              <a:avLst/>
            </a:prstTxWarp>
            <a:normAutofit/>
          </a:bodyPr>
          <a:lstStyle/>
          <a:p>
            <a:r>
              <a:rPr lang="en-US" b="1">
                <a:solidFill>
                  <a:srgbClr val="002060"/>
                </a:solidFill>
                <a:latin typeface="Arial" panose="020B0604020202020204" pitchFamily="34" charset="0"/>
              </a:rPr>
              <a:t>WRF 5168 Study Objectives</a:t>
            </a:r>
          </a:p>
        </p:txBody>
      </p:sp>
    </p:spTree>
    <p:extLst>
      <p:ext uri="{BB962C8B-B14F-4D97-AF65-F5344CB8AC3E}">
        <p14:creationId xmlns:p14="http://schemas.microsoft.com/office/powerpoint/2010/main" val="2275281813"/>
      </p:ext>
    </p:extLst>
  </p:cSld>
  <p:clrMapOvr>
    <a:overrideClrMapping bg1="lt1" tx1="dk1" bg2="lt2" tx2="dk2" accent1="accent1" accent2="accent2" accent3="accent3" accent4="accent4" accent5="accent5" accent6="accent6" hlink="hlink" folHlink="folHlink"/>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7B6BE-63AD-4034-AFC4-8D01B50F4106}"/>
              </a:ext>
            </a:extLst>
          </p:cNvPr>
          <p:cNvSpPr>
            <a:spLocks noGrp="1"/>
          </p:cNvSpPr>
          <p:nvPr>
            <p:ph type="title"/>
          </p:nvPr>
        </p:nvSpPr>
        <p:spPr>
          <a:xfrm>
            <a:off x="384496" y="613196"/>
            <a:ext cx="5889625" cy="914400"/>
          </a:xfrm>
          <a:noFill/>
          <a:ln w="9525">
            <a:noFill/>
            <a:miter lim="800000"/>
            <a:headEnd/>
            <a:tailEnd/>
          </a:ln>
          <a:effectLst/>
        </p:spPr>
        <p:txBody>
          <a:bodyPr vert="horz" wrap="square" lIns="0" tIns="45720" rIns="0" bIns="45720" numCol="1" anchor="ctr" anchorCtr="0" compatLnSpc="1">
            <a:prstTxWarp prst="textNoShape">
              <a:avLst/>
            </a:prstTxWarp>
            <a:normAutofit fontScale="90000"/>
          </a:bodyPr>
          <a:lstStyle/>
          <a:p>
            <a:r>
              <a:rPr lang="en-US" b="1">
                <a:solidFill>
                  <a:srgbClr val="002060"/>
                </a:solidFill>
                <a:latin typeface="Arial" panose="020B0604020202020204" pitchFamily="34" charset="0"/>
              </a:rPr>
              <a:t>Ash Harvesting from </a:t>
            </a:r>
            <a:br>
              <a:rPr lang="en-US" b="1">
                <a:solidFill>
                  <a:srgbClr val="002060"/>
                </a:solidFill>
                <a:latin typeface="Arial" panose="020B0604020202020204" pitchFamily="34" charset="0"/>
              </a:rPr>
            </a:br>
            <a:r>
              <a:rPr lang="en-US" b="1">
                <a:solidFill>
                  <a:srgbClr val="002060"/>
                </a:solidFill>
                <a:latin typeface="Arial" panose="020B0604020202020204" pitchFamily="34" charset="0"/>
              </a:rPr>
              <a:t>5 Fires</a:t>
            </a:r>
          </a:p>
        </p:txBody>
      </p:sp>
      <p:pic>
        <p:nvPicPr>
          <p:cNvPr id="6" name="Picture 5" descr="A map of water and fire&#10;&#10;Description automatically generated">
            <a:extLst>
              <a:ext uri="{FF2B5EF4-FFF2-40B4-BE49-F238E27FC236}">
                <a16:creationId xmlns:a16="http://schemas.microsoft.com/office/drawing/2014/main" id="{89186ACF-C70A-3D76-BB7A-BB20DD0A460F}"/>
              </a:ext>
            </a:extLst>
          </p:cNvPr>
          <p:cNvPicPr>
            <a:picLocks noChangeAspect="1"/>
          </p:cNvPicPr>
          <p:nvPr/>
        </p:nvPicPr>
        <p:blipFill>
          <a:blip r:embed="rId4"/>
          <a:stretch>
            <a:fillRect/>
          </a:stretch>
        </p:blipFill>
        <p:spPr>
          <a:xfrm>
            <a:off x="6509444" y="152375"/>
            <a:ext cx="5364029" cy="6553250"/>
          </a:xfrm>
          <a:prstGeom prst="rect">
            <a:avLst/>
          </a:prstGeom>
          <a:ln w="38100" cap="sq">
            <a:solidFill>
              <a:srgbClr val="47306B"/>
            </a:solidFill>
            <a:prstDash val="solid"/>
            <a:miter lim="800000"/>
          </a:ln>
          <a:effectLst>
            <a:outerShdw blurRad="50800" dist="38100" dir="2700000" algn="tl" rotWithShape="0">
              <a:srgbClr val="000000">
                <a:alpha val="43000"/>
              </a:srgbClr>
            </a:outerShdw>
          </a:effectLst>
        </p:spPr>
      </p:pic>
      <p:pic>
        <p:nvPicPr>
          <p:cNvPr id="2" name="Picture 1" descr="A picture containing outdoor, person&#10;&#10;Description automatically generated">
            <a:extLst>
              <a:ext uri="{FF2B5EF4-FFF2-40B4-BE49-F238E27FC236}">
                <a16:creationId xmlns:a16="http://schemas.microsoft.com/office/drawing/2014/main" id="{13664083-7246-5163-6405-61E6D5172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921" y="2289596"/>
            <a:ext cx="3048000" cy="2286000"/>
          </a:xfrm>
          <a:prstGeom prst="rect">
            <a:avLst/>
          </a:prstGeom>
          <a:ln w="38100">
            <a:solidFill>
              <a:schemeClr val="bg1"/>
            </a:solidFill>
          </a:ln>
        </p:spPr>
      </p:pic>
      <p:pic>
        <p:nvPicPr>
          <p:cNvPr id="4" name="Picture 3" descr="A picture containing outdoor, tool&#10;&#10;Description automatically generated">
            <a:extLst>
              <a:ext uri="{FF2B5EF4-FFF2-40B4-BE49-F238E27FC236}">
                <a16:creationId xmlns:a16="http://schemas.microsoft.com/office/drawing/2014/main" id="{C17BD56D-3D8D-3208-4FF3-59AA08A11E7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5445" y="4147973"/>
            <a:ext cx="2870233" cy="2152675"/>
          </a:xfrm>
          <a:prstGeom prst="rect">
            <a:avLst/>
          </a:prstGeom>
          <a:ln>
            <a:solidFill>
              <a:schemeClr val="tx1"/>
            </a:solidFill>
          </a:ln>
        </p:spPr>
      </p:pic>
      <p:pic>
        <p:nvPicPr>
          <p:cNvPr id="5" name="Picture 4" descr="A picture containing car, outdoor, van, several&#10;&#10;Description automatically generated">
            <a:extLst>
              <a:ext uri="{FF2B5EF4-FFF2-40B4-BE49-F238E27FC236}">
                <a16:creationId xmlns:a16="http://schemas.microsoft.com/office/drawing/2014/main" id="{35452981-ADE8-8DC4-6DC3-0B874ECF8B3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903010" y="1527595"/>
            <a:ext cx="3092668" cy="2319500"/>
          </a:xfrm>
          <a:prstGeom prst="rect">
            <a:avLst/>
          </a:prstGeom>
          <a:ln>
            <a:solidFill>
              <a:schemeClr val="tx1"/>
            </a:solidFill>
          </a:ln>
        </p:spPr>
      </p:pic>
      <p:sp>
        <p:nvSpPr>
          <p:cNvPr id="7" name="TextBox 6">
            <a:extLst>
              <a:ext uri="{FF2B5EF4-FFF2-40B4-BE49-F238E27FC236}">
                <a16:creationId xmlns:a16="http://schemas.microsoft.com/office/drawing/2014/main" id="{30286F11-BD4C-36AF-83FF-5DBD0A7D7D4A}"/>
              </a:ext>
            </a:extLst>
          </p:cNvPr>
          <p:cNvSpPr txBox="1"/>
          <p:nvPr/>
        </p:nvSpPr>
        <p:spPr>
          <a:xfrm>
            <a:off x="384496" y="5424323"/>
            <a:ext cx="2518514" cy="646331"/>
          </a:xfrm>
          <a:prstGeom prst="rect">
            <a:avLst/>
          </a:prstGeom>
          <a:noFill/>
        </p:spPr>
        <p:txBody>
          <a:bodyPr wrap="square" rtlCol="0">
            <a:spAutoFit/>
          </a:bodyPr>
          <a:lstStyle/>
          <a:p>
            <a:r>
              <a:rPr lang="en-US" b="1" dirty="0">
                <a:solidFill>
                  <a:schemeClr val="tx1">
                    <a:lumMod val="50000"/>
                  </a:schemeClr>
                </a:solidFill>
              </a:rPr>
              <a:t>~ 500 gallons of ash collected</a:t>
            </a:r>
          </a:p>
        </p:txBody>
      </p:sp>
    </p:spTree>
    <p:extLst>
      <p:ext uri="{BB962C8B-B14F-4D97-AF65-F5344CB8AC3E}">
        <p14:creationId xmlns:p14="http://schemas.microsoft.com/office/powerpoint/2010/main" val="634266731"/>
      </p:ext>
    </p:extLst>
  </p:cSld>
  <p:clrMapOvr>
    <a:overrideClrMapping bg1="lt1" tx1="dk1" bg2="lt2" tx2="dk2" accent1="accent1" accent2="accent2" accent3="accent3" accent4="accent4" accent5="accent5" accent6="accent6" hlink="hlink" folHlink="folHlink"/>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3A537B-84B7-D119-016D-0C49A94A1AC7}"/>
              </a:ext>
            </a:extLst>
          </p:cNvPr>
          <p:cNvSpPr>
            <a:spLocks noGrp="1"/>
          </p:cNvSpPr>
          <p:nvPr>
            <p:ph type="title"/>
          </p:nvPr>
        </p:nvSpPr>
        <p:spPr>
          <a:noFill/>
          <a:ln w="9525">
            <a:noFill/>
            <a:miter lim="800000"/>
            <a:headEnd/>
            <a:tailEnd/>
          </a:ln>
          <a:effectLst/>
        </p:spPr>
        <p:txBody>
          <a:bodyPr vert="horz" wrap="square" lIns="0" tIns="45720" rIns="0" bIns="45720" numCol="1" anchor="ctr" anchorCtr="0" compatLnSpc="1">
            <a:prstTxWarp prst="textNoShape">
              <a:avLst/>
            </a:prstTxWarp>
            <a:normAutofit/>
          </a:bodyPr>
          <a:lstStyle/>
          <a:p>
            <a:r>
              <a:rPr lang="en-US" b="1" dirty="0">
                <a:solidFill>
                  <a:srgbClr val="002060"/>
                </a:solidFill>
                <a:latin typeface="Arial" panose="020B0604020202020204" pitchFamily="34" charset="0"/>
              </a:rPr>
              <a:t>WRF 5158 Project Approach</a:t>
            </a:r>
          </a:p>
        </p:txBody>
      </p:sp>
      <p:pic>
        <p:nvPicPr>
          <p:cNvPr id="2" name="Picture 1">
            <a:extLst>
              <a:ext uri="{FF2B5EF4-FFF2-40B4-BE49-F238E27FC236}">
                <a16:creationId xmlns:a16="http://schemas.microsoft.com/office/drawing/2014/main" id="{8180EBD7-CA9E-C9CA-8B04-AD8A787BA8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4788" y="1793352"/>
            <a:ext cx="4044576" cy="3833778"/>
          </a:xfrm>
          <a:prstGeom prst="rect">
            <a:avLst/>
          </a:prstGeom>
          <a:noFill/>
        </p:spPr>
      </p:pic>
      <p:sp>
        <p:nvSpPr>
          <p:cNvPr id="9" name="Arrow: Down 8">
            <a:extLst>
              <a:ext uri="{FF2B5EF4-FFF2-40B4-BE49-F238E27FC236}">
                <a16:creationId xmlns:a16="http://schemas.microsoft.com/office/drawing/2014/main" id="{BAFCCD7D-3E26-FD13-243B-1BA3F3379BFD}"/>
              </a:ext>
            </a:extLst>
          </p:cNvPr>
          <p:cNvSpPr/>
          <p:nvPr/>
        </p:nvSpPr>
        <p:spPr>
          <a:xfrm rot="16200000">
            <a:off x="7429505" y="3883959"/>
            <a:ext cx="757515" cy="735106"/>
          </a:xfrm>
          <a:prstGeom prst="down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016EAC-5E10-3D52-2EDC-32B575743994}"/>
              </a:ext>
            </a:extLst>
          </p:cNvPr>
          <p:cNvSpPr txBox="1"/>
          <p:nvPr/>
        </p:nvSpPr>
        <p:spPr>
          <a:xfrm>
            <a:off x="8821270" y="3248674"/>
            <a:ext cx="2779059" cy="830997"/>
          </a:xfrm>
          <a:prstGeom prst="rect">
            <a:avLst/>
          </a:prstGeom>
          <a:noFill/>
        </p:spPr>
        <p:txBody>
          <a:bodyPr wrap="square" rtlCol="0">
            <a:spAutoFit/>
          </a:bodyPr>
          <a:lstStyle/>
          <a:p>
            <a:r>
              <a:rPr lang="en-US" sz="2400" b="1" dirty="0">
                <a:solidFill>
                  <a:srgbClr val="002060"/>
                </a:solidFill>
              </a:rPr>
              <a:t>Advanced Organic Characterizations</a:t>
            </a:r>
          </a:p>
        </p:txBody>
      </p:sp>
      <p:sp>
        <p:nvSpPr>
          <p:cNvPr id="11" name="Arrow: Down 10">
            <a:extLst>
              <a:ext uri="{FF2B5EF4-FFF2-40B4-BE49-F238E27FC236}">
                <a16:creationId xmlns:a16="http://schemas.microsoft.com/office/drawing/2014/main" id="{BF28CCD8-1C1F-7F3B-DA05-5D28BFC02E9B}"/>
              </a:ext>
            </a:extLst>
          </p:cNvPr>
          <p:cNvSpPr/>
          <p:nvPr/>
        </p:nvSpPr>
        <p:spPr>
          <a:xfrm rot="16200000">
            <a:off x="7429505" y="2825529"/>
            <a:ext cx="757515" cy="735106"/>
          </a:xfrm>
          <a:prstGeom prst="down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6302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9E35DB-E2E6-818B-053A-E901CEF20E61}"/>
              </a:ext>
            </a:extLst>
          </p:cNvPr>
          <p:cNvSpPr>
            <a:spLocks noGrp="1"/>
          </p:cNvSpPr>
          <p:nvPr>
            <p:ph idx="1"/>
          </p:nvPr>
        </p:nvSpPr>
        <p:spPr>
          <a:xfrm>
            <a:off x="406399" y="1600200"/>
            <a:ext cx="8461376" cy="4800600"/>
          </a:xfrm>
        </p:spPr>
        <p:txBody>
          <a:bodyPr/>
          <a:lstStyle/>
          <a:p>
            <a:r>
              <a:rPr lang="en-US">
                <a:solidFill>
                  <a:schemeClr val="tx1">
                    <a:lumMod val="75000"/>
                  </a:schemeClr>
                </a:solidFill>
              </a:rPr>
              <a:t>Other utilities have experienced raw water organics increasing post-fire</a:t>
            </a:r>
          </a:p>
          <a:p>
            <a:r>
              <a:rPr lang="en-US">
                <a:solidFill>
                  <a:schemeClr val="tx1">
                    <a:lumMod val="75000"/>
                  </a:schemeClr>
                </a:solidFill>
              </a:rPr>
              <a:t>Research to understand components of organic matter assessed through bulk measurements, such as TOC/DOC</a:t>
            </a:r>
          </a:p>
          <a:p>
            <a:r>
              <a:rPr lang="en-US">
                <a:solidFill>
                  <a:schemeClr val="tx1">
                    <a:lumMod val="75000"/>
                  </a:schemeClr>
                </a:solidFill>
              </a:rPr>
              <a:t>Research Questions?</a:t>
            </a:r>
          </a:p>
          <a:p>
            <a:pPr lvl="1"/>
            <a:r>
              <a:rPr lang="en-US">
                <a:solidFill>
                  <a:schemeClr val="tx1">
                    <a:lumMod val="75000"/>
                  </a:schemeClr>
                </a:solidFill>
              </a:rPr>
              <a:t>Are there other techniques that can be used to better understand the organic composition?</a:t>
            </a:r>
          </a:p>
          <a:p>
            <a:pPr lvl="1"/>
            <a:r>
              <a:rPr lang="en-US">
                <a:solidFill>
                  <a:schemeClr val="tx1">
                    <a:lumMod val="75000"/>
                  </a:schemeClr>
                </a:solidFill>
              </a:rPr>
              <a:t>What components are removed through treatment?</a:t>
            </a:r>
          </a:p>
          <a:p>
            <a:pPr lvl="1"/>
            <a:r>
              <a:rPr lang="en-US">
                <a:solidFill>
                  <a:schemeClr val="tx1">
                    <a:lumMod val="75000"/>
                  </a:schemeClr>
                </a:solidFill>
              </a:rPr>
              <a:t>How do components impact DBP formation?</a:t>
            </a:r>
          </a:p>
        </p:txBody>
      </p:sp>
      <p:sp>
        <p:nvSpPr>
          <p:cNvPr id="3" name="Title 2">
            <a:extLst>
              <a:ext uri="{FF2B5EF4-FFF2-40B4-BE49-F238E27FC236}">
                <a16:creationId xmlns:a16="http://schemas.microsoft.com/office/drawing/2014/main" id="{0FF9B288-0849-4B5C-DAC8-DCDA69CC328C}"/>
              </a:ext>
            </a:extLst>
          </p:cNvPr>
          <p:cNvSpPr>
            <a:spLocks noGrp="1"/>
          </p:cNvSpPr>
          <p:nvPr>
            <p:ph type="title"/>
          </p:nvPr>
        </p:nvSpPr>
        <p:spPr/>
        <p:txBody>
          <a:bodyPr/>
          <a:lstStyle/>
          <a:p>
            <a:r>
              <a:rPr lang="en-US">
                <a:solidFill>
                  <a:srgbClr val="47306B"/>
                </a:solidFill>
              </a:rPr>
              <a:t>Advanced Organics Characterization</a:t>
            </a:r>
          </a:p>
        </p:txBody>
      </p:sp>
      <p:sp>
        <p:nvSpPr>
          <p:cNvPr id="6" name="TextBox 5">
            <a:extLst>
              <a:ext uri="{FF2B5EF4-FFF2-40B4-BE49-F238E27FC236}">
                <a16:creationId xmlns:a16="http://schemas.microsoft.com/office/drawing/2014/main" id="{0CCA8205-2897-EBCD-8FC8-F02E764E0D2F}"/>
              </a:ext>
            </a:extLst>
          </p:cNvPr>
          <p:cNvSpPr txBox="1"/>
          <p:nvPr/>
        </p:nvSpPr>
        <p:spPr>
          <a:xfrm>
            <a:off x="8963025" y="1889434"/>
            <a:ext cx="3495675" cy="923330"/>
          </a:xfrm>
          <a:prstGeom prst="rect">
            <a:avLst/>
          </a:prstGeom>
          <a:noFill/>
        </p:spPr>
        <p:txBody>
          <a:bodyPr wrap="square" rtlCol="0">
            <a:spAutoFit/>
          </a:bodyPr>
          <a:lstStyle/>
          <a:p>
            <a:r>
              <a:rPr lang="en-US" i="1">
                <a:solidFill>
                  <a:schemeClr val="tx1">
                    <a:lumMod val="75000"/>
                  </a:schemeClr>
                </a:solidFill>
              </a:rPr>
              <a:t>Durango, CO saw sustained elevated organics following Missionary Ridge Fire </a:t>
            </a:r>
          </a:p>
        </p:txBody>
      </p:sp>
      <p:sp>
        <p:nvSpPr>
          <p:cNvPr id="7" name="TextBox 6">
            <a:extLst>
              <a:ext uri="{FF2B5EF4-FFF2-40B4-BE49-F238E27FC236}">
                <a16:creationId xmlns:a16="http://schemas.microsoft.com/office/drawing/2014/main" id="{CAC87B48-EAB4-6B22-CC0B-553A7BDCD9AB}"/>
              </a:ext>
            </a:extLst>
          </p:cNvPr>
          <p:cNvSpPr txBox="1"/>
          <p:nvPr/>
        </p:nvSpPr>
        <p:spPr>
          <a:xfrm>
            <a:off x="8867776" y="5188235"/>
            <a:ext cx="3219450" cy="523220"/>
          </a:xfrm>
          <a:prstGeom prst="rect">
            <a:avLst/>
          </a:prstGeom>
          <a:noFill/>
        </p:spPr>
        <p:txBody>
          <a:bodyPr wrap="square" rtlCol="0">
            <a:spAutoFit/>
          </a:bodyPr>
          <a:lstStyle/>
          <a:p>
            <a:r>
              <a:rPr lang="en-US" sz="1400" i="1">
                <a:solidFill>
                  <a:schemeClr val="tx1">
                    <a:lumMod val="60000"/>
                    <a:lumOff val="40000"/>
                  </a:schemeClr>
                </a:solidFill>
              </a:rPr>
              <a:t>Source: Clark, 2014. Second Water Plant Feasibility Study</a:t>
            </a:r>
          </a:p>
        </p:txBody>
      </p:sp>
      <p:pic>
        <p:nvPicPr>
          <p:cNvPr id="9" name="Picture 8">
            <a:extLst>
              <a:ext uri="{FF2B5EF4-FFF2-40B4-BE49-F238E27FC236}">
                <a16:creationId xmlns:a16="http://schemas.microsoft.com/office/drawing/2014/main" id="{14B7708A-C5A4-3DC5-F259-7DA99CFB5781}"/>
              </a:ext>
            </a:extLst>
          </p:cNvPr>
          <p:cNvPicPr>
            <a:picLocks noChangeAspect="1"/>
          </p:cNvPicPr>
          <p:nvPr/>
        </p:nvPicPr>
        <p:blipFill>
          <a:blip r:embed="rId4"/>
          <a:stretch>
            <a:fillRect/>
          </a:stretch>
        </p:blipFill>
        <p:spPr>
          <a:xfrm>
            <a:off x="8768034" y="2946904"/>
            <a:ext cx="3219450" cy="2196665"/>
          </a:xfrm>
          <a:prstGeom prst="rect">
            <a:avLst/>
          </a:prstGeom>
        </p:spPr>
      </p:pic>
      <p:pic>
        <p:nvPicPr>
          <p:cNvPr id="10" name="Picture 2">
            <a:extLst>
              <a:ext uri="{FF2B5EF4-FFF2-40B4-BE49-F238E27FC236}">
                <a16:creationId xmlns:a16="http://schemas.microsoft.com/office/drawing/2014/main" id="{86A712D3-177F-8244-C10B-F92AD8293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7257" y="3216360"/>
            <a:ext cx="212640" cy="21264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C8D057D3-E243-6D8A-F996-EBD412225B11}"/>
              </a:ext>
            </a:extLst>
          </p:cNvPr>
          <p:cNvCxnSpPr/>
          <p:nvPr/>
        </p:nvCxnSpPr>
        <p:spPr>
          <a:xfrm>
            <a:off x="9801225" y="3505200"/>
            <a:ext cx="0" cy="1133475"/>
          </a:xfrm>
          <a:prstGeom prst="straightConnector1">
            <a:avLst/>
          </a:prstGeom>
          <a:ln>
            <a:solidFill>
              <a:schemeClr val="tx1">
                <a:lumMod val="5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0557231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05E2B-43D7-B850-73E8-0088A06DFC7F}"/>
              </a:ext>
            </a:extLst>
          </p:cNvPr>
          <p:cNvSpPr>
            <a:spLocks noGrp="1"/>
          </p:cNvSpPr>
          <p:nvPr>
            <p:ph type="ctrTitle"/>
          </p:nvPr>
        </p:nvSpPr>
        <p:spPr>
          <a:xfrm>
            <a:off x="1167288" y="3271234"/>
            <a:ext cx="10210277" cy="1828800"/>
          </a:xfrm>
        </p:spPr>
        <p:txBody>
          <a:bodyPr/>
          <a:lstStyle/>
          <a:p>
            <a:r>
              <a:rPr lang="en-US" dirty="0"/>
              <a:t>Bench-scale Testing</a:t>
            </a:r>
          </a:p>
        </p:txBody>
      </p:sp>
      <p:sp>
        <p:nvSpPr>
          <p:cNvPr id="5" name="Picture Placeholder 4">
            <a:extLst>
              <a:ext uri="{FF2B5EF4-FFF2-40B4-BE49-F238E27FC236}">
                <a16:creationId xmlns:a16="http://schemas.microsoft.com/office/drawing/2014/main" id="{86A3CE73-3C0E-0467-CDD8-9FFC7262A672}"/>
              </a:ext>
            </a:extLst>
          </p:cNvPr>
          <p:cNvSpPr>
            <a:spLocks noGrp="1"/>
          </p:cNvSpPr>
          <p:nvPr>
            <p:ph type="pic" sz="quarter" idx="16"/>
          </p:nvPr>
        </p:nvSpPr>
        <p:spPr/>
        <p:txBody>
          <a:bodyPr/>
          <a:lstStyle/>
          <a:p>
            <a:endParaRPr lang="en-US"/>
          </a:p>
        </p:txBody>
      </p:sp>
      <p:pic>
        <p:nvPicPr>
          <p:cNvPr id="2" name="Picture 1">
            <a:extLst>
              <a:ext uri="{FF2B5EF4-FFF2-40B4-BE49-F238E27FC236}">
                <a16:creationId xmlns:a16="http://schemas.microsoft.com/office/drawing/2014/main" id="{92477E0B-9E40-AB06-37D1-A4CE2877B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7288" y="819150"/>
            <a:ext cx="3200400" cy="2400300"/>
          </a:xfrm>
          <a:prstGeom prst="rect">
            <a:avLst/>
          </a:prstGeom>
          <a:ln>
            <a:solidFill>
              <a:schemeClr val="tx1"/>
            </a:solidFill>
          </a:ln>
        </p:spPr>
      </p:pic>
      <p:pic>
        <p:nvPicPr>
          <p:cNvPr id="6" name="Picture 5" descr="A picture containing bowl, chocolate, plant, round&#10;&#10;Description automatically generated">
            <a:extLst>
              <a:ext uri="{FF2B5EF4-FFF2-40B4-BE49-F238E27FC236}">
                <a16:creationId xmlns:a16="http://schemas.microsoft.com/office/drawing/2014/main" id="{85E35A8E-5D06-3021-3604-2ED0CB27FB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35"/>
          <a:stretch/>
        </p:blipFill>
        <p:spPr>
          <a:xfrm rot="5400000">
            <a:off x="5186159" y="1136155"/>
            <a:ext cx="3151955" cy="2604490"/>
          </a:xfrm>
          <a:prstGeom prst="rect">
            <a:avLst/>
          </a:prstGeom>
          <a:ln>
            <a:solidFill>
              <a:schemeClr val="tx1"/>
            </a:solidFill>
          </a:ln>
        </p:spPr>
      </p:pic>
      <p:pic>
        <p:nvPicPr>
          <p:cNvPr id="8" name="Picture 7" descr="A picture containing cup, beverage, food, milk&#10;&#10;Description automatically generated">
            <a:extLst>
              <a:ext uri="{FF2B5EF4-FFF2-40B4-BE49-F238E27FC236}">
                <a16:creationId xmlns:a16="http://schemas.microsoft.com/office/drawing/2014/main" id="{ECFD14CC-7E4B-B7FA-9FBE-580D46DBB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84" r="3776"/>
          <a:stretch/>
        </p:blipFill>
        <p:spPr>
          <a:xfrm>
            <a:off x="8454081" y="819150"/>
            <a:ext cx="3522273" cy="2960203"/>
          </a:xfrm>
          <a:prstGeom prst="rect">
            <a:avLst/>
          </a:prstGeom>
          <a:ln>
            <a:solidFill>
              <a:schemeClr val="tx1"/>
            </a:solidFill>
          </a:ln>
        </p:spPr>
      </p:pic>
      <p:pic>
        <p:nvPicPr>
          <p:cNvPr id="9" name="Picture Placeholder 10" descr="A picture containing person, indoor, preparing&#10;&#10;Description automatically generated">
            <a:extLst>
              <a:ext uri="{FF2B5EF4-FFF2-40B4-BE49-F238E27FC236}">
                <a16:creationId xmlns:a16="http://schemas.microsoft.com/office/drawing/2014/main" id="{2D493754-23DA-B21C-87C7-ED8FB05EC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85321" y="4356889"/>
            <a:ext cx="4306366" cy="2321388"/>
          </a:xfrm>
          <a:prstGeom prst="rect">
            <a:avLst/>
          </a:prstGeom>
        </p:spPr>
      </p:pic>
    </p:spTree>
    <p:extLst>
      <p:ext uri="{BB962C8B-B14F-4D97-AF65-F5344CB8AC3E}">
        <p14:creationId xmlns:p14="http://schemas.microsoft.com/office/powerpoint/2010/main" val="295722651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
</p:tagLst>
</file>

<file path=ppt/theme/theme1.xml><?xml version="1.0" encoding="utf-8"?>
<a:theme xmlns:a="http://schemas.openxmlformats.org/drawingml/2006/main" name="#1_BC Purple">
  <a:themeElements>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PT TEMPLATE">
      <a:majorFont>
        <a:latin typeface="Franklin Gothic Medium"/>
        <a:ea typeface=""/>
        <a:cs typeface=""/>
      </a:majorFont>
      <a:minorFont>
        <a:latin typeface="Franklin Gothic Book"/>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BC_Presentation.potx" id="{39BB3CCD-33AB-47EE-955C-A40562D02E50}" vid="{51F4EAD3-6650-4829-B2EE-B73A02E75A87}"/>
    </a:ext>
  </a:extLst>
</a:theme>
</file>

<file path=ppt/theme/theme2.xml><?xml version="1.0" encoding="utf-8"?>
<a:theme xmlns:a="http://schemas.openxmlformats.org/drawingml/2006/main" name="1_#1_BC Purple">
  <a:themeElements>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PT TEMPLATE">
      <a:majorFont>
        <a:latin typeface="Franklin Gothic Medium"/>
        <a:ea typeface=""/>
        <a:cs typeface=""/>
      </a:majorFont>
      <a:minorFont>
        <a:latin typeface="Franklin Gothic Book"/>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ConferencePresentation_Widescreen.potx" id="{040914FB-70F4-459A-8EEA-1865433A189A}" vid="{A1017B4F-3624-41CC-B1C0-BF84383A9E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0.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1.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2.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3.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4.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5.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6.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7.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8.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19.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2.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20.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21.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3.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4.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5.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6.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7.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8.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ppt/theme/themeOverride9.xml><?xml version="1.0" encoding="utf-8"?>
<a:themeOverride xmlns:a="http://schemas.openxmlformats.org/drawingml/2006/main">
  <a:clrScheme name="BC PPT TEMPLATE">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liverableStatus xmlns="bdc6406b-a16c-4791-a2df-f9df3254c2f2">Draft not submitted</DeliverableStatus>
    <PrimaryReviewers xmlns="bdc6406b-a16c-4791-a2df-f9df3254c2f2">
      <UserInfo>
        <DisplayName/>
        <AccountId xsi:nil="true"/>
        <AccountType/>
      </UserInfo>
    </PrimaryReviewers>
    <ReviewHistory xmlns="bdc6406b-a16c-4791-a2df-f9df3254c2f2" xsi:nil="true"/>
    <_ip_UnifiedCompliancePolicyUIAction xmlns="http://schemas.microsoft.com/sharepoint/v3" xsi:nil="true"/>
    <OriginalAuthor xmlns="bdc6406b-a16c-4791-a2df-f9df3254c2f2" xsi:nil="true"/>
    <QMItemLookup xmlns="bdc6406b-a16c-4791-a2df-f9df3254c2f2" xsi:nil="true"/>
    <ReviewStatus0 xmlns="bdc6406b-a16c-4791-a2df-f9df3254c2f2" xsi:nil="true"/>
    <NextReviewDueDate xmlns="bdc6406b-a16c-4791-a2df-f9df3254c2f2" xsi:nil="true"/>
    <ReviewerNotes xmlns="bdc6406b-a16c-4791-a2df-f9df3254c2f2" xsi:nil="true"/>
    <ReviewsCompleted xmlns="bdc6406b-a16c-4791-a2df-f9df3254c2f2" xsi:nil="true"/>
    <DocumentType xmlns="bdc6406b-a16c-4791-a2df-f9df3254c2f2" xsi:nil="true"/>
    <_ip_UnifiedCompliancePolicyProperties xmlns="http://schemas.microsoft.com/sharepoint/v3" xsi:nil="true"/>
    <DocumentStatus xmlns="bdc6406b-a16c-4791-a2df-f9df3254c2f2" xsi:nil="true"/>
    <EnterpriseKeywords xmlns="bdc6406b-a16c-4791-a2df-f9df3254c2f2" xsi:nil="true"/>
    <lcf76f155ced4ddcb4097134ff3c332f xmlns="bdc6406b-a16c-4791-a2df-f9df3254c2f2">
      <Terms xmlns="http://schemas.microsoft.com/office/infopath/2007/PartnerControls"/>
    </lcf76f155ced4ddcb4097134ff3c332f>
    <_Flow_SignoffStatus xmlns="bdc6406b-a16c-4791-a2df-f9df3254c2f2" xsi:nil="true"/>
    <LastReviewDate xmlns="bdc6406b-a16c-4791-a2df-f9df3254c2f2" xsi:nil="true"/>
    <ReviewOption xmlns="bdc6406b-a16c-4791-a2df-f9df3254c2f2" xsi:nil="true"/>
    <DeliverableLaunch xmlns="bdc6406b-a16c-4791-a2df-f9df3254c2f2">Link</DeliverableLaunch>
    <DataDate xmlns="bdc6406b-a16c-4791-a2df-f9df3254c2f2" xsi:nil="true"/>
    <OtherReviewers xmlns="bdc6406b-a16c-4791-a2df-f9df3254c2f2">
      <UserInfo>
        <DisplayName/>
        <AccountId xsi:nil="true"/>
        <AccountType/>
      </UserInfo>
    </OtherReviewers>
    <TaxCatchAll xmlns="ed383ef8-cc39-4fd2-8e26-4f359f17b8f4" xsi:nil="true"/>
    <SubmitReview xmlns="bdc6406b-a16c-4791-a2df-f9df3254c2f2">false</SubmitReview>
    <WorkflowProcess xmlns="bdc6406b-a16c-4791-a2df-f9df3254c2f2">Initial</WorkflowProcess>
    <WBS xmlns="bdc6406b-a16c-4791-a2df-f9df3254c2f2" xsi:nil="true"/>
    <Reviewers xmlns="bdc6406b-a16c-4791-a2df-f9df3254c2f2">
      <UserInfo>
        <DisplayName/>
        <AccountId xsi:nil="true"/>
        <AccountType/>
      </UserInfo>
    </Reviewers>
    <LinktoReview xmlns="bdc6406b-a16c-4791-a2df-f9df3254c2f2" xsi:nil="true"/>
    <ProcessStatus xmlns="bdc6406b-a16c-4791-a2df-f9df3254c2f2">Not Submitted</Process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F91E7AD461E8488C97074A09F3CA70" ma:contentTypeVersion="47" ma:contentTypeDescription="Create a new document." ma:contentTypeScope="" ma:versionID="419f6d06552725b38d2907e2e6a3134c">
  <xsd:schema xmlns:xsd="http://www.w3.org/2001/XMLSchema" xmlns:xs="http://www.w3.org/2001/XMLSchema" xmlns:p="http://schemas.microsoft.com/office/2006/metadata/properties" xmlns:ns1="http://schemas.microsoft.com/sharepoint/v3" xmlns:ns2="bdc6406b-a16c-4791-a2df-f9df3254c2f2" xmlns:ns3="ed383ef8-cc39-4fd2-8e26-4f359f17b8f4" targetNamespace="http://schemas.microsoft.com/office/2006/metadata/properties" ma:root="true" ma:fieldsID="c7d596173de0cbcc97a5f9460bea1148" ns1:_="" ns2:_="" ns3:_="">
    <xsd:import namespace="http://schemas.microsoft.com/sharepoint/v3"/>
    <xsd:import namespace="bdc6406b-a16c-4791-a2df-f9df3254c2f2"/>
    <xsd:import namespace="ed383ef8-cc39-4fd2-8e26-4f359f17b8f4"/>
    <xsd:element name="properties">
      <xsd:complexType>
        <xsd:sequence>
          <xsd:element name="documentManagement">
            <xsd:complexType>
              <xsd:all>
                <xsd:element ref="ns2:DeliverableStatus" minOccurs="0"/>
                <xsd:element ref="ns2:SubmitReview" minOccurs="0"/>
                <xsd:element ref="ns2:PrimaryReviewers" minOccurs="0"/>
                <xsd:element ref="ns2:ReviewerNotes" minOccurs="0"/>
                <xsd:element ref="ns2:ReviewOption" minOccurs="0"/>
                <xsd:element ref="ns2:Reviewers" minOccurs="0"/>
                <xsd:element ref="ns2:ProcessStatu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_Flow_SignoffStatus" minOccurs="0"/>
                <xsd:element ref="ns2:ReviewStatus0" minOccurs="0"/>
                <xsd:element ref="ns2:QMItemLookup" minOccurs="0"/>
                <xsd:element ref="ns2:ReviewHistory" minOccurs="0"/>
                <xsd:element ref="ns2:ReviewsCompleted" minOccurs="0"/>
                <xsd:element ref="ns2:DeliverableLaunch" minOccurs="0"/>
                <xsd:element ref="ns2:LastReviewDate" minOccurs="0"/>
                <xsd:element ref="ns2:LinktoReview" minOccurs="0"/>
                <xsd:element ref="ns1:_ip_UnifiedCompliancePolicyProperties" minOccurs="0"/>
                <xsd:element ref="ns1:_ip_UnifiedCompliancePolicyUIAction" minOccurs="0"/>
                <xsd:element ref="ns2:WBS" minOccurs="0"/>
                <xsd:element ref="ns2:DocumentStatus" minOccurs="0"/>
                <xsd:element ref="ns2:DocumentType" minOccurs="0"/>
                <xsd:element ref="ns2:OriginalAuthor" minOccurs="0"/>
                <xsd:element ref="ns2:EnterpriseKeywords" minOccurs="0"/>
                <xsd:element ref="ns2:DataDate" minOccurs="0"/>
                <xsd:element ref="ns2:OtherReviewers" minOccurs="0"/>
                <xsd:element ref="ns2:NextReviewDueDate" minOccurs="0"/>
                <xsd:element ref="ns2:WorkflowProces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5" nillable="true" ma:displayName="Unified Compliance Policy Properties" ma:hidden="true" ma:internalName="_ip_UnifiedCompliancePolicyProperties">
      <xsd:simpleType>
        <xsd:restriction base="dms:Note"/>
      </xsd:simpleType>
    </xsd:element>
    <xsd:element name="_ip_UnifiedCompliancePolicyUIAction" ma:index="3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c6406b-a16c-4791-a2df-f9df3254c2f2" elementFormDefault="qualified">
    <xsd:import namespace="http://schemas.microsoft.com/office/2006/documentManagement/types"/>
    <xsd:import namespace="http://schemas.microsoft.com/office/infopath/2007/PartnerControls"/>
    <xsd:element name="DeliverableStatus" ma:index="2" nillable="true" ma:displayName="Deliverable Status" ma:default="Draft not submitted" ma:format="Dropdown" ma:internalName="DeliverableStatus">
      <xsd:simpleType>
        <xsd:restriction base="dms:Choice">
          <xsd:enumeration value="Draft not submitted"/>
          <xsd:enumeration value="Draft"/>
          <xsd:enumeration value="Second Draft"/>
          <xsd:enumeration value="Final Draft"/>
          <xsd:enumeration value="Final"/>
        </xsd:restriction>
      </xsd:simpleType>
    </xsd:element>
    <xsd:element name="SubmitReview" ma:index="3" nillable="true" ma:displayName="Submit for Review" ma:default="0" ma:internalName="SubmitReview">
      <xsd:simpleType>
        <xsd:restriction base="dms:Boolean"/>
      </xsd:simpleType>
    </xsd:element>
    <xsd:element name="PrimaryReviewers" ma:index="4" nillable="true" ma:displayName="Primary Reviewers" ma:list="UserInfo" ma:SearchPeopleOnly="false" ma:SharePointGroup="0" ma:internalName="Primary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erNotes" ma:index="5" nillable="true" ma:displayName="Reviewer Notes" ma:internalName="ReviewerNotes">
      <xsd:simpleType>
        <xsd:restriction base="dms:Note"/>
      </xsd:simpleType>
    </xsd:element>
    <xsd:element name="ReviewOption" ma:index="6" nillable="true" ma:displayName="Review Option" ma:internalName="ReviewOption">
      <xsd:simpleType>
        <xsd:restriction base="dms:Text">
          <xsd:maxLength value="255"/>
        </xsd:restriction>
      </xsd:simpleType>
    </xsd:element>
    <xsd:element name="Reviewers" ma:index="7" nillable="true" ma:displayName="Reviewers" ma:list="UserInfo" ma:SearchPeopleOnly="false" ma:SharePointGroup="0" ma:internalName="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cessStatus" ma:index="8" nillable="true" ma:displayName="Review Status" ma:default="Not Submitted" ma:format="Dropdown" ma:indexed="true" ma:internalName="ProcessStatus">
      <xsd:simpleType>
        <xsd:restriction base="dms:Choice">
          <xsd:enumeration value="Not Submitted"/>
          <xsd:enumeration value="Primary Reviewer"/>
          <xsd:enumeration value="Secondary Reviewer"/>
          <xsd:enumeration value="Completed"/>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_Flow_SignoffStatus" ma:index="27" nillable="true" ma:displayName="Sign-off status" ma:internalName="Sign_x002d_off_x0020_status">
      <xsd:simpleType>
        <xsd:restriction base="dms:Text"/>
      </xsd:simpleType>
    </xsd:element>
    <xsd:element name="ReviewStatus0" ma:index="28" nillable="true" ma:displayName="ReviewStatus" ma:format="Dropdown" ma:indexed="true" ma:internalName="ReviewStatus0">
      <xsd:simpleType>
        <xsd:restriction base="dms:Choice">
          <xsd:enumeration value="Initial"/>
          <xsd:enumeration value="Primary Reviewers"/>
          <xsd:enumeration value="Reviewers"/>
          <xsd:enumeration value="Completed"/>
        </xsd:restriction>
      </xsd:simpleType>
    </xsd:element>
    <xsd:element name="QMItemLookup" ma:index="29" nillable="true" ma:displayName="QMItemLookup" ma:internalName="QMItemLookup">
      <xsd:simpleType>
        <xsd:restriction base="dms:Number"/>
      </xsd:simpleType>
    </xsd:element>
    <xsd:element name="ReviewHistory" ma:index="30" nillable="true" ma:displayName="Review History" ma:internalName="ReviewHistory">
      <xsd:simpleType>
        <xsd:restriction base="dms:Note"/>
      </xsd:simpleType>
    </xsd:element>
    <xsd:element name="ReviewsCompleted" ma:index="31" nillable="true" ma:displayName="ReviewsCompleted" ma:internalName="ReviewsCompleted">
      <xsd:simpleType>
        <xsd:restriction base="dms:Text">
          <xsd:maxLength value="255"/>
        </xsd:restriction>
      </xsd:simpleType>
    </xsd:element>
    <xsd:element name="DeliverableLaunch" ma:index="32" nillable="true" ma:displayName="Deliverable Review" ma:default="Link" ma:internalName="DeliverableLaunch">
      <xsd:simpleType>
        <xsd:restriction base="dms:Text">
          <xsd:maxLength value="255"/>
        </xsd:restriction>
      </xsd:simpleType>
    </xsd:element>
    <xsd:element name="LastReviewDate" ma:index="33" nillable="true" ma:displayName="Last Review Date" ma:format="DateOnly" ma:internalName="LastReviewDate">
      <xsd:simpleType>
        <xsd:restriction base="dms:DateTime"/>
      </xsd:simpleType>
    </xsd:element>
    <xsd:element name="LinktoReview" ma:index="34" nillable="true" ma:displayName="Link to Review" ma:internalName="LinktoReview">
      <xsd:simpleType>
        <xsd:restriction base="dms:Text">
          <xsd:maxLength value="255"/>
        </xsd:restriction>
      </xsd:simpleType>
    </xsd:element>
    <xsd:element name="WBS" ma:index="37" nillable="true" ma:displayName="WBS" ma:internalName="WBS">
      <xsd:simpleType>
        <xsd:restriction base="dms:Text">
          <xsd:maxLength value="255"/>
        </xsd:restriction>
      </xsd:simpleType>
    </xsd:element>
    <xsd:element name="DocumentStatus" ma:index="38" nillable="true" ma:displayName="DocumentStatus" ma:format="Dropdown" ma:internalName="DocumentStatus">
      <xsd:simpleType>
        <xsd:restriction base="dms:Choice">
          <xsd:enumeration value="Working"/>
          <xsd:enumeration value="Draft"/>
          <xsd:enumeration value="Under Review"/>
          <xsd:enumeration value="Reviewed"/>
          <xsd:enumeration value="Final"/>
          <xsd:enumeration value="Published"/>
          <xsd:enumeration value="Expired"/>
          <xsd:enumeration value="Archived"/>
          <xsd:enumeration value="Not Applicable"/>
        </xsd:restriction>
      </xsd:simpleType>
    </xsd:element>
    <xsd:element name="DocumentType" ma:index="39" nillable="true" ma:displayName="DocumentType" ma:format="Dropdown" ma:internalName="DocumentType">
      <xsd:simpleType>
        <xsd:restriction base="dms:Choice">
          <xsd:enumeration value="Agenda"/>
          <xsd:enumeration value="Audio"/>
          <xsd:enumeration value="Calculation"/>
          <xsd:enumeration value="Checklist"/>
          <xsd:enumeration value="Contract"/>
          <xsd:enumeration value="Drawing"/>
          <xsd:enumeration value="Email"/>
          <xsd:enumeration value="Fact Sheet"/>
          <xsd:enumeration value="Folder"/>
          <xsd:enumeration value="Form"/>
          <xsd:enumeration value="Graphic"/>
          <xsd:enumeration value="Guide or Guideline"/>
          <xsd:enumeration value="Letter"/>
          <xsd:enumeration value="Link"/>
          <xsd:enumeration value="Meeting Minutes"/>
          <xsd:enumeration value="Memorandum"/>
          <xsd:enumeration value="Other"/>
          <xsd:enumeration value="Photograph"/>
          <xsd:enumeration value="Plan"/>
          <xsd:enumeration value="Presentation"/>
          <xsd:enumeration value="Report"/>
          <xsd:enumeration value="Request for Information"/>
          <xsd:enumeration value="Schedule"/>
          <xsd:enumeration value="Sign-In"/>
          <xsd:enumeration value="Spatial Data"/>
          <xsd:enumeration value="Specification"/>
          <xsd:enumeration value="Talking Points"/>
          <xsd:enumeration value="Technical Memorandum"/>
          <xsd:enumeration value="Template"/>
          <xsd:enumeration value="Transmittal"/>
          <xsd:enumeration value="Video"/>
        </xsd:restriction>
      </xsd:simpleType>
    </xsd:element>
    <xsd:element name="OriginalAuthor" ma:index="40" nillable="true" ma:displayName="OriginalAuthor" ma:internalName="OriginalAuthor">
      <xsd:simpleType>
        <xsd:restriction base="dms:Text">
          <xsd:maxLength value="255"/>
        </xsd:restriction>
      </xsd:simpleType>
    </xsd:element>
    <xsd:element name="EnterpriseKeywords" ma:index="41" nillable="true" ma:displayName="EnterpriseKeywords" ma:internalName="EnterpriseKeywords">
      <xsd:simpleType>
        <xsd:restriction base="dms:Text">
          <xsd:maxLength value="255"/>
        </xsd:restriction>
      </xsd:simpleType>
    </xsd:element>
    <xsd:element name="DataDate" ma:index="42" nillable="true" ma:displayName="DataDate" ma:internalName="DataDate">
      <xsd:simpleType>
        <xsd:restriction base="dms:Text">
          <xsd:maxLength value="255"/>
        </xsd:restriction>
      </xsd:simpleType>
    </xsd:element>
    <xsd:element name="OtherReviewers" ma:index="43" nillable="true" ma:displayName="Other Reviewers" ma:list="UserInfo" ma:SearchPeopleOnly="false" ma:SharePointGroup="0" ma:internalName="OtherReview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extReviewDueDate" ma:index="44" nillable="true" ma:displayName="Next Review Due Date" ma:format="DateOnly" ma:internalName="NextReviewDueDate">
      <xsd:simpleType>
        <xsd:restriction base="dms:DateTime"/>
      </xsd:simpleType>
    </xsd:element>
    <xsd:element name="WorkflowProcess" ma:index="45" nillable="true" ma:displayName="WorkflowProcess" ma:default="Initial" ma:internalName="WorkflowProcess">
      <xsd:simpleType>
        <xsd:restriction base="dms:Text">
          <xsd:maxLength value="255"/>
        </xsd:restriction>
      </xsd:simpleType>
    </xsd:element>
    <xsd:element name="MediaLengthInSeconds" ma:index="46" nillable="true" ma:displayName="Length (seconds)" ma:internalName="MediaLengthInSeconds" ma:readOnly="true">
      <xsd:simpleType>
        <xsd:restriction base="dms:Unknown"/>
      </xsd:simpleType>
    </xsd:element>
    <xsd:element name="lcf76f155ced4ddcb4097134ff3c332f" ma:index="48" nillable="true" ma:taxonomy="true" ma:internalName="lcf76f155ced4ddcb4097134ff3c332f" ma:taxonomyFieldName="MediaServiceImageTags" ma:displayName="Image Tags" ma:readOnly="false" ma:fieldId="{5cf76f15-5ced-4ddc-b409-7134ff3c332f}" ma:taxonomyMulti="true" ma:sspId="b02cbeba-604b-48d5-8db5-ce7d6cfada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5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383ef8-cc39-4fd2-8e26-4f359f17b8f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49" nillable="true" ma:displayName="Taxonomy Catch All Column" ma:hidden="true" ma:list="{39b952f9-7681-49e1-8960-c6295887bd0c}" ma:internalName="TaxCatchAll" ma:showField="CatchAllData" ma:web="ed383ef8-cc39-4fd2-8e26-4f359f17b8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0FA6D5-FFC6-407A-BCD2-75364DBD60BB}">
  <ds:schemaRefs>
    <ds:schemaRef ds:uri="bdc6406b-a16c-4791-a2df-f9df3254c2f2"/>
    <ds:schemaRef ds:uri="ed383ef8-cc39-4fd2-8e26-4f359f17b8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15457BE-262D-4018-8265-8582A02BAC2F}">
  <ds:schemaRefs>
    <ds:schemaRef ds:uri="http://schemas.microsoft.com/sharepoint/v3/contenttype/forms"/>
  </ds:schemaRefs>
</ds:datastoreItem>
</file>

<file path=customXml/itemProps3.xml><?xml version="1.0" encoding="utf-8"?>
<ds:datastoreItem xmlns:ds="http://schemas.openxmlformats.org/officeDocument/2006/customXml" ds:itemID="{0FD184D1-758B-47A2-8A09-8DD3BF51FBDC}">
  <ds:schemaRefs>
    <ds:schemaRef ds:uri="bdc6406b-a16c-4791-a2df-f9df3254c2f2"/>
    <ds:schemaRef ds:uri="ed383ef8-cc39-4fd2-8e26-4f359f17b8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e29e37d-a8a4-4222-a804-8a2bb3536c03}" enabled="1" method="Standard" siteId="{cb2bab3d-7d90-44ea-9e31-531011b1213d}" removed="0"/>
</clbl:labelList>
</file>

<file path=docProps/app.xml><?xml version="1.0" encoding="utf-8"?>
<Properties xmlns="http://schemas.openxmlformats.org/officeDocument/2006/extended-properties" xmlns:vt="http://schemas.openxmlformats.org/officeDocument/2006/docPropsVTypes">
  <TotalTime>1203</TotalTime>
  <Words>1652</Words>
  <Application>Microsoft Office PowerPoint</Application>
  <PresentationFormat>Widescreen</PresentationFormat>
  <Paragraphs>205</Paragraphs>
  <Slides>27</Slides>
  <Notes>16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Aptos</vt:lpstr>
      <vt:lpstr>Arial</vt:lpstr>
      <vt:lpstr>Calibri</vt:lpstr>
      <vt:lpstr>Cambria</vt:lpstr>
      <vt:lpstr>DINPro</vt:lpstr>
      <vt:lpstr>Franklin Gothic Book</vt:lpstr>
      <vt:lpstr>Franklin Gothic Medium</vt:lpstr>
      <vt:lpstr>Franklin Gothic Medium Cond</vt:lpstr>
      <vt:lpstr>noto_serif</vt:lpstr>
      <vt:lpstr>Open Sans</vt:lpstr>
      <vt:lpstr>Segoe UI</vt:lpstr>
      <vt:lpstr>Wingdings</vt:lpstr>
      <vt:lpstr>#1_BC Purple</vt:lpstr>
      <vt:lpstr>1_#1_BC Purple</vt:lpstr>
      <vt:lpstr>Utilization of Advanced Organics Characterization Methods to Understand Treatability to Wildfire Events</vt:lpstr>
      <vt:lpstr>PowerPoint Presentation</vt:lpstr>
      <vt:lpstr>Agenda</vt:lpstr>
      <vt:lpstr>Warming temperatures projected to increase wildfires</vt:lpstr>
      <vt:lpstr>WRF 5168 Study Objectives</vt:lpstr>
      <vt:lpstr>Ash Harvesting from  5 Fires</vt:lpstr>
      <vt:lpstr>WRF 5158 Project Approach</vt:lpstr>
      <vt:lpstr>Advanced Organics Characterization</vt:lpstr>
      <vt:lpstr>Bench-scale Testing</vt:lpstr>
      <vt:lpstr>Increased Organics/Turbidity in Wildfire Scenarios</vt:lpstr>
      <vt:lpstr>Fire characteristics matter</vt:lpstr>
      <vt:lpstr>Wildfire ash exhibited immediate ozone decay</vt:lpstr>
      <vt:lpstr>Bench-scale Testing: UFC Chlorine Demand</vt:lpstr>
      <vt:lpstr>Pilot-scale Testing</vt:lpstr>
      <vt:lpstr>Overview of Pilot Testing</vt:lpstr>
      <vt:lpstr>Organics Reduction through Treatment</vt:lpstr>
      <vt:lpstr>24-Hour DBP Concentrations</vt:lpstr>
      <vt:lpstr>Advanced Organic Characterization for  Bench- and Pilot-scale</vt:lpstr>
      <vt:lpstr>Research Approach</vt:lpstr>
      <vt:lpstr>PARAFAC model was used to separate fluorescence peaks into components</vt:lpstr>
      <vt:lpstr>Organic composition was altered by ash spiking and was fire-dependent</vt:lpstr>
      <vt:lpstr>Impact of Treatment  (Pilot-scale)</vt:lpstr>
      <vt:lpstr>Bench-Scale EEM vs.  DBP formation</vt:lpstr>
      <vt:lpstr>Summary</vt:lpstr>
      <vt:lpstr>Summary</vt:lpstr>
      <vt:lpstr>Learn more about WRF 5168</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Fontaine</dc:creator>
  <cp:lastModifiedBy>Jacob Krall </cp:lastModifiedBy>
  <cp:revision>6</cp:revision>
  <dcterms:created xsi:type="dcterms:W3CDTF">2024-07-23T17:33:08Z</dcterms:created>
  <dcterms:modified xsi:type="dcterms:W3CDTF">2025-05-08T21:50:36Z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DF252FE7-208E-4412-923A-70BB9E70423E</vt:lpwstr>
  </property>
  <property fmtid="{D5CDD505-2E9C-101B-9397-08002B2CF9AE}" pid="3" name="ArticulatePath">
    <vt:lpwstr>https://americanwaterworks-my.sharepoint.com/personal/ofontaine_awwa_org/Documents/Desktop/WQTC24/WQTC PP Template - FINAL - Copy</vt:lpwstr>
  </property>
  <property fmtid="{D5CDD505-2E9C-101B-9397-08002B2CF9AE}" pid="4" name="ContentTypeId">
    <vt:lpwstr>0x010100D6F91E7AD461E8488C97074A09F3CA70</vt:lpwstr>
  </property>
  <property fmtid="{D5CDD505-2E9C-101B-9397-08002B2CF9AE}" pid="5" name="MediaServiceImageTags">
    <vt:lpwstr/>
  </property>
</Properties>
</file>