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9" r:id="rId4"/>
    <p:sldId id="260" r:id="rId5"/>
    <p:sldId id="268" r:id="rId6"/>
    <p:sldId id="1838" r:id="rId7"/>
    <p:sldId id="269" r:id="rId8"/>
    <p:sldId id="270" r:id="rId9"/>
    <p:sldId id="262" r:id="rId10"/>
    <p:sldId id="263" r:id="rId11"/>
    <p:sldId id="266" r:id="rId12"/>
    <p:sldId id="1898" r:id="rId13"/>
    <p:sldId id="1897" r:id="rId14"/>
    <p:sldId id="264" r:id="rId15"/>
    <p:sldId id="1631" r:id="rId16"/>
    <p:sldId id="267" r:id="rId17"/>
    <p:sldId id="1902" r:id="rId18"/>
    <p:sldId id="1896" r:id="rId19"/>
    <p:sldId id="1901" r:id="rId20"/>
    <p:sldId id="1903" r:id="rId21"/>
    <p:sldId id="1906" r:id="rId22"/>
    <p:sldId id="1904" r:id="rId23"/>
    <p:sldId id="1841" r:id="rId24"/>
    <p:sldId id="1905" r:id="rId25"/>
    <p:sldId id="1913" r:id="rId26"/>
    <p:sldId id="1914" r:id="rId27"/>
    <p:sldId id="261" r:id="rId28"/>
    <p:sldId id="1917" r:id="rId29"/>
    <p:sldId id="1916" r:id="rId30"/>
  </p:sldIdLst>
  <p:sldSz cx="12192000" cy="6858000"/>
  <p:notesSz cx="6858000" cy="9144000"/>
  <p:defaultTextStyle>
    <a:defPPr>
      <a:defRPr lang="en-US"/>
    </a:defPPr>
    <a:lvl1pPr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356616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713232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069848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426464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1783080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139696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2496312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2852928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395173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5BB9A-D163-461B-BDA8-E123B8D70284}" v="493" dt="2025-05-06T22:42:25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7" autoAdjust="0"/>
    <p:restoredTop sz="89845" autoAdjust="0"/>
  </p:normalViewPr>
  <p:slideViewPr>
    <p:cSldViewPr snapToGrid="0">
      <p:cViewPr>
        <p:scale>
          <a:sx n="75" d="100"/>
          <a:sy n="75" d="100"/>
        </p:scale>
        <p:origin x="-27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er, Michael" userId="6e048d9a-43f4-422f-b744-8db30a054920" providerId="ADAL" clId="{C795BB9A-D163-461B-BDA8-E123B8D70284}"/>
    <pc:docChg chg="undo redo custSel addSld delSld modSld sldOrd">
      <pc:chgData name="Sheer, Michael" userId="6e048d9a-43f4-422f-b744-8db30a054920" providerId="ADAL" clId="{C795BB9A-D163-461B-BDA8-E123B8D70284}" dt="2025-05-06T22:42:43.041" v="1784" actId="20577"/>
      <pc:docMkLst>
        <pc:docMk/>
      </pc:docMkLst>
      <pc:sldChg chg="addSp delSp modSp mod">
        <pc:chgData name="Sheer, Michael" userId="6e048d9a-43f4-422f-b744-8db30a054920" providerId="ADAL" clId="{C795BB9A-D163-461B-BDA8-E123B8D70284}" dt="2025-05-06T22:42:43.041" v="1784" actId="20577"/>
        <pc:sldMkLst>
          <pc:docMk/>
          <pc:sldMk cId="2072035005" sldId="256"/>
        </pc:sldMkLst>
        <pc:spChg chg="mod">
          <ac:chgData name="Sheer, Michael" userId="6e048d9a-43f4-422f-b744-8db30a054920" providerId="ADAL" clId="{C795BB9A-D163-461B-BDA8-E123B8D70284}" dt="2025-05-06T22:29:34.353" v="1633" actId="1038"/>
          <ac:spMkLst>
            <pc:docMk/>
            <pc:sldMk cId="2072035005" sldId="256"/>
            <ac:spMk id="3" creationId="{E5D1264D-E1CC-4341-A659-9E54CA94129F}"/>
          </ac:spMkLst>
        </pc:spChg>
        <pc:spChg chg="add mod">
          <ac:chgData name="Sheer, Michael" userId="6e048d9a-43f4-422f-b744-8db30a054920" providerId="ADAL" clId="{C795BB9A-D163-461B-BDA8-E123B8D70284}" dt="2025-05-06T22:42:43.041" v="1784" actId="20577"/>
          <ac:spMkLst>
            <pc:docMk/>
            <pc:sldMk cId="2072035005" sldId="256"/>
            <ac:spMk id="5" creationId="{8B107DA0-15B6-E020-43A8-D426C4A9F918}"/>
          </ac:spMkLst>
        </pc:spChg>
        <pc:spChg chg="del">
          <ac:chgData name="Sheer, Michael" userId="6e048d9a-43f4-422f-b744-8db30a054920" providerId="ADAL" clId="{C795BB9A-D163-461B-BDA8-E123B8D70284}" dt="2025-05-06T22:29:02.055" v="1553"/>
          <ac:spMkLst>
            <pc:docMk/>
            <pc:sldMk cId="2072035005" sldId="256"/>
            <ac:spMk id="7" creationId="{4268550A-AB99-4606-A886-672845B440E4}"/>
          </ac:spMkLst>
        </pc:spChg>
        <pc:spChg chg="mod">
          <ac:chgData name="Sheer, Michael" userId="6e048d9a-43f4-422f-b744-8db30a054920" providerId="ADAL" clId="{C795BB9A-D163-461B-BDA8-E123B8D70284}" dt="2025-05-06T22:42:37.279" v="1782" actId="120"/>
          <ac:spMkLst>
            <pc:docMk/>
            <pc:sldMk cId="2072035005" sldId="256"/>
            <ac:spMk id="8" creationId="{897E97BD-CCA4-4D77-B883-39CD387D7794}"/>
          </ac:spMkLst>
        </pc:spChg>
        <pc:picChg chg="add mod modCrop">
          <ac:chgData name="Sheer, Michael" userId="6e048d9a-43f4-422f-b744-8db30a054920" providerId="ADAL" clId="{C795BB9A-D163-461B-BDA8-E123B8D70284}" dt="2025-05-06T22:30:50.155" v="1687" actId="18131"/>
          <ac:picMkLst>
            <pc:docMk/>
            <pc:sldMk cId="2072035005" sldId="256"/>
            <ac:picMk id="4" creationId="{599E516E-E24F-BFC2-A969-11A39F170208}"/>
          </ac:picMkLst>
        </pc:picChg>
        <pc:picChg chg="add del mod">
          <ac:chgData name="Sheer, Michael" userId="6e048d9a-43f4-422f-b744-8db30a054920" providerId="ADAL" clId="{C795BB9A-D163-461B-BDA8-E123B8D70284}" dt="2025-05-06T22:41:21.339" v="1753" actId="478"/>
          <ac:picMkLst>
            <pc:docMk/>
            <pc:sldMk cId="2072035005" sldId="256"/>
            <ac:picMk id="9" creationId="{CF5F38D2-B67E-7FCC-F9CD-BC3DFE299FDB}"/>
          </ac:picMkLst>
        </pc:picChg>
        <pc:picChg chg="add del mod">
          <ac:chgData name="Sheer, Michael" userId="6e048d9a-43f4-422f-b744-8db30a054920" providerId="ADAL" clId="{C795BB9A-D163-461B-BDA8-E123B8D70284}" dt="2025-05-06T22:39:55.738" v="1734" actId="478"/>
          <ac:picMkLst>
            <pc:docMk/>
            <pc:sldMk cId="2072035005" sldId="256"/>
            <ac:picMk id="2050" creationId="{3522DB9B-4360-A42D-07A2-A4058C4A1E62}"/>
          </ac:picMkLst>
        </pc:picChg>
        <pc:picChg chg="add mod">
          <ac:chgData name="Sheer, Michael" userId="6e048d9a-43f4-422f-b744-8db30a054920" providerId="ADAL" clId="{C795BB9A-D163-461B-BDA8-E123B8D70284}" dt="2025-05-06T22:42:19.830" v="1773" actId="1037"/>
          <ac:picMkLst>
            <pc:docMk/>
            <pc:sldMk cId="2072035005" sldId="256"/>
            <ac:picMk id="2052" creationId="{55CDF423-DFD6-F07D-9C86-427317A25B8B}"/>
          </ac:picMkLst>
        </pc:picChg>
        <pc:picChg chg="add mod">
          <ac:chgData name="Sheer, Michael" userId="6e048d9a-43f4-422f-b744-8db30a054920" providerId="ADAL" clId="{C795BB9A-D163-461B-BDA8-E123B8D70284}" dt="2025-05-06T22:42:25.759" v="1780" actId="1038"/>
          <ac:picMkLst>
            <pc:docMk/>
            <pc:sldMk cId="2072035005" sldId="256"/>
            <ac:picMk id="2054" creationId="{209B2BFF-8961-45BD-643D-2853E511443D}"/>
          </ac:picMkLst>
        </pc:picChg>
      </pc:sldChg>
      <pc:sldChg chg="del">
        <pc:chgData name="Sheer, Michael" userId="6e048d9a-43f4-422f-b744-8db30a054920" providerId="ADAL" clId="{C795BB9A-D163-461B-BDA8-E123B8D70284}" dt="2025-05-06T22:42:32.707" v="1781" actId="47"/>
        <pc:sldMkLst>
          <pc:docMk/>
          <pc:sldMk cId="845757362" sldId="257"/>
        </pc:sldMkLst>
      </pc:sldChg>
      <pc:sldChg chg="addSp delSp modSp mod">
        <pc:chgData name="Sheer, Michael" userId="6e048d9a-43f4-422f-b744-8db30a054920" providerId="ADAL" clId="{C795BB9A-D163-461B-BDA8-E123B8D70284}" dt="2025-05-06T22:00:06.524" v="868" actId="20577"/>
        <pc:sldMkLst>
          <pc:docMk/>
          <pc:sldMk cId="3241642972" sldId="260"/>
        </pc:sldMkLst>
        <pc:spChg chg="add del mod">
          <ac:chgData name="Sheer, Michael" userId="6e048d9a-43f4-422f-b744-8db30a054920" providerId="ADAL" clId="{C795BB9A-D163-461B-BDA8-E123B8D70284}" dt="2025-05-06T22:00:06.524" v="868" actId="20577"/>
          <ac:spMkLst>
            <pc:docMk/>
            <pc:sldMk cId="3241642972" sldId="260"/>
            <ac:spMk id="5" creationId="{2B09DF19-A0C9-E3C2-6056-CF48616E773E}"/>
          </ac:spMkLst>
        </pc:spChg>
        <pc:spChg chg="mod">
          <ac:chgData name="Sheer, Michael" userId="6e048d9a-43f4-422f-b744-8db30a054920" providerId="ADAL" clId="{C795BB9A-D163-461B-BDA8-E123B8D70284}" dt="2025-05-06T21:51:11.594" v="236" actId="1076"/>
          <ac:spMkLst>
            <pc:docMk/>
            <pc:sldMk cId="3241642972" sldId="260"/>
            <ac:spMk id="7" creationId="{9F72A6D6-2FB1-3EF8-4E2D-3AAEAE86BE54}"/>
          </ac:spMkLst>
        </pc:spChg>
        <pc:spChg chg="add del mod">
          <ac:chgData name="Sheer, Michael" userId="6e048d9a-43f4-422f-b744-8db30a054920" providerId="ADAL" clId="{C795BB9A-D163-461B-BDA8-E123B8D70284}" dt="2025-05-06T21:51:13.431" v="240" actId="478"/>
          <ac:spMkLst>
            <pc:docMk/>
            <pc:sldMk cId="3241642972" sldId="260"/>
            <ac:spMk id="8" creationId="{B5E9CF1A-3433-2317-7749-91FE97A8C548}"/>
          </ac:spMkLst>
        </pc:spChg>
        <pc:spChg chg="del mod">
          <ac:chgData name="Sheer, Michael" userId="6e048d9a-43f4-422f-b744-8db30a054920" providerId="ADAL" clId="{C795BB9A-D163-461B-BDA8-E123B8D70284}" dt="2025-05-06T21:48:33.040" v="227" actId="478"/>
          <ac:spMkLst>
            <pc:docMk/>
            <pc:sldMk cId="3241642972" sldId="260"/>
            <ac:spMk id="12" creationId="{E6D1EB54-467D-DBB4-DBB2-757A951EF2B2}"/>
          </ac:spMkLst>
        </pc:spChg>
        <pc:picChg chg="add mod">
          <ac:chgData name="Sheer, Michael" userId="6e048d9a-43f4-422f-b744-8db30a054920" providerId="ADAL" clId="{C795BB9A-D163-461B-BDA8-E123B8D70284}" dt="2025-05-06T21:49:22.231" v="235" actId="1076"/>
          <ac:picMkLst>
            <pc:docMk/>
            <pc:sldMk cId="3241642972" sldId="260"/>
            <ac:picMk id="9" creationId="{00C13F2F-5CD2-A738-CA41-548C1935A206}"/>
          </ac:picMkLst>
        </pc:picChg>
        <pc:picChg chg="mod">
          <ac:chgData name="Sheer, Michael" userId="6e048d9a-43f4-422f-b744-8db30a054920" providerId="ADAL" clId="{C795BB9A-D163-461B-BDA8-E123B8D70284}" dt="2025-05-06T21:51:12.322" v="238" actId="1076"/>
          <ac:picMkLst>
            <pc:docMk/>
            <pc:sldMk cId="3241642972" sldId="260"/>
            <ac:picMk id="4098" creationId="{85AFA22A-E3CA-66FF-0021-25E0977B1605}"/>
          </ac:picMkLst>
        </pc:picChg>
      </pc:sldChg>
      <pc:sldChg chg="addSp delSp modSp mod modAnim">
        <pc:chgData name="Sheer, Michael" userId="6e048d9a-43f4-422f-b744-8db30a054920" providerId="ADAL" clId="{C795BB9A-D163-461B-BDA8-E123B8D70284}" dt="2025-05-06T22:22:22.141" v="1428"/>
        <pc:sldMkLst>
          <pc:docMk/>
          <pc:sldMk cId="2880189492" sldId="261"/>
        </pc:sldMkLst>
        <pc:spChg chg="mod">
          <ac:chgData name="Sheer, Michael" userId="6e048d9a-43f4-422f-b744-8db30a054920" providerId="ADAL" clId="{C795BB9A-D163-461B-BDA8-E123B8D70284}" dt="2025-05-06T22:10:41.783" v="1000" actId="20577"/>
          <ac:spMkLst>
            <pc:docMk/>
            <pc:sldMk cId="2880189492" sldId="261"/>
            <ac:spMk id="2" creationId="{40163B7F-88D8-DED6-8C75-BB06E7BAA4CA}"/>
          </ac:spMkLst>
        </pc:spChg>
        <pc:spChg chg="mod">
          <ac:chgData name="Sheer, Michael" userId="6e048d9a-43f4-422f-b744-8db30a054920" providerId="ADAL" clId="{C795BB9A-D163-461B-BDA8-E123B8D70284}" dt="2025-05-06T22:22:08.259" v="1422" actId="20577"/>
          <ac:spMkLst>
            <pc:docMk/>
            <pc:sldMk cId="2880189492" sldId="261"/>
            <ac:spMk id="5" creationId="{0E955F28-E7D6-E22A-F497-E721CB690A78}"/>
          </ac:spMkLst>
        </pc:spChg>
        <pc:picChg chg="add mod">
          <ac:chgData name="Sheer, Michael" userId="6e048d9a-43f4-422f-b744-8db30a054920" providerId="ADAL" clId="{C795BB9A-D163-461B-BDA8-E123B8D70284}" dt="2025-05-06T22:13:48.363" v="1026" actId="1076"/>
          <ac:picMkLst>
            <pc:docMk/>
            <pc:sldMk cId="2880189492" sldId="261"/>
            <ac:picMk id="6" creationId="{38B82595-BA02-F06C-473D-0F73FEF4F909}"/>
          </ac:picMkLst>
        </pc:picChg>
        <pc:picChg chg="add mod">
          <ac:chgData name="Sheer, Michael" userId="6e048d9a-43f4-422f-b744-8db30a054920" providerId="ADAL" clId="{C795BB9A-D163-461B-BDA8-E123B8D70284}" dt="2025-05-06T22:14:06.973" v="1030" actId="732"/>
          <ac:picMkLst>
            <pc:docMk/>
            <pc:sldMk cId="2880189492" sldId="261"/>
            <ac:picMk id="7" creationId="{B4D970F0-F8BF-2488-E8BE-CDE2943ED059}"/>
          </ac:picMkLst>
        </pc:picChg>
        <pc:picChg chg="add mod">
          <ac:chgData name="Sheer, Michael" userId="6e048d9a-43f4-422f-b744-8db30a054920" providerId="ADAL" clId="{C795BB9A-D163-461B-BDA8-E123B8D70284}" dt="2025-05-06T22:14:23.226" v="1034" actId="732"/>
          <ac:picMkLst>
            <pc:docMk/>
            <pc:sldMk cId="2880189492" sldId="261"/>
            <ac:picMk id="8" creationId="{5A33C176-8463-594E-47AB-C1AB4F94DDF7}"/>
          </ac:picMkLst>
        </pc:picChg>
        <pc:picChg chg="add mod">
          <ac:chgData name="Sheer, Michael" userId="6e048d9a-43f4-422f-b744-8db30a054920" providerId="ADAL" clId="{C795BB9A-D163-461B-BDA8-E123B8D70284}" dt="2025-05-06T22:15:19.223" v="1041" actId="732"/>
          <ac:picMkLst>
            <pc:docMk/>
            <pc:sldMk cId="2880189492" sldId="261"/>
            <ac:picMk id="9" creationId="{465F42B9-4A19-DDDA-3F82-161262C8DE0E}"/>
          </ac:picMkLst>
        </pc:picChg>
        <pc:picChg chg="add mod">
          <ac:chgData name="Sheer, Michael" userId="6e048d9a-43f4-422f-b744-8db30a054920" providerId="ADAL" clId="{C795BB9A-D163-461B-BDA8-E123B8D70284}" dt="2025-05-06T22:20:07.221" v="1099" actId="1076"/>
          <ac:picMkLst>
            <pc:docMk/>
            <pc:sldMk cId="2880189492" sldId="261"/>
            <ac:picMk id="11" creationId="{5AA0C368-BC36-D238-1B6F-8ABBABBDD89B}"/>
          </ac:picMkLst>
        </pc:picChg>
        <pc:picChg chg="del mod">
          <ac:chgData name="Sheer, Michael" userId="6e048d9a-43f4-422f-b744-8db30a054920" providerId="ADAL" clId="{C795BB9A-D163-461B-BDA8-E123B8D70284}" dt="2025-05-06T22:13:16.368" v="1018" actId="21"/>
          <ac:picMkLst>
            <pc:docMk/>
            <pc:sldMk cId="2880189492" sldId="261"/>
            <ac:picMk id="3074" creationId="{7AED7A21-11BE-03B5-2E76-ACAC9D3FAEA0}"/>
          </ac:picMkLst>
        </pc:picChg>
        <pc:picChg chg="mod">
          <ac:chgData name="Sheer, Michael" userId="6e048d9a-43f4-422f-b744-8db30a054920" providerId="ADAL" clId="{C795BB9A-D163-461B-BDA8-E123B8D70284}" dt="2025-05-06T22:13:08.271" v="1016" actId="1076"/>
          <ac:picMkLst>
            <pc:docMk/>
            <pc:sldMk cId="2880189492" sldId="261"/>
            <ac:picMk id="3076" creationId="{0888C7CF-E4FB-FCB9-0D53-AD5BF2FB8E93}"/>
          </ac:picMkLst>
        </pc:picChg>
      </pc:sldChg>
      <pc:sldChg chg="addSp modSp mod">
        <pc:chgData name="Sheer, Michael" userId="6e048d9a-43f4-422f-b744-8db30a054920" providerId="ADAL" clId="{C795BB9A-D163-461B-BDA8-E123B8D70284}" dt="2025-05-06T21:37:55.264" v="82" actId="1076"/>
        <pc:sldMkLst>
          <pc:docMk/>
          <pc:sldMk cId="721148731" sldId="1631"/>
        </pc:sldMkLst>
        <pc:spChg chg="mod">
          <ac:chgData name="Sheer, Michael" userId="6e048d9a-43f4-422f-b744-8db30a054920" providerId="ADAL" clId="{C795BB9A-D163-461B-BDA8-E123B8D70284}" dt="2025-05-06T21:37:01.160" v="69" actId="20577"/>
          <ac:spMkLst>
            <pc:docMk/>
            <pc:sldMk cId="721148731" sldId="1631"/>
            <ac:spMk id="75" creationId="{E983F3C4-F104-AF36-9C54-73A91B94F1C4}"/>
          </ac:spMkLst>
        </pc:spChg>
        <pc:spChg chg="add mod">
          <ac:chgData name="Sheer, Michael" userId="6e048d9a-43f4-422f-b744-8db30a054920" providerId="ADAL" clId="{C795BB9A-D163-461B-BDA8-E123B8D70284}" dt="2025-05-06T21:37:41.412" v="78" actId="14100"/>
          <ac:spMkLst>
            <pc:docMk/>
            <pc:sldMk cId="721148731" sldId="1631"/>
            <ac:spMk id="77" creationId="{8D710B04-A104-B4FB-4493-2AC47E53503C}"/>
          </ac:spMkLst>
        </pc:spChg>
        <pc:spChg chg="add mod">
          <ac:chgData name="Sheer, Michael" userId="6e048d9a-43f4-422f-b744-8db30a054920" providerId="ADAL" clId="{C795BB9A-D163-461B-BDA8-E123B8D70284}" dt="2025-05-06T21:37:49.490" v="80" actId="207"/>
          <ac:spMkLst>
            <pc:docMk/>
            <pc:sldMk cId="721148731" sldId="1631"/>
            <ac:spMk id="78" creationId="{EBAA1F91-E7CB-DAC4-388F-D1ECEF26BE6D}"/>
          </ac:spMkLst>
        </pc:spChg>
        <pc:picChg chg="mod ord">
          <ac:chgData name="Sheer, Michael" userId="6e048d9a-43f4-422f-b744-8db30a054920" providerId="ADAL" clId="{C795BB9A-D163-461B-BDA8-E123B8D70284}" dt="2025-05-06T21:37:55.264" v="82" actId="1076"/>
          <ac:picMkLst>
            <pc:docMk/>
            <pc:sldMk cId="721148731" sldId="1631"/>
            <ac:picMk id="76" creationId="{5B39065A-57D5-8851-C2F2-802E09F85701}"/>
          </ac:picMkLst>
        </pc:picChg>
      </pc:sldChg>
      <pc:sldChg chg="ord">
        <pc:chgData name="Sheer, Michael" userId="6e048d9a-43f4-422f-b744-8db30a054920" providerId="ADAL" clId="{C795BB9A-D163-461B-BDA8-E123B8D70284}" dt="2025-05-06T22:10:10.911" v="949"/>
        <pc:sldMkLst>
          <pc:docMk/>
          <pc:sldMk cId="4275603032" sldId="1841"/>
        </pc:sldMkLst>
      </pc:sldChg>
      <pc:sldChg chg="del">
        <pc:chgData name="Sheer, Michael" userId="6e048d9a-43f4-422f-b744-8db30a054920" providerId="ADAL" clId="{C795BB9A-D163-461B-BDA8-E123B8D70284}" dt="2025-05-06T21:47:58.786" v="225" actId="47"/>
        <pc:sldMkLst>
          <pc:docMk/>
          <pc:sldMk cId="1484488377" sldId="1899"/>
        </pc:sldMkLst>
      </pc:sldChg>
      <pc:sldChg chg="del">
        <pc:chgData name="Sheer, Michael" userId="6e048d9a-43f4-422f-b744-8db30a054920" providerId="ADAL" clId="{C795BB9A-D163-461B-BDA8-E123B8D70284}" dt="2025-05-06T21:35:04.620" v="4" actId="47"/>
        <pc:sldMkLst>
          <pc:docMk/>
          <pc:sldMk cId="2349597128" sldId="1900"/>
        </pc:sldMkLst>
      </pc:sldChg>
      <pc:sldChg chg="modAnim">
        <pc:chgData name="Sheer, Michael" userId="6e048d9a-43f4-422f-b744-8db30a054920" providerId="ADAL" clId="{C795BB9A-D163-461B-BDA8-E123B8D70284}" dt="2025-05-06T21:33:25.132" v="1"/>
        <pc:sldMkLst>
          <pc:docMk/>
          <pc:sldMk cId="3573924893" sldId="1901"/>
        </pc:sldMkLst>
      </pc:sldChg>
      <pc:sldChg chg="add del">
        <pc:chgData name="Sheer, Michael" userId="6e048d9a-43f4-422f-b744-8db30a054920" providerId="ADAL" clId="{C795BB9A-D163-461B-BDA8-E123B8D70284}" dt="2025-05-06T21:35:02.093" v="3"/>
        <pc:sldMkLst>
          <pc:docMk/>
          <pc:sldMk cId="1270374012" sldId="1902"/>
        </pc:sldMkLst>
      </pc:sldChg>
      <pc:sldChg chg="addSp delSp modSp add mod ord">
        <pc:chgData name="Sheer, Michael" userId="6e048d9a-43f4-422f-b744-8db30a054920" providerId="ADAL" clId="{C795BB9A-D163-461B-BDA8-E123B8D70284}" dt="2025-05-06T22:32:47.086" v="1691" actId="207"/>
        <pc:sldMkLst>
          <pc:docMk/>
          <pc:sldMk cId="1612806129" sldId="1902"/>
        </pc:sldMkLst>
        <pc:spChg chg="del">
          <ac:chgData name="Sheer, Michael" userId="6e048d9a-43f4-422f-b744-8db30a054920" providerId="ADAL" clId="{C795BB9A-D163-461B-BDA8-E123B8D70284}" dt="2025-05-06T21:36:00.818" v="13" actId="478"/>
          <ac:spMkLst>
            <pc:docMk/>
            <pc:sldMk cId="1612806129" sldId="1902"/>
            <ac:spMk id="2" creationId="{5B73260E-04B7-B514-6998-EAEE78AA85A1}"/>
          </ac:spMkLst>
        </pc:spChg>
        <pc:spChg chg="del">
          <ac:chgData name="Sheer, Michael" userId="6e048d9a-43f4-422f-b744-8db30a054920" providerId="ADAL" clId="{C795BB9A-D163-461B-BDA8-E123B8D70284}" dt="2025-05-06T21:35:50.231" v="11" actId="478"/>
          <ac:spMkLst>
            <pc:docMk/>
            <pc:sldMk cId="1612806129" sldId="1902"/>
            <ac:spMk id="4" creationId="{0336EC9F-5AA1-25ED-0871-47E886FF72BD}"/>
          </ac:spMkLst>
        </pc:spChg>
        <pc:spChg chg="del">
          <ac:chgData name="Sheer, Michael" userId="6e048d9a-43f4-422f-b744-8db30a054920" providerId="ADAL" clId="{C795BB9A-D163-461B-BDA8-E123B8D70284}" dt="2025-05-06T21:35:48.651" v="10" actId="478"/>
          <ac:spMkLst>
            <pc:docMk/>
            <pc:sldMk cId="1612806129" sldId="1902"/>
            <ac:spMk id="5" creationId="{AD6D887B-AC3D-7C93-AE71-494DD7D5F677}"/>
          </ac:spMkLst>
        </pc:spChg>
        <pc:spChg chg="add mod">
          <ac:chgData name="Sheer, Michael" userId="6e048d9a-43f4-422f-b744-8db30a054920" providerId="ADAL" clId="{C795BB9A-D163-461B-BDA8-E123B8D70284}" dt="2025-05-06T21:35:46.191" v="9"/>
          <ac:spMkLst>
            <pc:docMk/>
            <pc:sldMk cId="1612806129" sldId="1902"/>
            <ac:spMk id="6" creationId="{B2CCA071-06AC-15FA-B3FE-5B41DADB9C68}"/>
          </ac:spMkLst>
        </pc:spChg>
        <pc:spChg chg="add mod">
          <ac:chgData name="Sheer, Michael" userId="6e048d9a-43f4-422f-b744-8db30a054920" providerId="ADAL" clId="{C795BB9A-D163-461B-BDA8-E123B8D70284}" dt="2025-05-06T21:35:46.191" v="9"/>
          <ac:spMkLst>
            <pc:docMk/>
            <pc:sldMk cId="1612806129" sldId="1902"/>
            <ac:spMk id="7" creationId="{E998B918-6AF6-AD46-C04F-B06EFC429B44}"/>
          </ac:spMkLst>
        </pc:spChg>
        <pc:spChg chg="add mod">
          <ac:chgData name="Sheer, Michael" userId="6e048d9a-43f4-422f-b744-8db30a054920" providerId="ADAL" clId="{C795BB9A-D163-461B-BDA8-E123B8D70284}" dt="2025-05-06T21:35:43.786" v="8"/>
          <ac:spMkLst>
            <pc:docMk/>
            <pc:sldMk cId="1612806129" sldId="1902"/>
            <ac:spMk id="9" creationId="{8CD233D4-A6F0-674D-4D89-B310E497CB6A}"/>
          </ac:spMkLst>
        </pc:spChg>
        <pc:spChg chg="add mod">
          <ac:chgData name="Sheer, Michael" userId="6e048d9a-43f4-422f-b744-8db30a054920" providerId="ADAL" clId="{C795BB9A-D163-461B-BDA8-E123B8D70284}" dt="2025-05-06T22:32:47.086" v="1691" actId="207"/>
          <ac:spMkLst>
            <pc:docMk/>
            <pc:sldMk cId="1612806129" sldId="1902"/>
            <ac:spMk id="10" creationId="{253EA1DA-0171-0F84-CBDF-A39F1CC177E8}"/>
          </ac:spMkLst>
        </pc:spChg>
        <pc:spChg chg="add mod">
          <ac:chgData name="Sheer, Michael" userId="6e048d9a-43f4-422f-b744-8db30a054920" providerId="ADAL" clId="{C795BB9A-D163-461B-BDA8-E123B8D70284}" dt="2025-05-06T22:32:43.404" v="1690" actId="207"/>
          <ac:spMkLst>
            <pc:docMk/>
            <pc:sldMk cId="1612806129" sldId="1902"/>
            <ac:spMk id="11" creationId="{775BE961-1948-DF29-92E1-9B03E19CADC7}"/>
          </ac:spMkLst>
        </pc:spChg>
        <pc:spChg chg="add mod">
          <ac:chgData name="Sheer, Michael" userId="6e048d9a-43f4-422f-b744-8db30a054920" providerId="ADAL" clId="{C795BB9A-D163-461B-BDA8-E123B8D70284}" dt="2025-05-06T21:36:08.692" v="16" actId="1076"/>
          <ac:spMkLst>
            <pc:docMk/>
            <pc:sldMk cId="1612806129" sldId="1902"/>
            <ac:spMk id="13" creationId="{17793EDF-AAE8-1FBD-09A6-9162E1EF2EDE}"/>
          </ac:spMkLst>
        </pc:spChg>
        <pc:picChg chg="add mod">
          <ac:chgData name="Sheer, Michael" userId="6e048d9a-43f4-422f-b744-8db30a054920" providerId="ADAL" clId="{C795BB9A-D163-461B-BDA8-E123B8D70284}" dt="2025-05-06T21:35:43.786" v="8"/>
          <ac:picMkLst>
            <pc:docMk/>
            <pc:sldMk cId="1612806129" sldId="1902"/>
            <ac:picMk id="8" creationId="{00F9DEA6-4BD5-A6E5-5AFA-35EAFD8F8C90}"/>
          </ac:picMkLst>
        </pc:picChg>
        <pc:picChg chg="add mod">
          <ac:chgData name="Sheer, Michael" userId="6e048d9a-43f4-422f-b744-8db30a054920" providerId="ADAL" clId="{C795BB9A-D163-461B-BDA8-E123B8D70284}" dt="2025-05-06T21:36:05.830" v="15" actId="1076"/>
          <ac:picMkLst>
            <pc:docMk/>
            <pc:sldMk cId="1612806129" sldId="1902"/>
            <ac:picMk id="12" creationId="{579206E3-2116-3412-BB15-123FA4068D86}"/>
          </ac:picMkLst>
        </pc:picChg>
      </pc:sldChg>
      <pc:sldChg chg="new del">
        <pc:chgData name="Sheer, Michael" userId="6e048d9a-43f4-422f-b744-8db30a054920" providerId="ADAL" clId="{C795BB9A-D163-461B-BDA8-E123B8D70284}" dt="2025-05-06T21:35:14.651" v="6" actId="2696"/>
        <pc:sldMkLst>
          <pc:docMk/>
          <pc:sldMk cId="2508916649" sldId="1902"/>
        </pc:sldMkLst>
      </pc:sldChg>
      <pc:sldChg chg="addSp delSp modSp add mod delAnim modAnim">
        <pc:chgData name="Sheer, Michael" userId="6e048d9a-43f4-422f-b744-8db30a054920" providerId="ADAL" clId="{C795BB9A-D163-461B-BDA8-E123B8D70284}" dt="2025-05-06T22:33:06.608" v="1694" actId="207"/>
        <pc:sldMkLst>
          <pc:docMk/>
          <pc:sldMk cId="4200951637" sldId="1903"/>
        </pc:sldMkLst>
        <pc:spChg chg="add mod">
          <ac:chgData name="Sheer, Michael" userId="6e048d9a-43f4-422f-b744-8db30a054920" providerId="ADAL" clId="{C795BB9A-D163-461B-BDA8-E123B8D70284}" dt="2025-05-06T21:41:11.332" v="165" actId="164"/>
          <ac:spMkLst>
            <pc:docMk/>
            <pc:sldMk cId="4200951637" sldId="1903"/>
            <ac:spMk id="5" creationId="{2C5D16A0-2197-D649-316F-D86F29D36438}"/>
          </ac:spMkLst>
        </pc:spChg>
        <pc:spChg chg="add mod">
          <ac:chgData name="Sheer, Michael" userId="6e048d9a-43f4-422f-b744-8db30a054920" providerId="ADAL" clId="{C795BB9A-D163-461B-BDA8-E123B8D70284}" dt="2025-05-06T22:33:06.608" v="1694" actId="207"/>
          <ac:spMkLst>
            <pc:docMk/>
            <pc:sldMk cId="4200951637" sldId="1903"/>
            <ac:spMk id="7" creationId="{5B9CE421-DAC5-4065-A2CF-56769E0A3EB8}"/>
          </ac:spMkLst>
        </pc:spChg>
        <pc:spChg chg="add mod">
          <ac:chgData name="Sheer, Michael" userId="6e048d9a-43f4-422f-b744-8db30a054920" providerId="ADAL" clId="{C795BB9A-D163-461B-BDA8-E123B8D70284}" dt="2025-05-06T22:33:03.737" v="1693" actId="207"/>
          <ac:spMkLst>
            <pc:docMk/>
            <pc:sldMk cId="4200951637" sldId="1903"/>
            <ac:spMk id="8" creationId="{7135E1FD-9208-D684-8541-220EB5CA94D7}"/>
          </ac:spMkLst>
        </pc:spChg>
        <pc:spChg chg="del">
          <ac:chgData name="Sheer, Michael" userId="6e048d9a-43f4-422f-b744-8db30a054920" providerId="ADAL" clId="{C795BB9A-D163-461B-BDA8-E123B8D70284}" dt="2025-05-06T21:39:41.807" v="86" actId="478"/>
          <ac:spMkLst>
            <pc:docMk/>
            <pc:sldMk cId="4200951637" sldId="1903"/>
            <ac:spMk id="10" creationId="{399D0BED-5B3A-7287-35A8-F794FA5CB904}"/>
          </ac:spMkLst>
        </pc:spChg>
        <pc:spChg chg="del mod">
          <ac:chgData name="Sheer, Michael" userId="6e048d9a-43f4-422f-b744-8db30a054920" providerId="ADAL" clId="{C795BB9A-D163-461B-BDA8-E123B8D70284}" dt="2025-05-06T21:47:47.306" v="223" actId="478"/>
          <ac:spMkLst>
            <pc:docMk/>
            <pc:sldMk cId="4200951637" sldId="1903"/>
            <ac:spMk id="11" creationId="{C66414E3-EE82-84CD-A501-19069650B0B1}"/>
          </ac:spMkLst>
        </pc:spChg>
        <pc:spChg chg="del">
          <ac:chgData name="Sheer, Michael" userId="6e048d9a-43f4-422f-b744-8db30a054920" providerId="ADAL" clId="{C795BB9A-D163-461B-BDA8-E123B8D70284}" dt="2025-05-06T21:39:40.421" v="85" actId="478"/>
          <ac:spMkLst>
            <pc:docMk/>
            <pc:sldMk cId="4200951637" sldId="1903"/>
            <ac:spMk id="13" creationId="{FDEDD7F4-F7FD-D3A1-1489-7038D6A4E12A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14" creationId="{65B8AF0B-6E5F-D912-D5D1-FF227EACB5C7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16" creationId="{F6A7EE28-950D-F5E2-A994-297151BCF91E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17" creationId="{98279465-B202-47A5-BBFE-86890E1C576E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18" creationId="{C150AA85-4878-C048-3539-81A72D2A871B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19" creationId="{CDC40887-5394-1B18-DD51-B0EBB42AC745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20" creationId="{ABF12939-6267-C5A7-3BCE-A55E873FDF04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21" creationId="{CCAF4F73-189A-8225-65BF-48CF6C968D13}"/>
          </ac:spMkLst>
        </pc:spChg>
        <pc:spChg chg="mod">
          <ac:chgData name="Sheer, Michael" userId="6e048d9a-43f4-422f-b744-8db30a054920" providerId="ADAL" clId="{C795BB9A-D163-461B-BDA8-E123B8D70284}" dt="2025-05-06T21:47:56.598" v="224"/>
          <ac:spMkLst>
            <pc:docMk/>
            <pc:sldMk cId="4200951637" sldId="1903"/>
            <ac:spMk id="25" creationId="{5DC9DEF7-4392-E279-170B-E9B61DE7C632}"/>
          </ac:spMkLst>
        </pc:spChg>
        <pc:grpChg chg="add del mod">
          <ac:chgData name="Sheer, Michael" userId="6e048d9a-43f4-422f-b744-8db30a054920" providerId="ADAL" clId="{C795BB9A-D163-461B-BDA8-E123B8D70284}" dt="2025-05-06T21:47:47.306" v="223" actId="478"/>
          <ac:grpSpMkLst>
            <pc:docMk/>
            <pc:sldMk cId="4200951637" sldId="1903"/>
            <ac:grpSpMk id="6" creationId="{CF1B77BB-5078-ED98-896A-D55DCACBDB08}"/>
          </ac:grpSpMkLst>
        </pc:grpChg>
        <pc:picChg chg="add mod">
          <ac:chgData name="Sheer, Michael" userId="6e048d9a-43f4-422f-b744-8db30a054920" providerId="ADAL" clId="{C795BB9A-D163-461B-BDA8-E123B8D70284}" dt="2025-05-06T21:41:11.332" v="165" actId="164"/>
          <ac:picMkLst>
            <pc:docMk/>
            <pc:sldMk cId="4200951637" sldId="1903"/>
            <ac:picMk id="2" creationId="{B67A57A8-3848-D306-E530-4D7EF23C0570}"/>
          </ac:picMkLst>
        </pc:picChg>
        <pc:picChg chg="add del mod ord">
          <ac:chgData name="Sheer, Michael" userId="6e048d9a-43f4-422f-b744-8db30a054920" providerId="ADAL" clId="{C795BB9A-D163-461B-BDA8-E123B8D70284}" dt="2025-05-06T21:47:47.306" v="223" actId="478"/>
          <ac:picMkLst>
            <pc:docMk/>
            <pc:sldMk cId="4200951637" sldId="1903"/>
            <ac:picMk id="4" creationId="{EAA8E704-63C0-685E-417B-4BE8289775BB}"/>
          </ac:picMkLst>
        </pc:picChg>
        <pc:picChg chg="del">
          <ac:chgData name="Sheer, Michael" userId="6e048d9a-43f4-422f-b744-8db30a054920" providerId="ADAL" clId="{C795BB9A-D163-461B-BDA8-E123B8D70284}" dt="2025-05-06T21:39:37.374" v="84" actId="478"/>
          <ac:picMkLst>
            <pc:docMk/>
            <pc:sldMk cId="4200951637" sldId="1903"/>
            <ac:picMk id="12" creationId="{81EE73B2-D10A-6B4D-43CA-529158594DD6}"/>
          </ac:picMkLst>
        </pc:picChg>
      </pc:sldChg>
      <pc:sldChg chg="addSp delSp modSp new mod modAnim">
        <pc:chgData name="Sheer, Michael" userId="6e048d9a-43f4-422f-b744-8db30a054920" providerId="ADAL" clId="{C795BB9A-D163-461B-BDA8-E123B8D70284}" dt="2025-05-06T22:33:30.689" v="1699" actId="2711"/>
        <pc:sldMkLst>
          <pc:docMk/>
          <pc:sldMk cId="3006351608" sldId="1904"/>
        </pc:sldMkLst>
        <pc:spChg chg="del">
          <ac:chgData name="Sheer, Michael" userId="6e048d9a-43f4-422f-b744-8db30a054920" providerId="ADAL" clId="{C795BB9A-D163-461B-BDA8-E123B8D70284}" dt="2025-05-06T21:43:17.099" v="172" actId="478"/>
          <ac:spMkLst>
            <pc:docMk/>
            <pc:sldMk cId="3006351608" sldId="1904"/>
            <ac:spMk id="2" creationId="{8B504FFD-6EC9-7C77-AAB8-2ABD3AC64367}"/>
          </ac:spMkLst>
        </pc:spChg>
        <pc:spChg chg="del">
          <ac:chgData name="Sheer, Michael" userId="6e048d9a-43f4-422f-b744-8db30a054920" providerId="ADAL" clId="{C795BB9A-D163-461B-BDA8-E123B8D70284}" dt="2025-05-06T21:43:16.076" v="171" actId="478"/>
          <ac:spMkLst>
            <pc:docMk/>
            <pc:sldMk cId="3006351608" sldId="1904"/>
            <ac:spMk id="4" creationId="{7F562175-D5AA-4A75-141A-3EC0AA10CA95}"/>
          </ac:spMkLst>
        </pc:spChg>
        <pc:spChg chg="del">
          <ac:chgData name="Sheer, Michael" userId="6e048d9a-43f4-422f-b744-8db30a054920" providerId="ADAL" clId="{C795BB9A-D163-461B-BDA8-E123B8D70284}" dt="2025-05-06T21:43:13.549" v="170" actId="478"/>
          <ac:spMkLst>
            <pc:docMk/>
            <pc:sldMk cId="3006351608" sldId="1904"/>
            <ac:spMk id="5" creationId="{AED6D3DA-0856-46D2-E815-B1D905E86566}"/>
          </ac:spMkLst>
        </pc:spChg>
        <pc:spChg chg="add mod">
          <ac:chgData name="Sheer, Michael" userId="6e048d9a-43f4-422f-b744-8db30a054920" providerId="ADAL" clId="{C795BB9A-D163-461B-BDA8-E123B8D70284}" dt="2025-05-06T22:33:22.305" v="1697" actId="207"/>
          <ac:spMkLst>
            <pc:docMk/>
            <pc:sldMk cId="3006351608" sldId="1904"/>
            <ac:spMk id="6" creationId="{83DF96A5-F711-545C-DB13-B1394EEC35AF}"/>
          </ac:spMkLst>
        </pc:spChg>
        <pc:spChg chg="add mod">
          <ac:chgData name="Sheer, Michael" userId="6e048d9a-43f4-422f-b744-8db30a054920" providerId="ADAL" clId="{C795BB9A-D163-461B-BDA8-E123B8D70284}" dt="2025-05-06T22:33:30.689" v="1699" actId="2711"/>
          <ac:spMkLst>
            <pc:docMk/>
            <pc:sldMk cId="3006351608" sldId="1904"/>
            <ac:spMk id="7" creationId="{CD40C0D4-C226-D481-5B21-6379131B94FB}"/>
          </ac:spMkLst>
        </pc:spChg>
        <pc:spChg chg="add del mod">
          <ac:chgData name="Sheer, Michael" userId="6e048d9a-43f4-422f-b744-8db30a054920" providerId="ADAL" clId="{C795BB9A-D163-461B-BDA8-E123B8D70284}" dt="2025-05-06T22:03:57.684" v="869" actId="478"/>
          <ac:spMkLst>
            <pc:docMk/>
            <pc:sldMk cId="3006351608" sldId="1904"/>
            <ac:spMk id="10" creationId="{ADDB44D8-53D3-25DD-CE2A-84FA6A0A84D7}"/>
          </ac:spMkLst>
        </pc:spChg>
        <pc:spChg chg="add del mod">
          <ac:chgData name="Sheer, Michael" userId="6e048d9a-43f4-422f-b744-8db30a054920" providerId="ADAL" clId="{C795BB9A-D163-461B-BDA8-E123B8D70284}" dt="2025-05-06T22:04:02.164" v="872" actId="478"/>
          <ac:spMkLst>
            <pc:docMk/>
            <pc:sldMk cId="3006351608" sldId="1904"/>
            <ac:spMk id="11" creationId="{8EC392C6-6D9D-51AA-EA76-D1D2751B2A7B}"/>
          </ac:spMkLst>
        </pc:spChg>
        <pc:spChg chg="add mod">
          <ac:chgData name="Sheer, Michael" userId="6e048d9a-43f4-422f-b744-8db30a054920" providerId="ADAL" clId="{C795BB9A-D163-461B-BDA8-E123B8D70284}" dt="2025-05-06T21:43:20.613" v="173"/>
          <ac:spMkLst>
            <pc:docMk/>
            <pc:sldMk cId="3006351608" sldId="1904"/>
            <ac:spMk id="13" creationId="{DF8FF21C-B6EF-7BEC-40CC-E1567C6DDBA8}"/>
          </ac:spMkLst>
        </pc:spChg>
        <pc:spChg chg="mod">
          <ac:chgData name="Sheer, Michael" userId="6e048d9a-43f4-422f-b744-8db30a054920" providerId="ADAL" clId="{C795BB9A-D163-461B-BDA8-E123B8D70284}" dt="2025-05-06T22:04:59.105" v="876"/>
          <ac:spMkLst>
            <pc:docMk/>
            <pc:sldMk cId="3006351608" sldId="1904"/>
            <ac:spMk id="17" creationId="{77EAEBCF-1977-0101-BB7F-A2E1DB293C70}"/>
          </ac:spMkLst>
        </pc:spChg>
        <pc:spChg chg="mod">
          <ac:chgData name="Sheer, Michael" userId="6e048d9a-43f4-422f-b744-8db30a054920" providerId="ADAL" clId="{C795BB9A-D163-461B-BDA8-E123B8D70284}" dt="2025-05-06T22:04:59.105" v="876"/>
          <ac:spMkLst>
            <pc:docMk/>
            <pc:sldMk cId="3006351608" sldId="1904"/>
            <ac:spMk id="18" creationId="{2B053472-6B3A-AD94-6A03-A81B987665D8}"/>
          </ac:spMkLst>
        </pc:spChg>
        <pc:spChg chg="mod">
          <ac:chgData name="Sheer, Michael" userId="6e048d9a-43f4-422f-b744-8db30a054920" providerId="ADAL" clId="{C795BB9A-D163-461B-BDA8-E123B8D70284}" dt="2025-05-06T22:05:27.543" v="885" actId="208"/>
          <ac:spMkLst>
            <pc:docMk/>
            <pc:sldMk cId="3006351608" sldId="1904"/>
            <ac:spMk id="21" creationId="{E7183886-981C-DF5A-3E44-445E0869E062}"/>
          </ac:spMkLst>
        </pc:spChg>
        <pc:spChg chg="mod">
          <ac:chgData name="Sheer, Michael" userId="6e048d9a-43f4-422f-b744-8db30a054920" providerId="ADAL" clId="{C795BB9A-D163-461B-BDA8-E123B8D70284}" dt="2025-05-06T22:05:27.543" v="885" actId="208"/>
          <ac:spMkLst>
            <pc:docMk/>
            <pc:sldMk cId="3006351608" sldId="1904"/>
            <ac:spMk id="22" creationId="{FE95D58E-0A7F-CDD6-C903-777056F24B70}"/>
          </ac:spMkLst>
        </pc:spChg>
        <pc:grpChg chg="add mod">
          <ac:chgData name="Sheer, Michael" userId="6e048d9a-43f4-422f-b744-8db30a054920" providerId="ADAL" clId="{C795BB9A-D163-461B-BDA8-E123B8D70284}" dt="2025-05-06T22:05:03.608" v="878" actId="1076"/>
          <ac:grpSpMkLst>
            <pc:docMk/>
            <pc:sldMk cId="3006351608" sldId="1904"/>
            <ac:grpSpMk id="15" creationId="{8E250629-73EE-952F-248F-526C37213FCA}"/>
          </ac:grpSpMkLst>
        </pc:grpChg>
        <pc:grpChg chg="add mod">
          <ac:chgData name="Sheer, Michael" userId="6e048d9a-43f4-422f-b744-8db30a054920" providerId="ADAL" clId="{C795BB9A-D163-461B-BDA8-E123B8D70284}" dt="2025-05-06T22:05:18.001" v="882" actId="1076"/>
          <ac:grpSpMkLst>
            <pc:docMk/>
            <pc:sldMk cId="3006351608" sldId="1904"/>
            <ac:grpSpMk id="19" creationId="{A7FE1981-5354-FA3A-F06A-91828F199C5C}"/>
          </ac:grpSpMkLst>
        </pc:grpChg>
        <pc:graphicFrameChg chg="add del mod">
          <ac:chgData name="Sheer, Michael" userId="6e048d9a-43f4-422f-b744-8db30a054920" providerId="ADAL" clId="{C795BB9A-D163-461B-BDA8-E123B8D70284}" dt="2025-05-06T22:04:01.011" v="871" actId="478"/>
          <ac:graphicFrameMkLst>
            <pc:docMk/>
            <pc:sldMk cId="3006351608" sldId="1904"/>
            <ac:graphicFrameMk id="8" creationId="{20BAA77B-16DD-7DC9-CFB3-F458A86CB5B7}"/>
          </ac:graphicFrameMkLst>
        </pc:graphicFrameChg>
        <pc:graphicFrameChg chg="add del mod">
          <ac:chgData name="Sheer, Michael" userId="6e048d9a-43f4-422f-b744-8db30a054920" providerId="ADAL" clId="{C795BB9A-D163-461B-BDA8-E123B8D70284}" dt="2025-05-06T22:03:59.092" v="870" actId="478"/>
          <ac:graphicFrameMkLst>
            <pc:docMk/>
            <pc:sldMk cId="3006351608" sldId="1904"/>
            <ac:graphicFrameMk id="9" creationId="{A5CD1680-2E7C-5BFC-69CC-4459037E5199}"/>
          </ac:graphicFrameMkLst>
        </pc:graphicFrameChg>
        <pc:picChg chg="add mod">
          <ac:chgData name="Sheer, Michael" userId="6e048d9a-43f4-422f-b744-8db30a054920" providerId="ADAL" clId="{C795BB9A-D163-461B-BDA8-E123B8D70284}" dt="2025-05-06T21:44:43.316" v="220" actId="208"/>
          <ac:picMkLst>
            <pc:docMk/>
            <pc:sldMk cId="3006351608" sldId="1904"/>
            <ac:picMk id="12" creationId="{BC746C47-0BCF-D982-C7EE-6CD354982AE5}"/>
          </ac:picMkLst>
        </pc:picChg>
        <pc:picChg chg="add mod">
          <ac:chgData name="Sheer, Michael" userId="6e048d9a-43f4-422f-b744-8db30a054920" providerId="ADAL" clId="{C795BB9A-D163-461B-BDA8-E123B8D70284}" dt="2025-05-06T22:05:35.202" v="887" actId="208"/>
          <ac:picMkLst>
            <pc:docMk/>
            <pc:sldMk cId="3006351608" sldId="1904"/>
            <ac:picMk id="14" creationId="{C2834E0C-EE8E-4884-86E0-710FA34735BD}"/>
          </ac:picMkLst>
        </pc:picChg>
        <pc:picChg chg="mod">
          <ac:chgData name="Sheer, Michael" userId="6e048d9a-43f4-422f-b744-8db30a054920" providerId="ADAL" clId="{C795BB9A-D163-461B-BDA8-E123B8D70284}" dt="2025-05-06T22:04:59.105" v="876"/>
          <ac:picMkLst>
            <pc:docMk/>
            <pc:sldMk cId="3006351608" sldId="1904"/>
            <ac:picMk id="16" creationId="{D7E8D946-DA29-AB5D-9179-1E27E1F4C321}"/>
          </ac:picMkLst>
        </pc:picChg>
        <pc:picChg chg="mod">
          <ac:chgData name="Sheer, Michael" userId="6e048d9a-43f4-422f-b744-8db30a054920" providerId="ADAL" clId="{C795BB9A-D163-461B-BDA8-E123B8D70284}" dt="2025-05-06T22:05:31.337" v="886" actId="208"/>
          <ac:picMkLst>
            <pc:docMk/>
            <pc:sldMk cId="3006351608" sldId="1904"/>
            <ac:picMk id="20" creationId="{0764206B-0691-1420-2021-91B444D652AE}"/>
          </ac:picMkLst>
        </pc:picChg>
      </pc:sldChg>
      <pc:sldChg chg="addSp delSp modSp new mod modAnim">
        <pc:chgData name="Sheer, Michael" userId="6e048d9a-43f4-422f-b744-8db30a054920" providerId="ADAL" clId="{C795BB9A-D163-461B-BDA8-E123B8D70284}" dt="2025-05-06T22:33:51.718" v="1702" actId="207"/>
        <pc:sldMkLst>
          <pc:docMk/>
          <pc:sldMk cId="2293617065" sldId="1905"/>
        </pc:sldMkLst>
        <pc:spChg chg="del">
          <ac:chgData name="Sheer, Michael" userId="6e048d9a-43f4-422f-b744-8db30a054920" providerId="ADAL" clId="{C795BB9A-D163-461B-BDA8-E123B8D70284}" dt="2025-05-06T22:07:24.230" v="894" actId="478"/>
          <ac:spMkLst>
            <pc:docMk/>
            <pc:sldMk cId="2293617065" sldId="1905"/>
            <ac:spMk id="2" creationId="{E5CFAABC-EE29-238B-D2B4-E849777E69BE}"/>
          </ac:spMkLst>
        </pc:spChg>
        <pc:spChg chg="del">
          <ac:chgData name="Sheer, Michael" userId="6e048d9a-43f4-422f-b744-8db30a054920" providerId="ADAL" clId="{C795BB9A-D163-461B-BDA8-E123B8D70284}" dt="2025-05-06T22:07:26.011" v="895" actId="478"/>
          <ac:spMkLst>
            <pc:docMk/>
            <pc:sldMk cId="2293617065" sldId="1905"/>
            <ac:spMk id="4" creationId="{EAE6EB85-4E4F-2B2D-600D-83D5A03AFB30}"/>
          </ac:spMkLst>
        </pc:spChg>
        <pc:spChg chg="del">
          <ac:chgData name="Sheer, Michael" userId="6e048d9a-43f4-422f-b744-8db30a054920" providerId="ADAL" clId="{C795BB9A-D163-461B-BDA8-E123B8D70284}" dt="2025-05-06T22:07:38.224" v="897" actId="478"/>
          <ac:spMkLst>
            <pc:docMk/>
            <pc:sldMk cId="2293617065" sldId="1905"/>
            <ac:spMk id="5" creationId="{05C9D5A4-2B6F-571B-06EC-CDC7CC791270}"/>
          </ac:spMkLst>
        </pc:spChg>
        <pc:spChg chg="add mod">
          <ac:chgData name="Sheer, Michael" userId="6e048d9a-43f4-422f-b744-8db30a054920" providerId="ADAL" clId="{C795BB9A-D163-461B-BDA8-E123B8D70284}" dt="2025-05-06T22:07:14.217" v="891"/>
          <ac:spMkLst>
            <pc:docMk/>
            <pc:sldMk cId="2293617065" sldId="1905"/>
            <ac:spMk id="11" creationId="{6EAA5DD8-68BF-1354-23D6-AEC01A89111B}"/>
          </ac:spMkLst>
        </pc:spChg>
        <pc:spChg chg="add mod">
          <ac:chgData name="Sheer, Michael" userId="6e048d9a-43f4-422f-b744-8db30a054920" providerId="ADAL" clId="{C795BB9A-D163-461B-BDA8-E123B8D70284}" dt="2025-05-06T22:07:18.072" v="892"/>
          <ac:spMkLst>
            <pc:docMk/>
            <pc:sldMk cId="2293617065" sldId="1905"/>
            <ac:spMk id="12" creationId="{586E5B74-7587-46B6-E8DF-EB54D82F23C8}"/>
          </ac:spMkLst>
        </pc:spChg>
        <pc:spChg chg="add mod">
          <ac:chgData name="Sheer, Michael" userId="6e048d9a-43f4-422f-b744-8db30a054920" providerId="ADAL" clId="{C795BB9A-D163-461B-BDA8-E123B8D70284}" dt="2025-05-06T22:07:18.072" v="892"/>
          <ac:spMkLst>
            <pc:docMk/>
            <pc:sldMk cId="2293617065" sldId="1905"/>
            <ac:spMk id="13" creationId="{7E912DFC-73F5-B6BE-5F59-00291500CDDC}"/>
          </ac:spMkLst>
        </pc:spChg>
        <pc:spChg chg="mod">
          <ac:chgData name="Sheer, Michael" userId="6e048d9a-43f4-422f-b744-8db30a054920" providerId="ADAL" clId="{C795BB9A-D163-461B-BDA8-E123B8D70284}" dt="2025-05-06T22:07:14.217" v="891"/>
          <ac:spMkLst>
            <pc:docMk/>
            <pc:sldMk cId="2293617065" sldId="1905"/>
            <ac:spMk id="27" creationId="{CF9B7386-FDCE-EFD7-981F-32A18516AE35}"/>
          </ac:spMkLst>
        </pc:spChg>
        <pc:spChg chg="add mod">
          <ac:chgData name="Sheer, Michael" userId="6e048d9a-43f4-422f-b744-8db30a054920" providerId="ADAL" clId="{C795BB9A-D163-461B-BDA8-E123B8D70284}" dt="2025-05-06T22:07:18.129" v="893"/>
          <ac:spMkLst>
            <pc:docMk/>
            <pc:sldMk cId="2293617065" sldId="1905"/>
            <ac:spMk id="39" creationId="{38E5D457-1193-3DF6-89A3-C158B41D7331}"/>
          </ac:spMkLst>
        </pc:spChg>
        <pc:spChg chg="add mod">
          <ac:chgData name="Sheer, Michael" userId="6e048d9a-43f4-422f-b744-8db30a054920" providerId="ADAL" clId="{C795BB9A-D163-461B-BDA8-E123B8D70284}" dt="2025-05-06T22:33:51.718" v="1702" actId="207"/>
          <ac:spMkLst>
            <pc:docMk/>
            <pc:sldMk cId="2293617065" sldId="1905"/>
            <ac:spMk id="40" creationId="{98311F01-8EE5-D084-E72B-4AFC7CE239CD}"/>
          </ac:spMkLst>
        </pc:spChg>
        <pc:spChg chg="add mod">
          <ac:chgData name="Sheer, Michael" userId="6e048d9a-43f4-422f-b744-8db30a054920" providerId="ADAL" clId="{C795BB9A-D163-461B-BDA8-E123B8D70284}" dt="2025-05-06T22:33:48.593" v="1701" actId="2711"/>
          <ac:spMkLst>
            <pc:docMk/>
            <pc:sldMk cId="2293617065" sldId="1905"/>
            <ac:spMk id="41" creationId="{830E53DF-6C51-BBF5-A485-03CDE93CD7CE}"/>
          </ac:spMkLst>
        </pc:spChg>
        <pc:spChg chg="mod">
          <ac:chgData name="Sheer, Michael" userId="6e048d9a-43f4-422f-b744-8db30a054920" providerId="ADAL" clId="{C795BB9A-D163-461B-BDA8-E123B8D70284}" dt="2025-05-06T22:17:18.922" v="1062" actId="114"/>
          <ac:spMkLst>
            <pc:docMk/>
            <pc:sldMk cId="2293617065" sldId="1905"/>
            <ac:spMk id="55" creationId="{80579818-9BBC-0435-21CF-9ACE19A60E47}"/>
          </ac:spMkLst>
        </pc:spChg>
        <pc:spChg chg="add del mod ord">
          <ac:chgData name="Sheer, Michael" userId="6e048d9a-43f4-422f-b744-8db30a054920" providerId="ADAL" clId="{C795BB9A-D163-461B-BDA8-E123B8D70284}" dt="2025-05-06T22:09:18.564" v="936" actId="208"/>
          <ac:spMkLst>
            <pc:docMk/>
            <pc:sldMk cId="2293617065" sldId="1905"/>
            <ac:spMk id="62" creationId="{394FA0A6-F37D-9D59-AABD-F7E3231BD4F7}"/>
          </ac:spMkLst>
        </pc:sp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9" creationId="{8FB95248-1F38-8A44-AED6-0DF20D6755F2}"/>
          </ac:picMkLst>
        </pc:pic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15" creationId="{7F5F225B-EBDF-864E-7FCB-C79C285AFAD9}"/>
          </ac:picMkLst>
        </pc:pic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19" creationId="{9F6C30F9-E672-27D1-F084-1ECE21EF8B4A}"/>
          </ac:picMkLst>
        </pc:pic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26" creationId="{21699281-7DA9-44C7-067D-0581E1894A96}"/>
          </ac:picMkLst>
        </pc:pic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31" creationId="{EE0C852F-8B48-A145-B81E-A3830769C0F7}"/>
          </ac:picMkLst>
        </pc:picChg>
        <pc:picChg chg="mod">
          <ac:chgData name="Sheer, Michael" userId="6e048d9a-43f4-422f-b744-8db30a054920" providerId="ADAL" clId="{C795BB9A-D163-461B-BDA8-E123B8D70284}" dt="2025-05-06T22:07:14.217" v="891"/>
          <ac:picMkLst>
            <pc:docMk/>
            <pc:sldMk cId="2293617065" sldId="1905"/>
            <ac:picMk id="32" creationId="{94F463A4-F278-D11A-060A-1C46AEA3AD39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37" creationId="{58233ADD-0302-55EB-A446-923CBFE4ADE0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38" creationId="{85EACBE1-D86E-DC7E-002A-17DFC993B700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43" creationId="{EEFDE7EA-9895-F0CC-57B6-355C9B8EB42B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47" creationId="{B87B73E4-8E0D-22E1-C57C-BFD757E530F3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54" creationId="{EECEE051-C3B8-2FAA-C03B-E90C42F5D4EF}"/>
          </ac:picMkLst>
        </pc:picChg>
        <pc:picChg chg="mod">
          <ac:chgData name="Sheer, Michael" userId="6e048d9a-43f4-422f-b744-8db30a054920" providerId="ADAL" clId="{C795BB9A-D163-461B-BDA8-E123B8D70284}" dt="2025-05-06T22:07:18.129" v="893"/>
          <ac:picMkLst>
            <pc:docMk/>
            <pc:sldMk cId="2293617065" sldId="1905"/>
            <ac:picMk id="59" creationId="{91EA40C3-DF9F-487D-2160-8F8327DE0C96}"/>
          </ac:picMkLst>
        </pc:picChg>
      </pc:sldChg>
      <pc:sldChg chg="modSp add mod">
        <pc:chgData name="Sheer, Michael" userId="6e048d9a-43f4-422f-b744-8db30a054920" providerId="ADAL" clId="{C795BB9A-D163-461B-BDA8-E123B8D70284}" dt="2025-05-06T22:33:17.448" v="1696" actId="2711"/>
        <pc:sldMkLst>
          <pc:docMk/>
          <pc:sldMk cId="1326884509" sldId="1906"/>
        </pc:sldMkLst>
        <pc:spChg chg="mod">
          <ac:chgData name="Sheer, Michael" userId="6e048d9a-43f4-422f-b744-8db30a054920" providerId="ADAL" clId="{C795BB9A-D163-461B-BDA8-E123B8D70284}" dt="2025-05-06T22:33:17.448" v="1696" actId="2711"/>
          <ac:spMkLst>
            <pc:docMk/>
            <pc:sldMk cId="1326884509" sldId="1906"/>
            <ac:spMk id="11" creationId="{FB0697A4-257A-B738-CA5B-2B54044DEA4D}"/>
          </ac:spMkLst>
        </pc:spChg>
      </pc:sldChg>
      <pc:sldChg chg="add del">
        <pc:chgData name="Sheer, Michael" userId="6e048d9a-43f4-422f-b744-8db30a054920" providerId="ADAL" clId="{C795BB9A-D163-461B-BDA8-E123B8D70284}" dt="2025-05-06T22:06:57.747" v="890" actId="47"/>
        <pc:sldMkLst>
          <pc:docMk/>
          <pc:sldMk cId="3590233416" sldId="1907"/>
        </pc:sldMkLst>
      </pc:sldChg>
      <pc:sldChg chg="add del">
        <pc:chgData name="Sheer, Michael" userId="6e048d9a-43f4-422f-b744-8db30a054920" providerId="ADAL" clId="{C795BB9A-D163-461B-BDA8-E123B8D70284}" dt="2025-05-06T22:06:57.747" v="890" actId="47"/>
        <pc:sldMkLst>
          <pc:docMk/>
          <pc:sldMk cId="1389819372" sldId="1908"/>
        </pc:sldMkLst>
      </pc:sldChg>
      <pc:sldChg chg="add del">
        <pc:chgData name="Sheer, Michael" userId="6e048d9a-43f4-422f-b744-8db30a054920" providerId="ADAL" clId="{C795BB9A-D163-461B-BDA8-E123B8D70284}" dt="2025-05-06T22:06:57.747" v="890" actId="47"/>
        <pc:sldMkLst>
          <pc:docMk/>
          <pc:sldMk cId="3621265343" sldId="1909"/>
        </pc:sldMkLst>
      </pc:sldChg>
      <pc:sldChg chg="add del">
        <pc:chgData name="Sheer, Michael" userId="6e048d9a-43f4-422f-b744-8db30a054920" providerId="ADAL" clId="{C795BB9A-D163-461B-BDA8-E123B8D70284}" dt="2025-05-06T22:09:17.825" v="926" actId="47"/>
        <pc:sldMkLst>
          <pc:docMk/>
          <pc:sldMk cId="4210201701" sldId="1910"/>
        </pc:sldMkLst>
      </pc:sldChg>
      <pc:sldChg chg="add del">
        <pc:chgData name="Sheer, Michael" userId="6e048d9a-43f4-422f-b744-8db30a054920" providerId="ADAL" clId="{C795BB9A-D163-461B-BDA8-E123B8D70284}" dt="2025-05-06T22:09:52.335" v="944" actId="47"/>
        <pc:sldMkLst>
          <pc:docMk/>
          <pc:sldMk cId="1874973505" sldId="1911"/>
        </pc:sldMkLst>
      </pc:sldChg>
      <pc:sldChg chg="add del">
        <pc:chgData name="Sheer, Michael" userId="6e048d9a-43f4-422f-b744-8db30a054920" providerId="ADAL" clId="{C795BB9A-D163-461B-BDA8-E123B8D70284}" dt="2025-05-06T22:09:52.335" v="944" actId="47"/>
        <pc:sldMkLst>
          <pc:docMk/>
          <pc:sldMk cId="2811531741" sldId="1912"/>
        </pc:sldMkLst>
      </pc:sldChg>
      <pc:sldChg chg="addSp delSp modSp new mod modAnim">
        <pc:chgData name="Sheer, Michael" userId="6e048d9a-43f4-422f-b744-8db30a054920" providerId="ADAL" clId="{C795BB9A-D163-461B-BDA8-E123B8D70284}" dt="2025-05-06T22:33:59.673" v="1704" actId="207"/>
        <pc:sldMkLst>
          <pc:docMk/>
          <pc:sldMk cId="2006754155" sldId="1913"/>
        </pc:sldMkLst>
        <pc:spChg chg="add del">
          <ac:chgData name="Sheer, Michael" userId="6e048d9a-43f4-422f-b744-8db30a054920" providerId="ADAL" clId="{C795BB9A-D163-461B-BDA8-E123B8D70284}" dt="2025-05-06T22:09:18.344" v="929" actId="478"/>
          <ac:spMkLst>
            <pc:docMk/>
            <pc:sldMk cId="2006754155" sldId="1913"/>
            <ac:spMk id="2" creationId="{89E20D04-6E6A-1F43-0E4C-DC5EA5FC25B5}"/>
          </ac:spMkLst>
        </pc:spChg>
        <pc:spChg chg="add del">
          <ac:chgData name="Sheer, Michael" userId="6e048d9a-43f4-422f-b744-8db30a054920" providerId="ADAL" clId="{C795BB9A-D163-461B-BDA8-E123B8D70284}" dt="2025-05-06T22:09:18.329" v="928" actId="478"/>
          <ac:spMkLst>
            <pc:docMk/>
            <pc:sldMk cId="2006754155" sldId="1913"/>
            <ac:spMk id="4" creationId="{0846351C-1778-0E58-67A4-C13D17214995}"/>
          </ac:spMkLst>
        </pc:spChg>
        <pc:spChg chg="add del">
          <ac:chgData name="Sheer, Michael" userId="6e048d9a-43f4-422f-b744-8db30a054920" providerId="ADAL" clId="{C795BB9A-D163-461B-BDA8-E123B8D70284}" dt="2025-05-06T22:09:18.283" v="927" actId="478"/>
          <ac:spMkLst>
            <pc:docMk/>
            <pc:sldMk cId="2006754155" sldId="1913"/>
            <ac:spMk id="5" creationId="{4FF07E29-EEFF-37CA-2BF0-5FD897B9BBA0}"/>
          </ac:spMkLst>
        </pc:spChg>
        <pc:spChg chg="add mod">
          <ac:chgData name="Sheer, Michael" userId="6e048d9a-43f4-422f-b744-8db30a054920" providerId="ADAL" clId="{C795BB9A-D163-461B-BDA8-E123B8D70284}" dt="2025-05-06T22:08:04.312" v="904"/>
          <ac:spMkLst>
            <pc:docMk/>
            <pc:sldMk cId="2006754155" sldId="1913"/>
            <ac:spMk id="6" creationId="{7568B259-8875-217F-3518-E02C67B25D0D}"/>
          </ac:spMkLst>
        </pc:spChg>
        <pc:spChg chg="add mod">
          <ac:chgData name="Sheer, Michael" userId="6e048d9a-43f4-422f-b744-8db30a054920" providerId="ADAL" clId="{C795BB9A-D163-461B-BDA8-E123B8D70284}" dt="2025-05-06T22:08:07.334" v="905"/>
          <ac:spMkLst>
            <pc:docMk/>
            <pc:sldMk cId="2006754155" sldId="1913"/>
            <ac:spMk id="7" creationId="{273A4308-C3A8-DEEE-915C-7B9651206735}"/>
          </ac:spMkLst>
        </pc:spChg>
        <pc:spChg chg="add mod">
          <ac:chgData name="Sheer, Michael" userId="6e048d9a-43f4-422f-b744-8db30a054920" providerId="ADAL" clId="{C795BB9A-D163-461B-BDA8-E123B8D70284}" dt="2025-05-06T22:08:04.312" v="904"/>
          <ac:spMkLst>
            <pc:docMk/>
            <pc:sldMk cId="2006754155" sldId="1913"/>
            <ac:spMk id="8" creationId="{344A8BBB-F5B6-D7F7-63E6-B804E5DD76F4}"/>
          </ac:spMkLst>
        </pc:spChg>
        <pc:spChg chg="mod">
          <ac:chgData name="Sheer, Michael" userId="6e048d9a-43f4-422f-b744-8db30a054920" providerId="ADAL" clId="{C795BB9A-D163-461B-BDA8-E123B8D70284}" dt="2025-05-06T22:08:04.312" v="904"/>
          <ac:spMkLst>
            <pc:docMk/>
            <pc:sldMk cId="2006754155" sldId="1913"/>
            <ac:spMk id="15" creationId="{5DCA290F-4005-45C1-EB70-79B1F624BF39}"/>
          </ac:spMkLst>
        </pc:spChg>
        <pc:spChg chg="mod">
          <ac:chgData name="Sheer, Michael" userId="6e048d9a-43f4-422f-b744-8db30a054920" providerId="ADAL" clId="{C795BB9A-D163-461B-BDA8-E123B8D70284}" dt="2025-05-06T22:08:04.312" v="904"/>
          <ac:spMkLst>
            <pc:docMk/>
            <pc:sldMk cId="2006754155" sldId="1913"/>
            <ac:spMk id="19" creationId="{8F0B5284-862A-0B82-4D2C-1375B8A32303}"/>
          </ac:spMkLst>
        </pc:spChg>
        <pc:spChg chg="mod">
          <ac:chgData name="Sheer, Michael" userId="6e048d9a-43f4-422f-b744-8db30a054920" providerId="ADAL" clId="{C795BB9A-D163-461B-BDA8-E123B8D70284}" dt="2025-05-06T22:08:04.312" v="904"/>
          <ac:spMkLst>
            <pc:docMk/>
            <pc:sldMk cId="2006754155" sldId="1913"/>
            <ac:spMk id="26" creationId="{CB08BAA8-D4C8-7892-FC6D-66ADA96E22C8}"/>
          </ac:spMkLst>
        </pc:spChg>
        <pc:spChg chg="add mod">
          <ac:chgData name="Sheer, Michael" userId="6e048d9a-43f4-422f-b744-8db30a054920" providerId="ADAL" clId="{C795BB9A-D163-461B-BDA8-E123B8D70284}" dt="2025-05-06T22:08:07.366" v="906"/>
          <ac:spMkLst>
            <pc:docMk/>
            <pc:sldMk cId="2006754155" sldId="1913"/>
            <ac:spMk id="41" creationId="{2FC1B99C-58B6-7C60-8DD6-5D0EEEB71E86}"/>
          </ac:spMkLst>
        </pc:spChg>
        <pc:spChg chg="add mod">
          <ac:chgData name="Sheer, Michael" userId="6e048d9a-43f4-422f-b744-8db30a054920" providerId="ADAL" clId="{C795BB9A-D163-461B-BDA8-E123B8D70284}" dt="2025-05-06T22:33:59.673" v="1704" actId="207"/>
          <ac:spMkLst>
            <pc:docMk/>
            <pc:sldMk cId="2006754155" sldId="1913"/>
            <ac:spMk id="42" creationId="{049BF7F1-A970-0E7F-D698-868BCE5BFF7D}"/>
          </ac:spMkLst>
        </pc:spChg>
        <pc:spChg chg="add mod">
          <ac:chgData name="Sheer, Michael" userId="6e048d9a-43f4-422f-b744-8db30a054920" providerId="ADAL" clId="{C795BB9A-D163-461B-BDA8-E123B8D70284}" dt="2025-05-06T22:33:57.214" v="1703" actId="207"/>
          <ac:spMkLst>
            <pc:docMk/>
            <pc:sldMk cId="2006754155" sldId="1913"/>
            <ac:spMk id="43" creationId="{814FA11C-289F-07B6-9874-58750D775857}"/>
          </ac:spMkLst>
        </pc:spChg>
        <pc:spChg chg="mod">
          <ac:chgData name="Sheer, Michael" userId="6e048d9a-43f4-422f-b744-8db30a054920" providerId="ADAL" clId="{C795BB9A-D163-461B-BDA8-E123B8D70284}" dt="2025-05-06T22:17:14.614" v="1061" actId="114"/>
          <ac:spMkLst>
            <pc:docMk/>
            <pc:sldMk cId="2006754155" sldId="1913"/>
            <ac:spMk id="50" creationId="{212316F6-E63B-24CE-A7CB-9D8253B4738B}"/>
          </ac:spMkLst>
        </pc:spChg>
        <pc:spChg chg="mod">
          <ac:chgData name="Sheer, Michael" userId="6e048d9a-43f4-422f-b744-8db30a054920" providerId="ADAL" clId="{C795BB9A-D163-461B-BDA8-E123B8D70284}" dt="2025-05-06T22:17:08.319" v="1059" actId="114"/>
          <ac:spMkLst>
            <pc:docMk/>
            <pc:sldMk cId="2006754155" sldId="1913"/>
            <ac:spMk id="54" creationId="{85C6B7F6-0A5E-5404-EC01-BFCD52CD6B0F}"/>
          </ac:spMkLst>
        </pc:spChg>
        <pc:spChg chg="mod">
          <ac:chgData name="Sheer, Michael" userId="6e048d9a-43f4-422f-b744-8db30a054920" providerId="ADAL" clId="{C795BB9A-D163-461B-BDA8-E123B8D70284}" dt="2025-05-06T22:17:12.161" v="1060" actId="114"/>
          <ac:spMkLst>
            <pc:docMk/>
            <pc:sldMk cId="2006754155" sldId="1913"/>
            <ac:spMk id="61" creationId="{C34EE74C-1F03-B576-5A49-26335C87B9D0}"/>
          </ac:spMkLst>
        </pc:spChg>
        <pc:spChg chg="add mod ord">
          <ac:chgData name="Sheer, Michael" userId="6e048d9a-43f4-422f-b744-8db30a054920" providerId="ADAL" clId="{C795BB9A-D163-461B-BDA8-E123B8D70284}" dt="2025-05-06T22:09:18.643" v="937" actId="167"/>
          <ac:spMkLst>
            <pc:docMk/>
            <pc:sldMk cId="2006754155" sldId="1913"/>
            <ac:spMk id="76" creationId="{BA1FF23A-FFCD-0DAC-7596-65335D742D2F}"/>
          </ac:spMkLst>
        </pc:spChg>
        <pc:picChg chg="mod">
          <ac:chgData name="Sheer, Michael" userId="6e048d9a-43f4-422f-b744-8db30a054920" providerId="ADAL" clId="{C795BB9A-D163-461B-BDA8-E123B8D70284}" dt="2025-05-06T22:08:04.312" v="904"/>
          <ac:picMkLst>
            <pc:docMk/>
            <pc:sldMk cId="2006754155" sldId="1913"/>
            <ac:picMk id="14" creationId="{592C82A1-E661-38B8-419F-7B571F11D89F}"/>
          </ac:picMkLst>
        </pc:picChg>
        <pc:picChg chg="mod">
          <ac:chgData name="Sheer, Michael" userId="6e048d9a-43f4-422f-b744-8db30a054920" providerId="ADAL" clId="{C795BB9A-D163-461B-BDA8-E123B8D70284}" dt="2025-05-06T22:08:04.312" v="904"/>
          <ac:picMkLst>
            <pc:docMk/>
            <pc:sldMk cId="2006754155" sldId="1913"/>
            <ac:picMk id="25" creationId="{228F3185-B888-3CFE-141B-CC762C095D98}"/>
          </ac:picMkLst>
        </pc:picChg>
        <pc:picChg chg="mod">
          <ac:chgData name="Sheer, Michael" userId="6e048d9a-43f4-422f-b744-8db30a054920" providerId="ADAL" clId="{C795BB9A-D163-461B-BDA8-E123B8D70284}" dt="2025-05-06T22:08:04.312" v="904"/>
          <ac:picMkLst>
            <pc:docMk/>
            <pc:sldMk cId="2006754155" sldId="1913"/>
            <ac:picMk id="34" creationId="{B84E9D00-FDED-8267-B9CB-EC3F70507410}"/>
          </ac:picMkLst>
        </pc:picChg>
        <pc:picChg chg="mod">
          <ac:chgData name="Sheer, Michael" userId="6e048d9a-43f4-422f-b744-8db30a054920" providerId="ADAL" clId="{C795BB9A-D163-461B-BDA8-E123B8D70284}" dt="2025-05-06T22:08:04.312" v="904"/>
          <ac:picMkLst>
            <pc:docMk/>
            <pc:sldMk cId="2006754155" sldId="1913"/>
            <ac:picMk id="38" creationId="{D2CE5E77-8F6C-6F33-42E1-61EBBB1EFFA0}"/>
          </ac:picMkLst>
        </pc:picChg>
        <pc:picChg chg="mod">
          <ac:chgData name="Sheer, Michael" userId="6e048d9a-43f4-422f-b744-8db30a054920" providerId="ADAL" clId="{C795BB9A-D163-461B-BDA8-E123B8D70284}" dt="2025-05-06T22:08:07.366" v="906"/>
          <ac:picMkLst>
            <pc:docMk/>
            <pc:sldMk cId="2006754155" sldId="1913"/>
            <ac:picMk id="53" creationId="{015EA71F-AA04-D44E-983B-F01B3F7C1FAE}"/>
          </ac:picMkLst>
        </pc:picChg>
        <pc:picChg chg="mod">
          <ac:chgData name="Sheer, Michael" userId="6e048d9a-43f4-422f-b744-8db30a054920" providerId="ADAL" clId="{C795BB9A-D163-461B-BDA8-E123B8D70284}" dt="2025-05-06T22:08:07.366" v="906"/>
          <ac:picMkLst>
            <pc:docMk/>
            <pc:sldMk cId="2006754155" sldId="1913"/>
            <ac:picMk id="60" creationId="{63DC1931-7035-A924-049B-CBC8B4916874}"/>
          </ac:picMkLst>
        </pc:picChg>
        <pc:picChg chg="mod">
          <ac:chgData name="Sheer, Michael" userId="6e048d9a-43f4-422f-b744-8db30a054920" providerId="ADAL" clId="{C795BB9A-D163-461B-BDA8-E123B8D70284}" dt="2025-05-06T22:08:07.366" v="906"/>
          <ac:picMkLst>
            <pc:docMk/>
            <pc:sldMk cId="2006754155" sldId="1913"/>
            <ac:picMk id="69" creationId="{EF62DE46-5679-8833-28F1-1960ECAEF3CF}"/>
          </ac:picMkLst>
        </pc:picChg>
        <pc:picChg chg="mod">
          <ac:chgData name="Sheer, Michael" userId="6e048d9a-43f4-422f-b744-8db30a054920" providerId="ADAL" clId="{C795BB9A-D163-461B-BDA8-E123B8D70284}" dt="2025-05-06T22:08:07.366" v="906"/>
          <ac:picMkLst>
            <pc:docMk/>
            <pc:sldMk cId="2006754155" sldId="1913"/>
            <ac:picMk id="73" creationId="{9F882D94-01C7-F33E-F268-0A2AE3A4805F}"/>
          </ac:picMkLst>
        </pc:picChg>
      </pc:sldChg>
      <pc:sldChg chg="addSp modSp add del mod modAnim">
        <pc:chgData name="Sheer, Michael" userId="6e048d9a-43f4-422f-b744-8db30a054920" providerId="ADAL" clId="{C795BB9A-D163-461B-BDA8-E123B8D70284}" dt="2025-05-06T22:34:13.460" v="1708" actId="207"/>
        <pc:sldMkLst>
          <pc:docMk/>
          <pc:sldMk cId="1569227592" sldId="1914"/>
        </pc:sldMkLst>
        <pc:spChg chg="add mod">
          <ac:chgData name="Sheer, Michael" userId="6e048d9a-43f4-422f-b744-8db30a054920" providerId="ADAL" clId="{C795BB9A-D163-461B-BDA8-E123B8D70284}" dt="2025-05-06T22:09:22.447" v="938"/>
          <ac:spMkLst>
            <pc:docMk/>
            <pc:sldMk cId="1569227592" sldId="1914"/>
            <ac:spMk id="2" creationId="{5CC435FC-CBFF-ADA3-ED9F-F5844B5CF95A}"/>
          </ac:spMkLst>
        </pc:spChg>
        <pc:spChg chg="add 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4" creationId="{62837F86-E5BC-BA02-A00F-A576D66C7172}"/>
          </ac:spMkLst>
        </pc:spChg>
        <pc:spChg chg="mod">
          <ac:chgData name="Sheer, Michael" userId="6e048d9a-43f4-422f-b744-8db30a054920" providerId="ADAL" clId="{C795BB9A-D163-461B-BDA8-E123B8D70284}" dt="2025-05-06T22:09:48.516" v="942"/>
          <ac:spMkLst>
            <pc:docMk/>
            <pc:sldMk cId="1569227592" sldId="1914"/>
            <ac:spMk id="5" creationId="{7C875EF7-1666-F8BE-BD10-C32B3F8B7E18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26" creationId="{0116AEBF-1C9D-17B9-A576-82FFDA72768C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28" creationId="{6BF33198-FCAA-A1E3-59DE-EB714F2B4FAC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30" creationId="{98F1C236-D3D7-FF5E-2F54-3E9C7614C391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31" creationId="{8CF1A533-AB62-C02A-9F9D-6850FEA33C38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35" creationId="{430141CD-9A77-1810-6942-F1633447958F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49" creationId="{1A821FF1-E13A-6896-EE2D-F2B411926525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54" creationId="{4B79174E-12EB-DF0F-9CB1-1CE278EBCA1D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59" creationId="{6BB37B8D-EC37-C2B7-7352-68CE7F506288}"/>
          </ac:spMkLst>
        </pc:spChg>
        <pc:spChg chg="mod">
          <ac:chgData name="Sheer, Michael" userId="6e048d9a-43f4-422f-b744-8db30a054920" providerId="ADAL" clId="{C795BB9A-D163-461B-BDA8-E123B8D70284}" dt="2025-05-06T22:09:45.229" v="941"/>
          <ac:spMkLst>
            <pc:docMk/>
            <pc:sldMk cId="1569227592" sldId="1914"/>
            <ac:spMk id="65" creationId="{42AD6EC9-A401-0D6D-8CB2-C7DCF0762660}"/>
          </ac:spMkLst>
        </pc:spChg>
        <pc:spChg chg="add 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68" creationId="{8A112D7B-C3A1-F0FA-CC64-145123543651}"/>
          </ac:spMkLst>
        </pc:spChg>
        <pc:spChg chg="add mod">
          <ac:chgData name="Sheer, Michael" userId="6e048d9a-43f4-422f-b744-8db30a054920" providerId="ADAL" clId="{C795BB9A-D163-461B-BDA8-E123B8D70284}" dt="2025-05-06T22:34:13.460" v="1708" actId="207"/>
          <ac:spMkLst>
            <pc:docMk/>
            <pc:sldMk cId="1569227592" sldId="1914"/>
            <ac:spMk id="69" creationId="{EA5313DA-79F9-A762-B56D-F05B5D1BFD33}"/>
          </ac:spMkLst>
        </pc:spChg>
        <pc:spChg chg="mod">
          <ac:chgData name="Sheer, Michael" userId="6e048d9a-43f4-422f-b744-8db30a054920" providerId="ADAL" clId="{C795BB9A-D163-461B-BDA8-E123B8D70284}" dt="2025-05-06T22:34:10.240" v="1706" actId="2711"/>
          <ac:spMkLst>
            <pc:docMk/>
            <pc:sldMk cId="1569227592" sldId="1914"/>
            <ac:spMk id="70" creationId="{9AEBA741-347B-A5D5-FA4C-5D6E732C6625}"/>
          </ac:spMkLst>
        </pc:spChg>
        <pc:spChg chg="mod">
          <ac:chgData name="Sheer, Michael" userId="6e048d9a-43f4-422f-b744-8db30a054920" providerId="ADAL" clId="{C795BB9A-D163-461B-BDA8-E123B8D70284}" dt="2025-05-06T22:17:23.563" v="1063" actId="114"/>
          <ac:spMkLst>
            <pc:docMk/>
            <pc:sldMk cId="1569227592" sldId="1914"/>
            <ac:spMk id="73" creationId="{66D7F32C-15C3-03BC-BAC2-B2330C75CAE4}"/>
          </ac:spMkLst>
        </pc:spChg>
        <pc:spChg chg="mod">
          <ac:chgData name="Sheer, Michael" userId="6e048d9a-43f4-422f-b744-8db30a054920" providerId="ADAL" clId="{C795BB9A-D163-461B-BDA8-E123B8D70284}" dt="2025-05-06T22:17:29.542" v="1067" actId="114"/>
          <ac:spMkLst>
            <pc:docMk/>
            <pc:sldMk cId="1569227592" sldId="1914"/>
            <ac:spMk id="81" creationId="{2E438106-8714-CE4A-FAC1-1EDB1C135D67}"/>
          </ac:spMkLst>
        </pc:spChg>
        <pc:spChg chg="mod">
          <ac:chgData name="Sheer, Michael" userId="6e048d9a-43f4-422f-b744-8db30a054920" providerId="ADAL" clId="{C795BB9A-D163-461B-BDA8-E123B8D70284}" dt="2025-05-06T22:17:43.147" v="1072" actId="114"/>
          <ac:spMkLst>
            <pc:docMk/>
            <pc:sldMk cId="1569227592" sldId="1914"/>
            <ac:spMk id="88" creationId="{E754B128-8EE2-C331-AB89-4837106CB05D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92" creationId="{DB0C69FD-821C-3DE7-9086-68392E729B3A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93" creationId="{81254058-AD08-C5C3-E6A4-D1692F2CB660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95" creationId="{5FF5B10A-2FFE-3924-B527-B772ECE1EF8E}"/>
          </ac:spMkLst>
        </pc:spChg>
        <pc:spChg chg="mod">
          <ac:chgData name="Sheer, Michael" userId="6e048d9a-43f4-422f-b744-8db30a054920" providerId="ADAL" clId="{C795BB9A-D163-461B-BDA8-E123B8D70284}" dt="2025-05-06T22:17:48.295" v="1074" actId="114"/>
          <ac:spMkLst>
            <pc:docMk/>
            <pc:sldMk cId="1569227592" sldId="1914"/>
            <ac:spMk id="99" creationId="{C368909E-0B2F-B9B0-FE6F-AD38ACC388B2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101" creationId="{439A39FE-9FB4-42AE-7413-B7D2B0711EE0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105" creationId="{E08E32D9-1C55-D74E-1982-FE9D4DA63205}"/>
          </ac:spMkLst>
        </pc:spChg>
        <pc:spChg chg="mod">
          <ac:chgData name="Sheer, Michael" userId="6e048d9a-43f4-422f-b744-8db30a054920" providerId="ADAL" clId="{C795BB9A-D163-461B-BDA8-E123B8D70284}" dt="2025-05-06T22:17:32.389" v="1069" actId="114"/>
          <ac:spMkLst>
            <pc:docMk/>
            <pc:sldMk cId="1569227592" sldId="1914"/>
            <ac:spMk id="112" creationId="{F5A4664F-D9FA-08EC-BF21-C93DBA2FF67D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113" creationId="{67E3B2E9-ED16-47AB-B3F0-99031A5D6D50}"/>
          </ac:spMkLst>
        </pc:spChg>
        <pc:spChg chg="mod">
          <ac:chgData name="Sheer, Michael" userId="6e048d9a-43f4-422f-b744-8db30a054920" providerId="ADAL" clId="{C795BB9A-D163-461B-BDA8-E123B8D70284}" dt="2025-05-06T22:09:48.579" v="943"/>
          <ac:spMkLst>
            <pc:docMk/>
            <pc:sldMk cId="1569227592" sldId="1914"/>
            <ac:spMk id="120" creationId="{B4888A81-3854-808C-EE0E-01B9A9ECD232}"/>
          </ac:spMkLst>
        </pc:spChg>
        <pc:spChg chg="mod">
          <ac:chgData name="Sheer, Michael" userId="6e048d9a-43f4-422f-b744-8db30a054920" providerId="ADAL" clId="{C795BB9A-D163-461B-BDA8-E123B8D70284}" dt="2025-05-06T22:17:27.708" v="1065" actId="114"/>
          <ac:spMkLst>
            <pc:docMk/>
            <pc:sldMk cId="1569227592" sldId="1914"/>
            <ac:spMk id="123" creationId="{F038B32E-2D17-50F0-D51D-A755683002BD}"/>
          </ac:spMkLst>
        </pc:spChg>
        <pc:spChg chg="mod">
          <ac:chgData name="Sheer, Michael" userId="6e048d9a-43f4-422f-b744-8db30a054920" providerId="ADAL" clId="{C795BB9A-D163-461B-BDA8-E123B8D70284}" dt="2025-05-06T22:17:45.635" v="1073" actId="114"/>
          <ac:spMkLst>
            <pc:docMk/>
            <pc:sldMk cId="1569227592" sldId="1914"/>
            <ac:spMk id="129" creationId="{D51E025E-6584-327D-F927-AE182FBBDAF8}"/>
          </ac:spMkLst>
        </pc:spChg>
        <pc:cxnChg chg="mod">
          <ac:chgData name="Sheer, Michael" userId="6e048d9a-43f4-422f-b744-8db30a054920" providerId="ADAL" clId="{C795BB9A-D163-461B-BDA8-E123B8D70284}" dt="2025-05-06T22:17:43.147" v="1072" actId="114"/>
          <ac:cxnSpMkLst>
            <pc:docMk/>
            <pc:sldMk cId="1569227592" sldId="1914"/>
            <ac:cxnSpMk id="87" creationId="{A88ECA36-A3E2-4AD5-8F95-0A9019941D6D}"/>
          </ac:cxnSpMkLst>
        </pc:cxnChg>
      </pc:sldChg>
      <pc:sldChg chg="addSp delSp modSp add del mod delAnim modAnim">
        <pc:chgData name="Sheer, Michael" userId="6e048d9a-43f4-422f-b744-8db30a054920" providerId="ADAL" clId="{C795BB9A-D163-461B-BDA8-E123B8D70284}" dt="2025-05-06T22:25:49.351" v="1453" actId="47"/>
        <pc:sldMkLst>
          <pc:docMk/>
          <pc:sldMk cId="668138332" sldId="1915"/>
        </pc:sldMkLst>
        <pc:spChg chg="del mod">
          <ac:chgData name="Sheer, Michael" userId="6e048d9a-43f4-422f-b744-8db30a054920" providerId="ADAL" clId="{C795BB9A-D163-461B-BDA8-E123B8D70284}" dt="2025-05-06T22:22:57.768" v="1431" actId="478"/>
          <ac:spMkLst>
            <pc:docMk/>
            <pc:sldMk cId="668138332" sldId="1915"/>
            <ac:spMk id="2" creationId="{CE983125-F109-3758-0046-2E135AEED56D}"/>
          </ac:spMkLst>
        </pc:spChg>
        <pc:spChg chg="del">
          <ac:chgData name="Sheer, Michael" userId="6e048d9a-43f4-422f-b744-8db30a054920" providerId="ADAL" clId="{C795BB9A-D163-461B-BDA8-E123B8D70284}" dt="2025-05-06T22:23:03.451" v="1437" actId="478"/>
          <ac:spMkLst>
            <pc:docMk/>
            <pc:sldMk cId="668138332" sldId="1915"/>
            <ac:spMk id="5" creationId="{CCE0BAEE-752E-C1B6-59DC-E98EE67867B2}"/>
          </ac:spMkLst>
        </pc:spChg>
        <pc:spChg chg="add mod">
          <ac:chgData name="Sheer, Michael" userId="6e048d9a-43f4-422f-b744-8db30a054920" providerId="ADAL" clId="{C795BB9A-D163-461B-BDA8-E123B8D70284}" dt="2025-05-06T22:22:57.768" v="1431" actId="478"/>
          <ac:spMkLst>
            <pc:docMk/>
            <pc:sldMk cId="668138332" sldId="1915"/>
            <ac:spMk id="12" creationId="{D953199C-DF20-828B-72F0-8D550420B030}"/>
          </ac:spMkLst>
        </pc:spChg>
        <pc:spChg chg="add mod">
          <ac:chgData name="Sheer, Michael" userId="6e048d9a-43f4-422f-b744-8db30a054920" providerId="ADAL" clId="{C795BB9A-D163-461B-BDA8-E123B8D70284}" dt="2025-05-06T22:23:03.451" v="1437" actId="478"/>
          <ac:spMkLst>
            <pc:docMk/>
            <pc:sldMk cId="668138332" sldId="1915"/>
            <ac:spMk id="14" creationId="{B14E3AD0-4B3C-2A64-B3BF-49BB329786B6}"/>
          </ac:spMkLst>
        </pc:spChg>
        <pc:picChg chg="del">
          <ac:chgData name="Sheer, Michael" userId="6e048d9a-43f4-422f-b744-8db30a054920" providerId="ADAL" clId="{C795BB9A-D163-461B-BDA8-E123B8D70284}" dt="2025-05-06T22:22:59.721" v="1434" actId="478"/>
          <ac:picMkLst>
            <pc:docMk/>
            <pc:sldMk cId="668138332" sldId="1915"/>
            <ac:picMk id="6" creationId="{DDF587F0-BB23-0852-EE07-45C62455BAB7}"/>
          </ac:picMkLst>
        </pc:picChg>
        <pc:picChg chg="del">
          <ac:chgData name="Sheer, Michael" userId="6e048d9a-43f4-422f-b744-8db30a054920" providerId="ADAL" clId="{C795BB9A-D163-461B-BDA8-E123B8D70284}" dt="2025-05-06T22:22:59.263" v="1433" actId="478"/>
          <ac:picMkLst>
            <pc:docMk/>
            <pc:sldMk cId="668138332" sldId="1915"/>
            <ac:picMk id="7" creationId="{0FF72C72-8276-835D-7181-14BD5B623354}"/>
          </ac:picMkLst>
        </pc:picChg>
        <pc:picChg chg="del">
          <ac:chgData name="Sheer, Michael" userId="6e048d9a-43f4-422f-b744-8db30a054920" providerId="ADAL" clId="{C795BB9A-D163-461B-BDA8-E123B8D70284}" dt="2025-05-06T22:22:58.584" v="1432" actId="478"/>
          <ac:picMkLst>
            <pc:docMk/>
            <pc:sldMk cId="668138332" sldId="1915"/>
            <ac:picMk id="8" creationId="{684C7677-55B8-F05F-3489-1C1110162671}"/>
          </ac:picMkLst>
        </pc:picChg>
        <pc:picChg chg="del mod">
          <ac:chgData name="Sheer, Michael" userId="6e048d9a-43f4-422f-b744-8db30a054920" providerId="ADAL" clId="{C795BB9A-D163-461B-BDA8-E123B8D70284}" dt="2025-05-06T22:23:05.122" v="1439" actId="478"/>
          <ac:picMkLst>
            <pc:docMk/>
            <pc:sldMk cId="668138332" sldId="1915"/>
            <ac:picMk id="9" creationId="{1C5AB682-6FFF-ECD2-79F9-05E34E068F4D}"/>
          </ac:picMkLst>
        </pc:picChg>
        <pc:picChg chg="del">
          <ac:chgData name="Sheer, Michael" userId="6e048d9a-43f4-422f-b744-8db30a054920" providerId="ADAL" clId="{C795BB9A-D163-461B-BDA8-E123B8D70284}" dt="2025-05-06T22:23:00.761" v="1436" actId="478"/>
          <ac:picMkLst>
            <pc:docMk/>
            <pc:sldMk cId="668138332" sldId="1915"/>
            <ac:picMk id="11" creationId="{56C293C3-2C80-31BC-CD17-D6FF50A4970D}"/>
          </ac:picMkLst>
        </pc:picChg>
        <pc:picChg chg="add del mod">
          <ac:chgData name="Sheer, Michael" userId="6e048d9a-43f4-422f-b744-8db30a054920" providerId="ADAL" clId="{C795BB9A-D163-461B-BDA8-E123B8D70284}" dt="2025-05-06T22:24:12.425" v="1444" actId="21"/>
          <ac:picMkLst>
            <pc:docMk/>
            <pc:sldMk cId="668138332" sldId="1915"/>
            <ac:picMk id="16" creationId="{028F4014-D358-BBEC-8543-3D21A9354554}"/>
          </ac:picMkLst>
        </pc:picChg>
        <pc:picChg chg="del">
          <ac:chgData name="Sheer, Michael" userId="6e048d9a-43f4-422f-b744-8db30a054920" providerId="ADAL" clId="{C795BB9A-D163-461B-BDA8-E123B8D70284}" dt="2025-05-06T22:23:00.105" v="1435" actId="478"/>
          <ac:picMkLst>
            <pc:docMk/>
            <pc:sldMk cId="668138332" sldId="1915"/>
            <ac:picMk id="3076" creationId="{BFA36790-633D-306B-B2BE-C5ACB8799BD3}"/>
          </ac:picMkLst>
        </pc:picChg>
      </pc:sldChg>
      <pc:sldChg chg="addSp modSp new del">
        <pc:chgData name="Sheer, Michael" userId="6e048d9a-43f4-422f-b744-8db30a054920" providerId="ADAL" clId="{C795BB9A-D163-461B-BDA8-E123B8D70284}" dt="2025-05-06T22:15:57.563" v="1048" actId="47"/>
        <pc:sldMkLst>
          <pc:docMk/>
          <pc:sldMk cId="3262307377" sldId="1915"/>
        </pc:sldMkLst>
        <pc:picChg chg="add mod">
          <ac:chgData name="Sheer, Michael" userId="6e048d9a-43f4-422f-b744-8db30a054920" providerId="ADAL" clId="{C795BB9A-D163-461B-BDA8-E123B8D70284}" dt="2025-05-06T22:13:17.759" v="1019"/>
          <ac:picMkLst>
            <pc:docMk/>
            <pc:sldMk cId="3262307377" sldId="1915"/>
            <ac:picMk id="3074" creationId="{7AED7A21-11BE-03B5-2E76-ACAC9D3FAEA0}"/>
          </ac:picMkLst>
        </pc:picChg>
      </pc:sldChg>
      <pc:sldChg chg="addSp delSp modSp new mod modClrScheme chgLayout">
        <pc:chgData name="Sheer, Michael" userId="6e048d9a-43f4-422f-b744-8db30a054920" providerId="ADAL" clId="{C795BB9A-D163-461B-BDA8-E123B8D70284}" dt="2025-05-06T22:34:28.070" v="1709" actId="164"/>
        <pc:sldMkLst>
          <pc:docMk/>
          <pc:sldMk cId="3475139861" sldId="1916"/>
        </pc:sldMkLst>
        <pc:spChg chg="del mod ord">
          <ac:chgData name="Sheer, Michael" userId="6e048d9a-43f4-422f-b744-8db30a054920" providerId="ADAL" clId="{C795BB9A-D163-461B-BDA8-E123B8D70284}" dt="2025-05-06T22:24:09.128" v="1443" actId="700"/>
          <ac:spMkLst>
            <pc:docMk/>
            <pc:sldMk cId="3475139861" sldId="1916"/>
            <ac:spMk id="2" creationId="{471692BF-457F-438A-4B57-53203C220C8A}"/>
          </ac:spMkLst>
        </pc:spChg>
        <pc:spChg chg="mod ord">
          <ac:chgData name="Sheer, Michael" userId="6e048d9a-43f4-422f-b744-8db30a054920" providerId="ADAL" clId="{C795BB9A-D163-461B-BDA8-E123B8D70284}" dt="2025-05-06T22:24:09.128" v="1443" actId="700"/>
          <ac:spMkLst>
            <pc:docMk/>
            <pc:sldMk cId="3475139861" sldId="1916"/>
            <ac:spMk id="3" creationId="{906D92BE-621B-B644-5034-92BDBAEE495C}"/>
          </ac:spMkLst>
        </pc:spChg>
        <pc:spChg chg="del mod ord">
          <ac:chgData name="Sheer, Michael" userId="6e048d9a-43f4-422f-b744-8db30a054920" providerId="ADAL" clId="{C795BB9A-D163-461B-BDA8-E123B8D70284}" dt="2025-05-06T22:24:09.128" v="1443" actId="700"/>
          <ac:spMkLst>
            <pc:docMk/>
            <pc:sldMk cId="3475139861" sldId="1916"/>
            <ac:spMk id="4" creationId="{9CF9D756-EDD1-C1D2-792C-95C514F2BCA7}"/>
          </ac:spMkLst>
        </pc:spChg>
        <pc:spChg chg="del">
          <ac:chgData name="Sheer, Michael" userId="6e048d9a-43f4-422f-b744-8db30a054920" providerId="ADAL" clId="{C795BB9A-D163-461B-BDA8-E123B8D70284}" dt="2025-05-06T22:24:09.128" v="1443" actId="700"/>
          <ac:spMkLst>
            <pc:docMk/>
            <pc:sldMk cId="3475139861" sldId="1916"/>
            <ac:spMk id="5" creationId="{09974805-14D1-A660-5F4E-7F39E9C191E3}"/>
          </ac:spMkLst>
        </pc:spChg>
        <pc:spChg chg="add del mod ord">
          <ac:chgData name="Sheer, Michael" userId="6e048d9a-43f4-422f-b744-8db30a054920" providerId="ADAL" clId="{C795BB9A-D163-461B-BDA8-E123B8D70284}" dt="2025-05-06T22:24:17.294" v="1446" actId="478"/>
          <ac:spMkLst>
            <pc:docMk/>
            <pc:sldMk cId="3475139861" sldId="1916"/>
            <ac:spMk id="6" creationId="{0C37147F-DFC5-E1C2-778D-F6D9FC000A0D}"/>
          </ac:spMkLst>
        </pc:spChg>
        <pc:spChg chg="add del mod ord">
          <ac:chgData name="Sheer, Michael" userId="6e048d9a-43f4-422f-b744-8db30a054920" providerId="ADAL" clId="{C795BB9A-D163-461B-BDA8-E123B8D70284}" dt="2025-05-06T22:24:19.984" v="1447" actId="478"/>
          <ac:spMkLst>
            <pc:docMk/>
            <pc:sldMk cId="3475139861" sldId="1916"/>
            <ac:spMk id="7" creationId="{30A0A8BD-8E7E-022D-3FAB-31FB94526962}"/>
          </ac:spMkLst>
        </pc:spChg>
        <pc:grpChg chg="add mod">
          <ac:chgData name="Sheer, Michael" userId="6e048d9a-43f4-422f-b744-8db30a054920" providerId="ADAL" clId="{C795BB9A-D163-461B-BDA8-E123B8D70284}" dt="2025-05-06T22:34:28.070" v="1709" actId="164"/>
          <ac:grpSpMkLst>
            <pc:docMk/>
            <pc:sldMk cId="3475139861" sldId="1916"/>
            <ac:grpSpMk id="10" creationId="{125D06D1-B648-D1DA-B55D-41BE42BCF6A5}"/>
          </ac:grpSpMkLst>
        </pc:grpChg>
        <pc:grpChg chg="add mod">
          <ac:chgData name="Sheer, Michael" userId="6e048d9a-43f4-422f-b744-8db30a054920" providerId="ADAL" clId="{C795BB9A-D163-461B-BDA8-E123B8D70284}" dt="2025-05-06T22:34:28.070" v="1709" actId="164"/>
          <ac:grpSpMkLst>
            <pc:docMk/>
            <pc:sldMk cId="3475139861" sldId="1916"/>
            <ac:grpSpMk id="13" creationId="{953DB718-719B-CC11-42DC-F9F043EA8F30}"/>
          </ac:grpSpMkLst>
        </pc:grpChg>
        <pc:picChg chg="add mod">
          <ac:chgData name="Sheer, Michael" userId="6e048d9a-43f4-422f-b744-8db30a054920" providerId="ADAL" clId="{C795BB9A-D163-461B-BDA8-E123B8D70284}" dt="2025-05-06T22:24:49.106" v="1450" actId="164"/>
          <ac:picMkLst>
            <pc:docMk/>
            <pc:sldMk cId="3475139861" sldId="1916"/>
            <ac:picMk id="9" creationId="{FBBBF45B-26AF-5F66-6286-E7CBCF79EEA0}"/>
          </ac:picMkLst>
        </pc:picChg>
        <pc:picChg chg="add mod">
          <ac:chgData name="Sheer, Michael" userId="6e048d9a-43f4-422f-b744-8db30a054920" providerId="ADAL" clId="{C795BB9A-D163-461B-BDA8-E123B8D70284}" dt="2025-05-06T22:34:28.070" v="1709" actId="164"/>
          <ac:picMkLst>
            <pc:docMk/>
            <pc:sldMk cId="3475139861" sldId="1916"/>
            <ac:picMk id="12" creationId="{ADEA1552-4847-5C7B-5986-58A06D4AB95D}"/>
          </ac:picMkLst>
        </pc:picChg>
        <pc:picChg chg="add mod">
          <ac:chgData name="Sheer, Michael" userId="6e048d9a-43f4-422f-b744-8db30a054920" providerId="ADAL" clId="{C795BB9A-D163-461B-BDA8-E123B8D70284}" dt="2025-05-06T22:24:49.106" v="1450" actId="164"/>
          <ac:picMkLst>
            <pc:docMk/>
            <pc:sldMk cId="3475139861" sldId="1916"/>
            <ac:picMk id="16" creationId="{028F4014-D358-BBEC-8543-3D21A9354554}"/>
          </ac:picMkLst>
        </pc:picChg>
      </pc:sldChg>
      <pc:sldChg chg="addSp delSp modSp new mod">
        <pc:chgData name="Sheer, Michael" userId="6e048d9a-43f4-422f-b744-8db30a054920" providerId="ADAL" clId="{C795BB9A-D163-461B-BDA8-E123B8D70284}" dt="2025-05-06T22:38:54.484" v="1729" actId="1076"/>
        <pc:sldMkLst>
          <pc:docMk/>
          <pc:sldMk cId="377595056" sldId="1917"/>
        </pc:sldMkLst>
        <pc:spChg chg="del">
          <ac:chgData name="Sheer, Michael" userId="6e048d9a-43f4-422f-b744-8db30a054920" providerId="ADAL" clId="{C795BB9A-D163-461B-BDA8-E123B8D70284}" dt="2025-05-06T22:38:30.341" v="1724" actId="478"/>
          <ac:spMkLst>
            <pc:docMk/>
            <pc:sldMk cId="377595056" sldId="1917"/>
            <ac:spMk id="2" creationId="{FBB46F5E-C4FB-4CB3-727D-1D923F7B58B2}"/>
          </ac:spMkLst>
        </pc:spChg>
        <pc:spChg chg="del">
          <ac:chgData name="Sheer, Michael" userId="6e048d9a-43f4-422f-b744-8db30a054920" providerId="ADAL" clId="{C795BB9A-D163-461B-BDA8-E123B8D70284}" dt="2025-05-06T22:38:31.554" v="1725" actId="478"/>
          <ac:spMkLst>
            <pc:docMk/>
            <pc:sldMk cId="377595056" sldId="1917"/>
            <ac:spMk id="4" creationId="{CD6A1518-D829-C4D1-107F-67A6324530FB}"/>
          </ac:spMkLst>
        </pc:spChg>
        <pc:spChg chg="del">
          <ac:chgData name="Sheer, Michael" userId="6e048d9a-43f4-422f-b744-8db30a054920" providerId="ADAL" clId="{C795BB9A-D163-461B-BDA8-E123B8D70284}" dt="2025-05-06T22:38:21.293" v="1723" actId="478"/>
          <ac:spMkLst>
            <pc:docMk/>
            <pc:sldMk cId="377595056" sldId="1917"/>
            <ac:spMk id="5" creationId="{C102B783-495D-596F-B1A1-7BA6789DD962}"/>
          </ac:spMkLst>
        </pc:spChg>
        <pc:spChg chg="add mod">
          <ac:chgData name="Sheer, Michael" userId="6e048d9a-43f4-422f-b744-8db30a054920" providerId="ADAL" clId="{C795BB9A-D163-461B-BDA8-E123B8D70284}" dt="2025-05-06T22:38:54.484" v="1729" actId="1076"/>
          <ac:spMkLst>
            <pc:docMk/>
            <pc:sldMk cId="377595056" sldId="1917"/>
            <ac:spMk id="7" creationId="{C5099BA6-4981-6052-B51C-F4A099E91D07}"/>
          </ac:spMkLst>
        </pc:spChg>
        <pc:picChg chg="add mod">
          <ac:chgData name="Sheer, Michael" userId="6e048d9a-43f4-422f-b744-8db30a054920" providerId="ADAL" clId="{C795BB9A-D163-461B-BDA8-E123B8D70284}" dt="2025-05-06T22:38:18.765" v="1722" actId="1076"/>
          <ac:picMkLst>
            <pc:docMk/>
            <pc:sldMk cId="377595056" sldId="1917"/>
            <ac:picMk id="1026" creationId="{5FBAC5A3-7794-FC8E-67D1-EBBBAA33E4D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D2666-0CFB-4480-9303-52748D212257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C4C60E2E-3BFE-4D8B-BA46-5121993F914D}">
      <dgm:prSet phldrT="[Text]"/>
      <dgm:spPr>
        <a:xfrm>
          <a:off x="3373184" y="388048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March</a:t>
          </a:r>
        </a:p>
      </dgm:t>
    </dgm:pt>
    <dgm:pt modelId="{E54CDC4F-F230-4638-A1C0-2719F8F0A461}" type="parTrans" cxnId="{1B740754-B6E8-4C35-83E2-5AE3A82895AE}">
      <dgm:prSet/>
      <dgm:spPr/>
      <dgm:t>
        <a:bodyPr/>
        <a:lstStyle/>
        <a:p>
          <a:endParaRPr lang="en-CA"/>
        </a:p>
      </dgm:t>
    </dgm:pt>
    <dgm:pt modelId="{54148701-41DE-4711-83E1-D48B90262396}" type="sibTrans" cxnId="{1B740754-B6E8-4C35-83E2-5AE3A82895AE}">
      <dgm:prSet/>
      <dgm:spPr/>
      <dgm:t>
        <a:bodyPr/>
        <a:lstStyle/>
        <a:p>
          <a:endParaRPr lang="en-CA"/>
        </a:p>
      </dgm:t>
    </dgm:pt>
    <dgm:pt modelId="{673D83CF-21E0-45A1-A37E-5A5269230225}">
      <dgm:prSet phldrT="[Text]"/>
      <dgm:spPr>
        <a:xfrm>
          <a:off x="3074273" y="1005079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April</a:t>
          </a:r>
        </a:p>
      </dgm:t>
    </dgm:pt>
    <dgm:pt modelId="{A24B5FF9-B3A9-4F5F-A0C9-97D03E21B4B8}" type="parTrans" cxnId="{3B0BD047-0E3A-4706-B864-DF5C00453B9A}">
      <dgm:prSet/>
      <dgm:spPr/>
      <dgm:t>
        <a:bodyPr/>
        <a:lstStyle/>
        <a:p>
          <a:endParaRPr lang="en-CA"/>
        </a:p>
      </dgm:t>
    </dgm:pt>
    <dgm:pt modelId="{2492ACFF-4503-4485-9EB7-A51773568949}" type="sibTrans" cxnId="{3B0BD047-0E3A-4706-B864-DF5C00453B9A}">
      <dgm:prSet/>
      <dgm:spPr/>
      <dgm:t>
        <a:bodyPr/>
        <a:lstStyle/>
        <a:p>
          <a:endParaRPr lang="en-CA"/>
        </a:p>
      </dgm:t>
    </dgm:pt>
    <dgm:pt modelId="{56C20E89-A05B-4847-86F9-256EAB1F4D42}">
      <dgm:prSet phldrT="[Text]"/>
      <dgm:spPr>
        <a:xfrm>
          <a:off x="3373184" y="1622109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May</a:t>
          </a:r>
        </a:p>
      </dgm:t>
    </dgm:pt>
    <dgm:pt modelId="{958ADFE4-9115-4B8F-B5DF-A743030C6485}" type="parTrans" cxnId="{2CCC8969-3632-4D4B-BCFE-A06A414F5470}">
      <dgm:prSet/>
      <dgm:spPr/>
      <dgm:t>
        <a:bodyPr/>
        <a:lstStyle/>
        <a:p>
          <a:endParaRPr lang="en-CA"/>
        </a:p>
      </dgm:t>
    </dgm:pt>
    <dgm:pt modelId="{02F59C1F-CAB4-48D5-96C9-6E7E504E4ADF}" type="sibTrans" cxnId="{2CCC8969-3632-4D4B-BCFE-A06A414F5470}">
      <dgm:prSet/>
      <dgm:spPr/>
      <dgm:t>
        <a:bodyPr/>
        <a:lstStyle/>
        <a:p>
          <a:endParaRPr lang="en-CA"/>
        </a:p>
      </dgm:t>
    </dgm:pt>
    <dgm:pt modelId="{2A35AC96-6D82-4FCD-9892-AD62E162CC26}">
      <dgm:prSet phldrT="[Text]"/>
      <dgm:spPr>
        <a:xfrm>
          <a:off x="3074273" y="2239140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June</a:t>
          </a:r>
        </a:p>
      </dgm:t>
    </dgm:pt>
    <dgm:pt modelId="{4AB97E1F-256F-4822-B54C-FACE1E8183F0}" type="parTrans" cxnId="{47C4E231-9228-44DF-AD0A-B5C01B26D43B}">
      <dgm:prSet/>
      <dgm:spPr/>
      <dgm:t>
        <a:bodyPr/>
        <a:lstStyle/>
        <a:p>
          <a:endParaRPr lang="en-CA"/>
        </a:p>
      </dgm:t>
    </dgm:pt>
    <dgm:pt modelId="{197FE622-88A7-426D-8EC1-1BF0901D9DA2}" type="sibTrans" cxnId="{47C4E231-9228-44DF-AD0A-B5C01B26D43B}">
      <dgm:prSet/>
      <dgm:spPr/>
      <dgm:t>
        <a:bodyPr/>
        <a:lstStyle/>
        <a:p>
          <a:endParaRPr lang="en-CA"/>
        </a:p>
      </dgm:t>
    </dgm:pt>
    <dgm:pt modelId="{7C8EBB4C-76EA-4641-8E21-EB2B269FC124}">
      <dgm:prSet phldrT="[Text]"/>
      <dgm:spPr>
        <a:xfrm>
          <a:off x="3373184" y="2855232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July</a:t>
          </a:r>
        </a:p>
      </dgm:t>
    </dgm:pt>
    <dgm:pt modelId="{10B27F9D-673F-447A-9AAB-63B6609345BB}" type="parTrans" cxnId="{782CAC9F-87B5-482D-9F91-9CF41499450C}">
      <dgm:prSet/>
      <dgm:spPr/>
      <dgm:t>
        <a:bodyPr/>
        <a:lstStyle/>
        <a:p>
          <a:endParaRPr lang="en-CA"/>
        </a:p>
      </dgm:t>
    </dgm:pt>
    <dgm:pt modelId="{375BB4C1-6301-429B-80E2-9EC3B6C07383}" type="sibTrans" cxnId="{782CAC9F-87B5-482D-9F91-9CF41499450C}">
      <dgm:prSet/>
      <dgm:spPr/>
      <dgm:t>
        <a:bodyPr/>
        <a:lstStyle/>
        <a:p>
          <a:endParaRPr lang="en-CA"/>
        </a:p>
      </dgm:t>
    </dgm:pt>
    <dgm:pt modelId="{69945D9E-53E9-49AA-A08C-8DFBF15008A1}">
      <dgm:prSet phldrT="[Text]"/>
      <dgm:spPr>
        <a:xfrm>
          <a:off x="3074273" y="3472262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August</a:t>
          </a:r>
        </a:p>
      </dgm:t>
    </dgm:pt>
    <dgm:pt modelId="{1B3544FE-D640-4AA7-9984-7A423E48EB2F}" type="parTrans" cxnId="{07EB9900-DE6A-4B2E-B6A8-1AD574A12B4F}">
      <dgm:prSet/>
      <dgm:spPr/>
      <dgm:t>
        <a:bodyPr/>
        <a:lstStyle/>
        <a:p>
          <a:endParaRPr lang="en-CA"/>
        </a:p>
      </dgm:t>
    </dgm:pt>
    <dgm:pt modelId="{4D261F0F-86D2-434C-ADE5-5849210A11B9}" type="sibTrans" cxnId="{07EB9900-DE6A-4B2E-B6A8-1AD574A12B4F}">
      <dgm:prSet/>
      <dgm:spPr/>
      <dgm:t>
        <a:bodyPr/>
        <a:lstStyle/>
        <a:p>
          <a:endParaRPr lang="en-CA"/>
        </a:p>
      </dgm:t>
    </dgm:pt>
    <dgm:pt modelId="{067BA829-2ECD-44B3-A3DD-6A3D51D50E1E}">
      <dgm:prSet phldrT="[Text]"/>
      <dgm:spPr>
        <a:xfrm>
          <a:off x="3373184" y="4089293"/>
          <a:ext cx="598022" cy="2988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September</a:t>
          </a:r>
        </a:p>
      </dgm:t>
    </dgm:pt>
    <dgm:pt modelId="{CB67E94C-5CB1-4951-9F14-9BD4703E20AB}" type="parTrans" cxnId="{9C1FCFF4-791C-481B-92D8-727C449AA77F}">
      <dgm:prSet/>
      <dgm:spPr/>
      <dgm:t>
        <a:bodyPr/>
        <a:lstStyle/>
        <a:p>
          <a:endParaRPr lang="en-CA"/>
        </a:p>
      </dgm:t>
    </dgm:pt>
    <dgm:pt modelId="{36473B70-949D-4514-8BC0-1ED1D13ECCE3}" type="sibTrans" cxnId="{9C1FCFF4-791C-481B-92D8-727C449AA77F}">
      <dgm:prSet/>
      <dgm:spPr/>
      <dgm:t>
        <a:bodyPr/>
        <a:lstStyle/>
        <a:p>
          <a:endParaRPr lang="en-CA"/>
        </a:p>
      </dgm:t>
    </dgm:pt>
    <dgm:pt modelId="{0B2D78E9-88EE-42BD-B08B-175A395B6D44}" type="pres">
      <dgm:prSet presAssocID="{DCED2666-0CFB-4480-9303-52748D21225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C079807-2BB5-4B3B-8066-74177E7F1A20}" type="pres">
      <dgm:prSet presAssocID="{C4C60E2E-3BFE-4D8B-BA46-5121993F914D}" presName="Accent1" presStyleCnt="0"/>
      <dgm:spPr/>
    </dgm:pt>
    <dgm:pt modelId="{67984B1D-BC22-4409-AC70-323E05F52DAF}" type="pres">
      <dgm:prSet presAssocID="{C4C60E2E-3BFE-4D8B-BA46-5121993F914D}" presName="Accent" presStyleLbl="node1" presStyleIdx="0" presStyleCnt="7"/>
      <dgm:spPr>
        <a:xfrm>
          <a:off x="3136588" y="0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72D4F22-48CC-40C6-95B3-6003B657C0D1}" type="pres">
      <dgm:prSet presAssocID="{C4C60E2E-3BFE-4D8B-BA46-5121993F914D}" presName="Parent1" presStyleLbl="revTx" presStyleIdx="0" presStyleCnt="7">
        <dgm:presLayoutVars>
          <dgm:chMax val="1"/>
          <dgm:chPref val="1"/>
          <dgm:bulletEnabled val="1"/>
        </dgm:presLayoutVars>
      </dgm:prSet>
      <dgm:spPr/>
    </dgm:pt>
    <dgm:pt modelId="{53CBF297-41EC-4F60-831A-AA011316F85E}" type="pres">
      <dgm:prSet presAssocID="{673D83CF-21E0-45A1-A37E-5A5269230225}" presName="Accent2" presStyleCnt="0"/>
      <dgm:spPr/>
    </dgm:pt>
    <dgm:pt modelId="{E31145B0-4EB4-4D9B-AD20-885F0F75C7B9}" type="pres">
      <dgm:prSet presAssocID="{673D83CF-21E0-45A1-A37E-5A5269230225}" presName="Accent" presStyleLbl="node1" presStyleIdx="1" presStyleCnt="7"/>
      <dgm:spPr>
        <a:xfrm>
          <a:off x="2838883" y="615622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758B14C-517E-48AC-BA1D-E00EE3BC82E4}" type="pres">
      <dgm:prSet presAssocID="{673D83CF-21E0-45A1-A37E-5A5269230225}" presName="Parent2" presStyleLbl="revTx" presStyleIdx="1" presStyleCnt="7">
        <dgm:presLayoutVars>
          <dgm:chMax val="1"/>
          <dgm:chPref val="1"/>
          <dgm:bulletEnabled val="1"/>
        </dgm:presLayoutVars>
      </dgm:prSet>
      <dgm:spPr/>
    </dgm:pt>
    <dgm:pt modelId="{B1FCF674-ED19-44A3-8AD8-E30D1836141F}" type="pres">
      <dgm:prSet presAssocID="{56C20E89-A05B-4847-86F9-256EAB1F4D42}" presName="Accent3" presStyleCnt="0"/>
      <dgm:spPr/>
    </dgm:pt>
    <dgm:pt modelId="{117E0652-4820-4E75-AE0C-912D904C90F6}" type="pres">
      <dgm:prSet presAssocID="{56C20E89-A05B-4847-86F9-256EAB1F4D42}" presName="Accent" presStyleLbl="node1" presStyleIdx="2" presStyleCnt="7"/>
      <dgm:spPr>
        <a:xfrm>
          <a:off x="3136588" y="1234060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2C95C78-3375-491E-86D8-86DE1B7F388E}" type="pres">
      <dgm:prSet presAssocID="{56C20E89-A05B-4847-86F9-256EAB1F4D42}" presName="Parent3" presStyleLbl="revTx" presStyleIdx="2" presStyleCnt="7">
        <dgm:presLayoutVars>
          <dgm:chMax val="1"/>
          <dgm:chPref val="1"/>
          <dgm:bulletEnabled val="1"/>
        </dgm:presLayoutVars>
      </dgm:prSet>
      <dgm:spPr/>
    </dgm:pt>
    <dgm:pt modelId="{BD990F60-06EB-4DE2-AD9B-596BDB090270}" type="pres">
      <dgm:prSet presAssocID="{2A35AC96-6D82-4FCD-9892-AD62E162CC26}" presName="Accent4" presStyleCnt="0"/>
      <dgm:spPr/>
    </dgm:pt>
    <dgm:pt modelId="{BC892246-78C8-496B-A973-C3CC9CE21EDE}" type="pres">
      <dgm:prSet presAssocID="{2A35AC96-6D82-4FCD-9892-AD62E162CC26}" presName="Accent" presStyleLbl="node1" presStyleIdx="3" presStyleCnt="7"/>
      <dgm:spPr>
        <a:xfrm>
          <a:off x="2838883" y="1851091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AE4ABDE-512B-4808-80FF-459C49183625}" type="pres">
      <dgm:prSet presAssocID="{2A35AC96-6D82-4FCD-9892-AD62E162CC26}" presName="Parent4" presStyleLbl="revTx" presStyleIdx="3" presStyleCnt="7">
        <dgm:presLayoutVars>
          <dgm:chMax val="1"/>
          <dgm:chPref val="1"/>
          <dgm:bulletEnabled val="1"/>
        </dgm:presLayoutVars>
      </dgm:prSet>
      <dgm:spPr/>
    </dgm:pt>
    <dgm:pt modelId="{918FE7B4-9EC4-4ABF-A4F1-E46B78509779}" type="pres">
      <dgm:prSet presAssocID="{7C8EBB4C-76EA-4641-8E21-EB2B269FC124}" presName="Accent5" presStyleCnt="0"/>
      <dgm:spPr/>
    </dgm:pt>
    <dgm:pt modelId="{45BCE71A-0BB0-429D-ADA0-85FD1254C581}" type="pres">
      <dgm:prSet presAssocID="{7C8EBB4C-76EA-4641-8E21-EB2B269FC124}" presName="Accent" presStyleLbl="node1" presStyleIdx="4" presStyleCnt="7"/>
      <dgm:spPr>
        <a:xfrm>
          <a:off x="3136588" y="2467183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70F252F-B6CC-410B-A0FD-1B51A00BD3B5}" type="pres">
      <dgm:prSet presAssocID="{7C8EBB4C-76EA-4641-8E21-EB2B269FC124}" presName="Parent5" presStyleLbl="revTx" presStyleIdx="4" presStyleCnt="7">
        <dgm:presLayoutVars>
          <dgm:chMax val="1"/>
          <dgm:chPref val="1"/>
          <dgm:bulletEnabled val="1"/>
        </dgm:presLayoutVars>
      </dgm:prSet>
      <dgm:spPr/>
    </dgm:pt>
    <dgm:pt modelId="{C764F769-A36C-48D0-8D4F-DFE38E9229FE}" type="pres">
      <dgm:prSet presAssocID="{69945D9E-53E9-49AA-A08C-8DFBF15008A1}" presName="Accent6" presStyleCnt="0"/>
      <dgm:spPr/>
    </dgm:pt>
    <dgm:pt modelId="{44EAF181-7D14-4559-B422-116A1E26EAF3}" type="pres">
      <dgm:prSet presAssocID="{69945D9E-53E9-49AA-A08C-8DFBF15008A1}" presName="Accent" presStyleLbl="node1" presStyleIdx="5" presStyleCnt="7"/>
      <dgm:spPr>
        <a:xfrm>
          <a:off x="2838883" y="3084213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14AC976-4358-45A4-A0A1-6CFCEAB27BAD}" type="pres">
      <dgm:prSet presAssocID="{69945D9E-53E9-49AA-A08C-8DFBF15008A1}" presName="Parent6" presStyleLbl="revTx" presStyleIdx="5" presStyleCnt="7">
        <dgm:presLayoutVars>
          <dgm:chMax val="1"/>
          <dgm:chPref val="1"/>
          <dgm:bulletEnabled val="1"/>
        </dgm:presLayoutVars>
      </dgm:prSet>
      <dgm:spPr/>
    </dgm:pt>
    <dgm:pt modelId="{2F76BF61-504C-4CAD-ABA8-63B0C432D8B1}" type="pres">
      <dgm:prSet presAssocID="{067BA829-2ECD-44B3-A3DD-6A3D51D50E1E}" presName="Accent7" presStyleCnt="0"/>
      <dgm:spPr/>
    </dgm:pt>
    <dgm:pt modelId="{86F57016-4BAF-4839-AB25-69CD56A20C14}" type="pres">
      <dgm:prSet presAssocID="{067BA829-2ECD-44B3-A3DD-6A3D51D50E1E}" presName="Accent" presStyleLbl="node1" presStyleIdx="6" presStyleCnt="7"/>
      <dgm:spPr>
        <a:xfrm>
          <a:off x="3212773" y="3771158"/>
          <a:ext cx="920652" cy="92108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F01E8F2-B311-4069-BEC5-C697D06C2B84}" type="pres">
      <dgm:prSet presAssocID="{067BA829-2ECD-44B3-A3DD-6A3D51D50E1E}" presName="Parent7" presStyleLbl="revTx" presStyleIdx="6" presStyleCnt="7">
        <dgm:presLayoutVars>
          <dgm:chMax val="1"/>
          <dgm:chPref val="1"/>
          <dgm:bulletEnabled val="1"/>
        </dgm:presLayoutVars>
      </dgm:prSet>
      <dgm:spPr/>
    </dgm:pt>
  </dgm:ptLst>
  <dgm:cxnLst>
    <dgm:cxn modelId="{07EB9900-DE6A-4B2E-B6A8-1AD574A12B4F}" srcId="{DCED2666-0CFB-4480-9303-52748D212257}" destId="{69945D9E-53E9-49AA-A08C-8DFBF15008A1}" srcOrd="5" destOrd="0" parTransId="{1B3544FE-D640-4AA7-9984-7A423E48EB2F}" sibTransId="{4D261F0F-86D2-434C-ADE5-5849210A11B9}"/>
    <dgm:cxn modelId="{D981D323-5E07-403D-8FB5-1545025D08E6}" type="presOf" srcId="{56C20E89-A05B-4847-86F9-256EAB1F4D42}" destId="{B2C95C78-3375-491E-86D8-86DE1B7F388E}" srcOrd="0" destOrd="0" presId="urn:microsoft.com/office/officeart/2009/layout/CircleArrowProcess"/>
    <dgm:cxn modelId="{47C4E231-9228-44DF-AD0A-B5C01B26D43B}" srcId="{DCED2666-0CFB-4480-9303-52748D212257}" destId="{2A35AC96-6D82-4FCD-9892-AD62E162CC26}" srcOrd="3" destOrd="0" parTransId="{4AB97E1F-256F-4822-B54C-FACE1E8183F0}" sibTransId="{197FE622-88A7-426D-8EC1-1BF0901D9DA2}"/>
    <dgm:cxn modelId="{4FE4413A-360B-4B23-9045-474C953F1656}" type="presOf" srcId="{673D83CF-21E0-45A1-A37E-5A5269230225}" destId="{D758B14C-517E-48AC-BA1D-E00EE3BC82E4}" srcOrd="0" destOrd="0" presId="urn:microsoft.com/office/officeart/2009/layout/CircleArrowProcess"/>
    <dgm:cxn modelId="{ECD4655B-F294-40C9-B8D4-752E41F21FE4}" type="presOf" srcId="{067BA829-2ECD-44B3-A3DD-6A3D51D50E1E}" destId="{7F01E8F2-B311-4069-BEC5-C697D06C2B84}" srcOrd="0" destOrd="0" presId="urn:microsoft.com/office/officeart/2009/layout/CircleArrowProcess"/>
    <dgm:cxn modelId="{3B0BD047-0E3A-4706-B864-DF5C00453B9A}" srcId="{DCED2666-0CFB-4480-9303-52748D212257}" destId="{673D83CF-21E0-45A1-A37E-5A5269230225}" srcOrd="1" destOrd="0" parTransId="{A24B5FF9-B3A9-4F5F-A0C9-97D03E21B4B8}" sibTransId="{2492ACFF-4503-4485-9EB7-A51773568949}"/>
    <dgm:cxn modelId="{2CCC8969-3632-4D4B-BCFE-A06A414F5470}" srcId="{DCED2666-0CFB-4480-9303-52748D212257}" destId="{56C20E89-A05B-4847-86F9-256EAB1F4D42}" srcOrd="2" destOrd="0" parTransId="{958ADFE4-9115-4B8F-B5DF-A743030C6485}" sibTransId="{02F59C1F-CAB4-48D5-96C9-6E7E504E4ADF}"/>
    <dgm:cxn modelId="{A5B0A64D-D68F-452E-A107-77F2599566D6}" type="presOf" srcId="{DCED2666-0CFB-4480-9303-52748D212257}" destId="{0B2D78E9-88EE-42BD-B08B-175A395B6D44}" srcOrd="0" destOrd="0" presId="urn:microsoft.com/office/officeart/2009/layout/CircleArrowProcess"/>
    <dgm:cxn modelId="{6E29DC72-4CF4-42D2-97F8-88FBB6BD72AB}" type="presOf" srcId="{C4C60E2E-3BFE-4D8B-BA46-5121993F914D}" destId="{F72D4F22-48CC-40C6-95B3-6003B657C0D1}" srcOrd="0" destOrd="0" presId="urn:microsoft.com/office/officeart/2009/layout/CircleArrowProcess"/>
    <dgm:cxn modelId="{1B740754-B6E8-4C35-83E2-5AE3A82895AE}" srcId="{DCED2666-0CFB-4480-9303-52748D212257}" destId="{C4C60E2E-3BFE-4D8B-BA46-5121993F914D}" srcOrd="0" destOrd="0" parTransId="{E54CDC4F-F230-4638-A1C0-2719F8F0A461}" sibTransId="{54148701-41DE-4711-83E1-D48B90262396}"/>
    <dgm:cxn modelId="{29005F89-846C-4A0A-A3D6-00CDB0CDE15C}" type="presOf" srcId="{2A35AC96-6D82-4FCD-9892-AD62E162CC26}" destId="{3AE4ABDE-512B-4808-80FF-459C49183625}" srcOrd="0" destOrd="0" presId="urn:microsoft.com/office/officeart/2009/layout/CircleArrowProcess"/>
    <dgm:cxn modelId="{782CAC9F-87B5-482D-9F91-9CF41499450C}" srcId="{DCED2666-0CFB-4480-9303-52748D212257}" destId="{7C8EBB4C-76EA-4641-8E21-EB2B269FC124}" srcOrd="4" destOrd="0" parTransId="{10B27F9D-673F-447A-9AAB-63B6609345BB}" sibTransId="{375BB4C1-6301-429B-80E2-9EC3B6C07383}"/>
    <dgm:cxn modelId="{F7C77FCF-71E8-4E75-9BB1-9509A1A83B87}" type="presOf" srcId="{69945D9E-53E9-49AA-A08C-8DFBF15008A1}" destId="{814AC976-4358-45A4-A0A1-6CFCEAB27BAD}" srcOrd="0" destOrd="0" presId="urn:microsoft.com/office/officeart/2009/layout/CircleArrowProcess"/>
    <dgm:cxn modelId="{B92337F2-DD57-407D-AF29-822CDE725252}" type="presOf" srcId="{7C8EBB4C-76EA-4641-8E21-EB2B269FC124}" destId="{670F252F-B6CC-410B-A0FD-1B51A00BD3B5}" srcOrd="0" destOrd="0" presId="urn:microsoft.com/office/officeart/2009/layout/CircleArrowProcess"/>
    <dgm:cxn modelId="{9C1FCFF4-791C-481B-92D8-727C449AA77F}" srcId="{DCED2666-0CFB-4480-9303-52748D212257}" destId="{067BA829-2ECD-44B3-A3DD-6A3D51D50E1E}" srcOrd="6" destOrd="0" parTransId="{CB67E94C-5CB1-4951-9F14-9BD4703E20AB}" sibTransId="{36473B70-949D-4514-8BC0-1ED1D13ECCE3}"/>
    <dgm:cxn modelId="{339CB050-FB42-4072-82DF-74AC3A89E1CE}" type="presParOf" srcId="{0B2D78E9-88EE-42BD-B08B-175A395B6D44}" destId="{FC079807-2BB5-4B3B-8066-74177E7F1A20}" srcOrd="0" destOrd="0" presId="urn:microsoft.com/office/officeart/2009/layout/CircleArrowProcess"/>
    <dgm:cxn modelId="{4333369A-904B-468A-94AB-0098EB98957E}" type="presParOf" srcId="{FC079807-2BB5-4B3B-8066-74177E7F1A20}" destId="{67984B1D-BC22-4409-AC70-323E05F52DAF}" srcOrd="0" destOrd="0" presId="urn:microsoft.com/office/officeart/2009/layout/CircleArrowProcess"/>
    <dgm:cxn modelId="{8EBD1322-5D22-430D-AD74-609A79ACD368}" type="presParOf" srcId="{0B2D78E9-88EE-42BD-B08B-175A395B6D44}" destId="{F72D4F22-48CC-40C6-95B3-6003B657C0D1}" srcOrd="1" destOrd="0" presId="urn:microsoft.com/office/officeart/2009/layout/CircleArrowProcess"/>
    <dgm:cxn modelId="{EA83FFFC-34D7-4C10-8943-8A52C5168709}" type="presParOf" srcId="{0B2D78E9-88EE-42BD-B08B-175A395B6D44}" destId="{53CBF297-41EC-4F60-831A-AA011316F85E}" srcOrd="2" destOrd="0" presId="urn:microsoft.com/office/officeart/2009/layout/CircleArrowProcess"/>
    <dgm:cxn modelId="{62908E68-A0F2-4DD6-8E99-49D2080E3981}" type="presParOf" srcId="{53CBF297-41EC-4F60-831A-AA011316F85E}" destId="{E31145B0-4EB4-4D9B-AD20-885F0F75C7B9}" srcOrd="0" destOrd="0" presId="urn:microsoft.com/office/officeart/2009/layout/CircleArrowProcess"/>
    <dgm:cxn modelId="{B1C52163-A250-434E-86A3-537B17BB7053}" type="presParOf" srcId="{0B2D78E9-88EE-42BD-B08B-175A395B6D44}" destId="{D758B14C-517E-48AC-BA1D-E00EE3BC82E4}" srcOrd="3" destOrd="0" presId="urn:microsoft.com/office/officeart/2009/layout/CircleArrowProcess"/>
    <dgm:cxn modelId="{43E00835-2D9A-4ED6-8E5F-754E13D1D77C}" type="presParOf" srcId="{0B2D78E9-88EE-42BD-B08B-175A395B6D44}" destId="{B1FCF674-ED19-44A3-8AD8-E30D1836141F}" srcOrd="4" destOrd="0" presId="urn:microsoft.com/office/officeart/2009/layout/CircleArrowProcess"/>
    <dgm:cxn modelId="{57268380-8937-4B2D-8C1A-BBBC2141C2D5}" type="presParOf" srcId="{B1FCF674-ED19-44A3-8AD8-E30D1836141F}" destId="{117E0652-4820-4E75-AE0C-912D904C90F6}" srcOrd="0" destOrd="0" presId="urn:microsoft.com/office/officeart/2009/layout/CircleArrowProcess"/>
    <dgm:cxn modelId="{713C4580-70C4-4EC0-8090-7141FAB9429B}" type="presParOf" srcId="{0B2D78E9-88EE-42BD-B08B-175A395B6D44}" destId="{B2C95C78-3375-491E-86D8-86DE1B7F388E}" srcOrd="5" destOrd="0" presId="urn:microsoft.com/office/officeart/2009/layout/CircleArrowProcess"/>
    <dgm:cxn modelId="{7669D39F-CC6F-4CF4-BC55-D6586AC2E568}" type="presParOf" srcId="{0B2D78E9-88EE-42BD-B08B-175A395B6D44}" destId="{BD990F60-06EB-4DE2-AD9B-596BDB090270}" srcOrd="6" destOrd="0" presId="urn:microsoft.com/office/officeart/2009/layout/CircleArrowProcess"/>
    <dgm:cxn modelId="{CAC3E764-F6D8-47D7-BF42-26733415FD46}" type="presParOf" srcId="{BD990F60-06EB-4DE2-AD9B-596BDB090270}" destId="{BC892246-78C8-496B-A973-C3CC9CE21EDE}" srcOrd="0" destOrd="0" presId="urn:microsoft.com/office/officeart/2009/layout/CircleArrowProcess"/>
    <dgm:cxn modelId="{2E369DF1-2698-48FB-AFF2-00D6FCFA31C9}" type="presParOf" srcId="{0B2D78E9-88EE-42BD-B08B-175A395B6D44}" destId="{3AE4ABDE-512B-4808-80FF-459C49183625}" srcOrd="7" destOrd="0" presId="urn:microsoft.com/office/officeart/2009/layout/CircleArrowProcess"/>
    <dgm:cxn modelId="{2E01350B-16F2-49B7-B1D5-ED17E4C5D945}" type="presParOf" srcId="{0B2D78E9-88EE-42BD-B08B-175A395B6D44}" destId="{918FE7B4-9EC4-4ABF-A4F1-E46B78509779}" srcOrd="8" destOrd="0" presId="urn:microsoft.com/office/officeart/2009/layout/CircleArrowProcess"/>
    <dgm:cxn modelId="{82BD88F1-624E-4050-886F-167E0C325900}" type="presParOf" srcId="{918FE7B4-9EC4-4ABF-A4F1-E46B78509779}" destId="{45BCE71A-0BB0-429D-ADA0-85FD1254C581}" srcOrd="0" destOrd="0" presId="urn:microsoft.com/office/officeart/2009/layout/CircleArrowProcess"/>
    <dgm:cxn modelId="{FEFAEE20-1C2F-4731-9726-5079AA6877E5}" type="presParOf" srcId="{0B2D78E9-88EE-42BD-B08B-175A395B6D44}" destId="{670F252F-B6CC-410B-A0FD-1B51A00BD3B5}" srcOrd="9" destOrd="0" presId="urn:microsoft.com/office/officeart/2009/layout/CircleArrowProcess"/>
    <dgm:cxn modelId="{5EF7C11E-E89C-48FF-BA10-6A3BF0B07191}" type="presParOf" srcId="{0B2D78E9-88EE-42BD-B08B-175A395B6D44}" destId="{C764F769-A36C-48D0-8D4F-DFE38E9229FE}" srcOrd="10" destOrd="0" presId="urn:microsoft.com/office/officeart/2009/layout/CircleArrowProcess"/>
    <dgm:cxn modelId="{F6E1F94B-D9A2-4B17-869F-6BC80CC1F13E}" type="presParOf" srcId="{C764F769-A36C-48D0-8D4F-DFE38E9229FE}" destId="{44EAF181-7D14-4559-B422-116A1E26EAF3}" srcOrd="0" destOrd="0" presId="urn:microsoft.com/office/officeart/2009/layout/CircleArrowProcess"/>
    <dgm:cxn modelId="{AD3527AB-34C5-40F1-A228-B2CA99D6102E}" type="presParOf" srcId="{0B2D78E9-88EE-42BD-B08B-175A395B6D44}" destId="{814AC976-4358-45A4-A0A1-6CFCEAB27BAD}" srcOrd="11" destOrd="0" presId="urn:microsoft.com/office/officeart/2009/layout/CircleArrowProcess"/>
    <dgm:cxn modelId="{A2408B28-4C2F-4199-B1A0-9CA316F0EFC5}" type="presParOf" srcId="{0B2D78E9-88EE-42BD-B08B-175A395B6D44}" destId="{2F76BF61-504C-4CAD-ABA8-63B0C432D8B1}" srcOrd="12" destOrd="0" presId="urn:microsoft.com/office/officeart/2009/layout/CircleArrowProcess"/>
    <dgm:cxn modelId="{A7D1920F-0443-4724-B8D3-BE2301934A4F}" type="presParOf" srcId="{2F76BF61-504C-4CAD-ABA8-63B0C432D8B1}" destId="{86F57016-4BAF-4839-AB25-69CD56A20C14}" srcOrd="0" destOrd="0" presId="urn:microsoft.com/office/officeart/2009/layout/CircleArrowProcess"/>
    <dgm:cxn modelId="{A669E9A5-5569-4FC8-9722-E173F47A5886}" type="presParOf" srcId="{0B2D78E9-88EE-42BD-B08B-175A395B6D44}" destId="{7F01E8F2-B311-4069-BEC5-C697D06C2B84}" srcOrd="1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98DA0-23CF-403D-BF56-3F22F22569C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A4C564-5AD5-4CDC-8ECB-7D60139EE3A8}">
      <dgm:prSet phldrT="[Text]"/>
      <dgm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gm:t>
    </dgm:pt>
    <dgm:pt modelId="{5D152F41-9D64-4301-BF55-EF2768C4A82D}" type="parTrans" cxnId="{E9C645B1-8891-48F6-8DA8-2BBEBE015A1F}">
      <dgm:prSet/>
      <dgm:spPr/>
      <dgm:t>
        <a:bodyPr/>
        <a:lstStyle/>
        <a:p>
          <a:endParaRPr lang="en-US"/>
        </a:p>
      </dgm:t>
    </dgm:pt>
    <dgm:pt modelId="{72A0F786-760E-4736-9A0E-5A818831AAE6}" type="sibTrans" cxnId="{E9C645B1-8891-48F6-8DA8-2BBEBE015A1F}">
      <dgm:prSet/>
      <dgm:spPr/>
      <dgm:t>
        <a:bodyPr/>
        <a:lstStyle/>
        <a:p>
          <a:endParaRPr lang="en-US"/>
        </a:p>
      </dgm:t>
    </dgm:pt>
    <dgm:pt modelId="{414589E6-2C24-4DF4-9E9B-4F976CCF9CE2}">
      <dgm:prSet phldrT="[Text]"/>
      <dgm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gm:t>
    </dgm:pt>
    <dgm:pt modelId="{A9107770-09F4-4AED-BDFC-1F855A4DF19F}" type="parTrans" cxnId="{1DC5D377-7A1D-4B75-9B9C-8746FE6FC076}">
      <dgm:prSet/>
      <dgm:spPr/>
      <dgm:t>
        <a:bodyPr/>
        <a:lstStyle/>
        <a:p>
          <a:endParaRPr lang="en-US"/>
        </a:p>
      </dgm:t>
    </dgm:pt>
    <dgm:pt modelId="{293BB005-473D-4808-A0BD-838A918429AB}" type="sibTrans" cxnId="{1DC5D377-7A1D-4B75-9B9C-8746FE6FC076}">
      <dgm:prSet/>
      <dgm:spPr/>
      <dgm:t>
        <a:bodyPr/>
        <a:lstStyle/>
        <a:p>
          <a:endParaRPr lang="en-US"/>
        </a:p>
      </dgm:t>
    </dgm:pt>
    <dgm:pt modelId="{D64CFBF5-EEEF-45E4-BC9D-5E8F717206D6}">
      <dgm:prSet phldrT="[Text]"/>
      <dgm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gm:t>
    </dgm:pt>
    <dgm:pt modelId="{0AE845FE-D98C-4415-93CC-A93CD5BE59F6}" type="parTrans" cxnId="{A344C301-E100-41DB-BD55-0CE3640375B9}">
      <dgm:prSet/>
      <dgm:spPr/>
      <dgm:t>
        <a:bodyPr/>
        <a:lstStyle/>
        <a:p>
          <a:endParaRPr lang="en-US"/>
        </a:p>
      </dgm:t>
    </dgm:pt>
    <dgm:pt modelId="{0E1837AA-05BD-415F-B4E2-81B52F8DFC9A}" type="sibTrans" cxnId="{A344C301-E100-41DB-BD55-0CE3640375B9}">
      <dgm:prSet/>
      <dgm:spPr/>
      <dgm:t>
        <a:bodyPr/>
        <a:lstStyle/>
        <a:p>
          <a:endParaRPr lang="en-US"/>
        </a:p>
      </dgm:t>
    </dgm:pt>
    <dgm:pt modelId="{FEF81F8D-B6AE-4CB7-9CF2-003F59DC0894}">
      <dgm:prSet/>
      <dgm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gm:t>
    </dgm:pt>
    <dgm:pt modelId="{D8C524F8-D597-4142-AD1C-18AFEC92B361}" type="parTrans" cxnId="{3E4ECB71-EC0D-4BDB-BC9A-6F5DD361E84D}">
      <dgm:prSet/>
      <dgm:spPr/>
      <dgm:t>
        <a:bodyPr/>
        <a:lstStyle/>
        <a:p>
          <a:endParaRPr lang="en-US"/>
        </a:p>
      </dgm:t>
    </dgm:pt>
    <dgm:pt modelId="{C56B0633-BF8B-4956-9B8C-DA02B877E7A0}" type="sibTrans" cxnId="{3E4ECB71-EC0D-4BDB-BC9A-6F5DD361E84D}">
      <dgm:prSet/>
      <dgm:spPr/>
      <dgm:t>
        <a:bodyPr/>
        <a:lstStyle/>
        <a:p>
          <a:endParaRPr lang="en-US"/>
        </a:p>
      </dgm:t>
    </dgm:pt>
    <dgm:pt modelId="{B78C5F29-5B08-4289-BCC5-5B72EE3B6AB5}">
      <dgm:prSet/>
      <dgm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gm:t>
    </dgm:pt>
    <dgm:pt modelId="{54BCAC4D-FCD3-434F-845A-F25CF25F9927}" type="parTrans" cxnId="{8D39D614-29CE-4201-9404-7D86AF0CF520}">
      <dgm:prSet/>
      <dgm:spPr/>
      <dgm:t>
        <a:bodyPr/>
        <a:lstStyle/>
        <a:p>
          <a:endParaRPr lang="en-US"/>
        </a:p>
      </dgm:t>
    </dgm:pt>
    <dgm:pt modelId="{310A42B8-CA04-4F42-BCBD-5142E945592B}" type="sibTrans" cxnId="{8D39D614-29CE-4201-9404-7D86AF0CF520}">
      <dgm:prSet/>
      <dgm:spPr/>
      <dgm:t>
        <a:bodyPr/>
        <a:lstStyle/>
        <a:p>
          <a:endParaRPr lang="en-US"/>
        </a:p>
      </dgm:t>
    </dgm:pt>
    <dgm:pt modelId="{CEA1CF51-2932-4177-BC52-58BCEB3CF17D}">
      <dgm:prSet/>
      <dgm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gm:t>
    </dgm:pt>
    <dgm:pt modelId="{D47408B1-2BE5-4651-9638-01BB163268F2}" type="parTrans" cxnId="{6C958328-7928-4B20-858F-21D1D11F21FD}">
      <dgm:prSet/>
      <dgm:spPr/>
      <dgm:t>
        <a:bodyPr/>
        <a:lstStyle/>
        <a:p>
          <a:endParaRPr lang="en-US"/>
        </a:p>
      </dgm:t>
    </dgm:pt>
    <dgm:pt modelId="{75C2D987-AE8E-4D6E-98C6-CC55B8543F88}" type="sibTrans" cxnId="{6C958328-7928-4B20-858F-21D1D11F21FD}">
      <dgm:prSet/>
      <dgm:spPr/>
      <dgm:t>
        <a:bodyPr/>
        <a:lstStyle/>
        <a:p>
          <a:endParaRPr lang="en-US"/>
        </a:p>
      </dgm:t>
    </dgm:pt>
    <dgm:pt modelId="{4629B103-8B1D-4721-8ED4-EEC317D3C171}">
      <dgm:prSet/>
      <dgm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gm:t>
    </dgm:pt>
    <dgm:pt modelId="{C28268FE-85B8-4D14-882E-9734C9D565F9}" type="parTrans" cxnId="{2ACC28F4-9C0A-4C05-956F-366AE86D7D6D}">
      <dgm:prSet/>
      <dgm:spPr/>
      <dgm:t>
        <a:bodyPr/>
        <a:lstStyle/>
        <a:p>
          <a:endParaRPr lang="en-US"/>
        </a:p>
      </dgm:t>
    </dgm:pt>
    <dgm:pt modelId="{29AE1423-3D14-4D57-B394-2FB0C7B0B948}" type="sibTrans" cxnId="{2ACC28F4-9C0A-4C05-956F-366AE86D7D6D}">
      <dgm:prSet/>
      <dgm:spPr/>
      <dgm:t>
        <a:bodyPr/>
        <a:lstStyle/>
        <a:p>
          <a:endParaRPr lang="en-US"/>
        </a:p>
      </dgm:t>
    </dgm:pt>
    <dgm:pt modelId="{FEFFB950-25D7-450C-B49A-BA204B80FEE4}">
      <dgm:prSet/>
      <dgm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gm:t>
    </dgm:pt>
    <dgm:pt modelId="{9792EC84-C3B8-46EC-AEDA-1B6E73D8326B}" type="parTrans" cxnId="{549F1E00-3E28-4B2A-BB30-4BC1F6D62783}">
      <dgm:prSet/>
      <dgm:spPr/>
      <dgm:t>
        <a:bodyPr/>
        <a:lstStyle/>
        <a:p>
          <a:endParaRPr lang="en-US"/>
        </a:p>
      </dgm:t>
    </dgm:pt>
    <dgm:pt modelId="{CD66BF96-C534-475E-A011-BAE96F0A17E0}" type="sibTrans" cxnId="{549F1E00-3E28-4B2A-BB30-4BC1F6D62783}">
      <dgm:prSet/>
      <dgm:spPr/>
      <dgm:t>
        <a:bodyPr/>
        <a:lstStyle/>
        <a:p>
          <a:endParaRPr lang="en-US"/>
        </a:p>
      </dgm:t>
    </dgm:pt>
    <dgm:pt modelId="{8F720BB1-EAF0-4FCD-9920-E9C6F158C332}" type="pres">
      <dgm:prSet presAssocID="{6B898DA0-23CF-403D-BF56-3F22F22569C9}" presName="Name0" presStyleCnt="0">
        <dgm:presLayoutVars>
          <dgm:dir/>
          <dgm:animLvl val="lvl"/>
          <dgm:resizeHandles val="exact"/>
        </dgm:presLayoutVars>
      </dgm:prSet>
      <dgm:spPr/>
    </dgm:pt>
    <dgm:pt modelId="{5FEF4C8D-71C5-4E94-87FD-60F35BE5A38D}" type="pres">
      <dgm:prSet presAssocID="{98A4C564-5AD5-4CDC-8ECB-7D60139EE3A8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00CDD4B8-F2BC-46A7-A625-1164E57803FD}" type="pres">
      <dgm:prSet presAssocID="{72A0F786-760E-4736-9A0E-5A818831AAE6}" presName="parTxOnlySpace" presStyleCnt="0"/>
      <dgm:spPr/>
    </dgm:pt>
    <dgm:pt modelId="{7E49950B-47B1-4465-A0C9-06F9AB66458F}" type="pres">
      <dgm:prSet presAssocID="{FEF81F8D-B6AE-4CB7-9CF2-003F59DC0894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593587A7-3C2F-4EE2-941D-7ECF26531FEE}" type="pres">
      <dgm:prSet presAssocID="{C56B0633-BF8B-4956-9B8C-DA02B877E7A0}" presName="parTxOnlySpace" presStyleCnt="0"/>
      <dgm:spPr/>
    </dgm:pt>
    <dgm:pt modelId="{84BED7CC-05F8-4563-BCED-A57FA18014E2}" type="pres">
      <dgm:prSet presAssocID="{B78C5F29-5B08-4289-BCC5-5B72EE3B6AB5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1BECC93-3AC2-4416-A716-5020CBA336B3}" type="pres">
      <dgm:prSet presAssocID="{310A42B8-CA04-4F42-BCBD-5142E945592B}" presName="parTxOnlySpace" presStyleCnt="0"/>
      <dgm:spPr/>
    </dgm:pt>
    <dgm:pt modelId="{B2D5A812-B6B4-4FCC-B5D5-73A716CEA24D}" type="pres">
      <dgm:prSet presAssocID="{414589E6-2C24-4DF4-9E9B-4F976CCF9CE2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50E0B75A-601D-46D1-9473-903BE02272C4}" type="pres">
      <dgm:prSet presAssocID="{293BB005-473D-4808-A0BD-838A918429AB}" presName="parTxOnlySpace" presStyleCnt="0"/>
      <dgm:spPr/>
    </dgm:pt>
    <dgm:pt modelId="{BC832965-6FF6-468E-AEEC-2329EC9D4CD1}" type="pres">
      <dgm:prSet presAssocID="{D64CFBF5-EEEF-45E4-BC9D-5E8F717206D6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368BD0C8-8C31-4805-BE23-6EC1435CBA07}" type="pres">
      <dgm:prSet presAssocID="{0E1837AA-05BD-415F-B4E2-81B52F8DFC9A}" presName="parTxOnlySpace" presStyleCnt="0"/>
      <dgm:spPr/>
    </dgm:pt>
    <dgm:pt modelId="{47C4730F-BE76-4777-A88C-A1CE3A69F08F}" type="pres">
      <dgm:prSet presAssocID="{CEA1CF51-2932-4177-BC52-58BCEB3CF17D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762AAA6B-D1EA-4E40-9095-AFDEDD9D3887}" type="pres">
      <dgm:prSet presAssocID="{75C2D987-AE8E-4D6E-98C6-CC55B8543F88}" presName="parTxOnlySpace" presStyleCnt="0"/>
      <dgm:spPr/>
    </dgm:pt>
    <dgm:pt modelId="{7329497E-EE82-48E4-9240-590929EE3292}" type="pres">
      <dgm:prSet presAssocID="{4629B103-8B1D-4721-8ED4-EEC317D3C171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3BE0D5E0-9742-4DA1-9659-FC3380CD9576}" type="pres">
      <dgm:prSet presAssocID="{29AE1423-3D14-4D57-B394-2FB0C7B0B948}" presName="parTxOnlySpace" presStyleCnt="0"/>
      <dgm:spPr/>
    </dgm:pt>
    <dgm:pt modelId="{64EE3F70-121D-4DD7-9737-6B741A9A85D2}" type="pres">
      <dgm:prSet presAssocID="{FEFFB950-25D7-450C-B49A-BA204B80FEE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549F1E00-3E28-4B2A-BB30-4BC1F6D62783}" srcId="{6B898DA0-23CF-403D-BF56-3F22F22569C9}" destId="{FEFFB950-25D7-450C-B49A-BA204B80FEE4}" srcOrd="7" destOrd="0" parTransId="{9792EC84-C3B8-46EC-AEDA-1B6E73D8326B}" sibTransId="{CD66BF96-C534-475E-A011-BAE96F0A17E0}"/>
    <dgm:cxn modelId="{A344C301-E100-41DB-BD55-0CE3640375B9}" srcId="{6B898DA0-23CF-403D-BF56-3F22F22569C9}" destId="{D64CFBF5-EEEF-45E4-BC9D-5E8F717206D6}" srcOrd="4" destOrd="0" parTransId="{0AE845FE-D98C-4415-93CC-A93CD5BE59F6}" sibTransId="{0E1837AA-05BD-415F-B4E2-81B52F8DFC9A}"/>
    <dgm:cxn modelId="{8D39D614-29CE-4201-9404-7D86AF0CF520}" srcId="{6B898DA0-23CF-403D-BF56-3F22F22569C9}" destId="{B78C5F29-5B08-4289-BCC5-5B72EE3B6AB5}" srcOrd="2" destOrd="0" parTransId="{54BCAC4D-FCD3-434F-845A-F25CF25F9927}" sibTransId="{310A42B8-CA04-4F42-BCBD-5142E945592B}"/>
    <dgm:cxn modelId="{6C958328-7928-4B20-858F-21D1D11F21FD}" srcId="{6B898DA0-23CF-403D-BF56-3F22F22569C9}" destId="{CEA1CF51-2932-4177-BC52-58BCEB3CF17D}" srcOrd="5" destOrd="0" parTransId="{D47408B1-2BE5-4651-9638-01BB163268F2}" sibTransId="{75C2D987-AE8E-4D6E-98C6-CC55B8543F88}"/>
    <dgm:cxn modelId="{E345CB36-13CB-4729-81B5-E5ADAF29680E}" type="presOf" srcId="{98A4C564-5AD5-4CDC-8ECB-7D60139EE3A8}" destId="{5FEF4C8D-71C5-4E94-87FD-60F35BE5A38D}" srcOrd="0" destOrd="0" presId="urn:microsoft.com/office/officeart/2005/8/layout/chevron1"/>
    <dgm:cxn modelId="{6F950268-69B5-4A92-8231-0C8419BA5725}" type="presOf" srcId="{6B898DA0-23CF-403D-BF56-3F22F22569C9}" destId="{8F720BB1-EAF0-4FCD-9920-E9C6F158C332}" srcOrd="0" destOrd="0" presId="urn:microsoft.com/office/officeart/2005/8/layout/chevron1"/>
    <dgm:cxn modelId="{CF3A324B-5F9B-4AA7-A927-ADA17AC3FC0A}" type="presOf" srcId="{FEF81F8D-B6AE-4CB7-9CF2-003F59DC0894}" destId="{7E49950B-47B1-4465-A0C9-06F9AB66458F}" srcOrd="0" destOrd="0" presId="urn:microsoft.com/office/officeart/2005/8/layout/chevron1"/>
    <dgm:cxn modelId="{57D0056C-3CD6-4DA0-8BA7-8408037F7940}" type="presOf" srcId="{CEA1CF51-2932-4177-BC52-58BCEB3CF17D}" destId="{47C4730F-BE76-4777-A88C-A1CE3A69F08F}" srcOrd="0" destOrd="0" presId="urn:microsoft.com/office/officeart/2005/8/layout/chevron1"/>
    <dgm:cxn modelId="{EFE5B450-4D31-4BB2-AF9E-BD49DDF90507}" type="presOf" srcId="{414589E6-2C24-4DF4-9E9B-4F976CCF9CE2}" destId="{B2D5A812-B6B4-4FCC-B5D5-73A716CEA24D}" srcOrd="0" destOrd="0" presId="urn:microsoft.com/office/officeart/2005/8/layout/chevron1"/>
    <dgm:cxn modelId="{3E4ECB71-EC0D-4BDB-BC9A-6F5DD361E84D}" srcId="{6B898DA0-23CF-403D-BF56-3F22F22569C9}" destId="{FEF81F8D-B6AE-4CB7-9CF2-003F59DC0894}" srcOrd="1" destOrd="0" parTransId="{D8C524F8-D597-4142-AD1C-18AFEC92B361}" sibTransId="{C56B0633-BF8B-4956-9B8C-DA02B877E7A0}"/>
    <dgm:cxn modelId="{DB0F8057-4615-4304-9DA4-F7E68996C797}" type="presOf" srcId="{4629B103-8B1D-4721-8ED4-EEC317D3C171}" destId="{7329497E-EE82-48E4-9240-590929EE3292}" srcOrd="0" destOrd="0" presId="urn:microsoft.com/office/officeart/2005/8/layout/chevron1"/>
    <dgm:cxn modelId="{1DC5D377-7A1D-4B75-9B9C-8746FE6FC076}" srcId="{6B898DA0-23CF-403D-BF56-3F22F22569C9}" destId="{414589E6-2C24-4DF4-9E9B-4F976CCF9CE2}" srcOrd="3" destOrd="0" parTransId="{A9107770-09F4-4AED-BDFC-1F855A4DF19F}" sibTransId="{293BB005-473D-4808-A0BD-838A918429AB}"/>
    <dgm:cxn modelId="{7864FF7A-8485-4421-87D3-9456E20F6354}" type="presOf" srcId="{FEFFB950-25D7-450C-B49A-BA204B80FEE4}" destId="{64EE3F70-121D-4DD7-9737-6B741A9A85D2}" srcOrd="0" destOrd="0" presId="urn:microsoft.com/office/officeart/2005/8/layout/chevron1"/>
    <dgm:cxn modelId="{E9C645B1-8891-48F6-8DA8-2BBEBE015A1F}" srcId="{6B898DA0-23CF-403D-BF56-3F22F22569C9}" destId="{98A4C564-5AD5-4CDC-8ECB-7D60139EE3A8}" srcOrd="0" destOrd="0" parTransId="{5D152F41-9D64-4301-BF55-EF2768C4A82D}" sibTransId="{72A0F786-760E-4736-9A0E-5A818831AAE6}"/>
    <dgm:cxn modelId="{24464AEF-A9B6-4B70-8369-8210425C1010}" type="presOf" srcId="{D64CFBF5-EEEF-45E4-BC9D-5E8F717206D6}" destId="{BC832965-6FF6-468E-AEEC-2329EC9D4CD1}" srcOrd="0" destOrd="0" presId="urn:microsoft.com/office/officeart/2005/8/layout/chevron1"/>
    <dgm:cxn modelId="{ADC8E2F2-8731-404C-8734-C52F168E2E0C}" type="presOf" srcId="{B78C5F29-5B08-4289-BCC5-5B72EE3B6AB5}" destId="{84BED7CC-05F8-4563-BCED-A57FA18014E2}" srcOrd="0" destOrd="0" presId="urn:microsoft.com/office/officeart/2005/8/layout/chevron1"/>
    <dgm:cxn modelId="{2ACC28F4-9C0A-4C05-956F-366AE86D7D6D}" srcId="{6B898DA0-23CF-403D-BF56-3F22F22569C9}" destId="{4629B103-8B1D-4721-8ED4-EEC317D3C171}" srcOrd="6" destOrd="0" parTransId="{C28268FE-85B8-4D14-882E-9734C9D565F9}" sibTransId="{29AE1423-3D14-4D57-B394-2FB0C7B0B948}"/>
    <dgm:cxn modelId="{CD7CB770-AD96-4598-B0EA-BA0D4832CBCE}" type="presParOf" srcId="{8F720BB1-EAF0-4FCD-9920-E9C6F158C332}" destId="{5FEF4C8D-71C5-4E94-87FD-60F35BE5A38D}" srcOrd="0" destOrd="0" presId="urn:microsoft.com/office/officeart/2005/8/layout/chevron1"/>
    <dgm:cxn modelId="{781D8043-3ECE-4766-9663-D75F66C5A683}" type="presParOf" srcId="{8F720BB1-EAF0-4FCD-9920-E9C6F158C332}" destId="{00CDD4B8-F2BC-46A7-A625-1164E57803FD}" srcOrd="1" destOrd="0" presId="urn:microsoft.com/office/officeart/2005/8/layout/chevron1"/>
    <dgm:cxn modelId="{D456D154-07D7-4BE0-974A-20B69C1070C5}" type="presParOf" srcId="{8F720BB1-EAF0-4FCD-9920-E9C6F158C332}" destId="{7E49950B-47B1-4465-A0C9-06F9AB66458F}" srcOrd="2" destOrd="0" presId="urn:microsoft.com/office/officeart/2005/8/layout/chevron1"/>
    <dgm:cxn modelId="{CC46FE60-43B1-4FEE-AA85-6CF9449989B2}" type="presParOf" srcId="{8F720BB1-EAF0-4FCD-9920-E9C6F158C332}" destId="{593587A7-3C2F-4EE2-941D-7ECF26531FEE}" srcOrd="3" destOrd="0" presId="urn:microsoft.com/office/officeart/2005/8/layout/chevron1"/>
    <dgm:cxn modelId="{53C73706-097C-4A40-A1DE-AA1E39488679}" type="presParOf" srcId="{8F720BB1-EAF0-4FCD-9920-E9C6F158C332}" destId="{84BED7CC-05F8-4563-BCED-A57FA18014E2}" srcOrd="4" destOrd="0" presId="urn:microsoft.com/office/officeart/2005/8/layout/chevron1"/>
    <dgm:cxn modelId="{5A848800-0E5A-46E4-BDF7-488834B55BEE}" type="presParOf" srcId="{8F720BB1-EAF0-4FCD-9920-E9C6F158C332}" destId="{71BECC93-3AC2-4416-A716-5020CBA336B3}" srcOrd="5" destOrd="0" presId="urn:microsoft.com/office/officeart/2005/8/layout/chevron1"/>
    <dgm:cxn modelId="{88AB30F5-FBA7-4753-B938-60A0532A10CF}" type="presParOf" srcId="{8F720BB1-EAF0-4FCD-9920-E9C6F158C332}" destId="{B2D5A812-B6B4-4FCC-B5D5-73A716CEA24D}" srcOrd="6" destOrd="0" presId="urn:microsoft.com/office/officeart/2005/8/layout/chevron1"/>
    <dgm:cxn modelId="{01C99E0C-9E9C-421E-A3C3-4DE68728E452}" type="presParOf" srcId="{8F720BB1-EAF0-4FCD-9920-E9C6F158C332}" destId="{50E0B75A-601D-46D1-9473-903BE02272C4}" srcOrd="7" destOrd="0" presId="urn:microsoft.com/office/officeart/2005/8/layout/chevron1"/>
    <dgm:cxn modelId="{9CCE665F-40EB-45CC-B7C2-D64E16A34A17}" type="presParOf" srcId="{8F720BB1-EAF0-4FCD-9920-E9C6F158C332}" destId="{BC832965-6FF6-468E-AEEC-2329EC9D4CD1}" srcOrd="8" destOrd="0" presId="urn:microsoft.com/office/officeart/2005/8/layout/chevron1"/>
    <dgm:cxn modelId="{9D91F236-8DD2-454B-93D1-25788892C42F}" type="presParOf" srcId="{8F720BB1-EAF0-4FCD-9920-E9C6F158C332}" destId="{368BD0C8-8C31-4805-BE23-6EC1435CBA07}" srcOrd="9" destOrd="0" presId="urn:microsoft.com/office/officeart/2005/8/layout/chevron1"/>
    <dgm:cxn modelId="{7A84B597-DB5B-49A6-8E22-6CCCFAB4AF33}" type="presParOf" srcId="{8F720BB1-EAF0-4FCD-9920-E9C6F158C332}" destId="{47C4730F-BE76-4777-A88C-A1CE3A69F08F}" srcOrd="10" destOrd="0" presId="urn:microsoft.com/office/officeart/2005/8/layout/chevron1"/>
    <dgm:cxn modelId="{91EC01BA-61AB-4A47-9C8A-379CE3CB8A90}" type="presParOf" srcId="{8F720BB1-EAF0-4FCD-9920-E9C6F158C332}" destId="{762AAA6B-D1EA-4E40-9095-AFDEDD9D3887}" srcOrd="11" destOrd="0" presId="urn:microsoft.com/office/officeart/2005/8/layout/chevron1"/>
    <dgm:cxn modelId="{FDBE7421-6EC9-47D4-991D-7AF3063D731B}" type="presParOf" srcId="{8F720BB1-EAF0-4FCD-9920-E9C6F158C332}" destId="{7329497E-EE82-48E4-9240-590929EE3292}" srcOrd="12" destOrd="0" presId="urn:microsoft.com/office/officeart/2005/8/layout/chevron1"/>
    <dgm:cxn modelId="{B0FF03D7-7D41-41CF-96B3-8CA414856AD7}" type="presParOf" srcId="{8F720BB1-EAF0-4FCD-9920-E9C6F158C332}" destId="{3BE0D5E0-9742-4DA1-9659-FC3380CD9576}" srcOrd="13" destOrd="0" presId="urn:microsoft.com/office/officeart/2005/8/layout/chevron1"/>
    <dgm:cxn modelId="{3E827BF3-93E5-4C52-8994-9DE99FCE665F}" type="presParOf" srcId="{8F720BB1-EAF0-4FCD-9920-E9C6F158C332}" destId="{64EE3F70-121D-4DD7-9737-6B741A9A85D2}" srcOrd="1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98DA0-23CF-403D-BF56-3F22F22569C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A4C564-5AD5-4CDC-8ECB-7D60139EE3A8}">
      <dgm:prSet phldrT="[Text]"/>
      <dgm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gm:t>
    </dgm:pt>
    <dgm:pt modelId="{5D152F41-9D64-4301-BF55-EF2768C4A82D}" type="parTrans" cxnId="{E9C645B1-8891-48F6-8DA8-2BBEBE015A1F}">
      <dgm:prSet/>
      <dgm:spPr/>
      <dgm:t>
        <a:bodyPr/>
        <a:lstStyle/>
        <a:p>
          <a:endParaRPr lang="en-US"/>
        </a:p>
      </dgm:t>
    </dgm:pt>
    <dgm:pt modelId="{72A0F786-760E-4736-9A0E-5A818831AAE6}" type="sibTrans" cxnId="{E9C645B1-8891-48F6-8DA8-2BBEBE015A1F}">
      <dgm:prSet/>
      <dgm:spPr/>
      <dgm:t>
        <a:bodyPr/>
        <a:lstStyle/>
        <a:p>
          <a:endParaRPr lang="en-US"/>
        </a:p>
      </dgm:t>
    </dgm:pt>
    <dgm:pt modelId="{414589E6-2C24-4DF4-9E9B-4F976CCF9CE2}">
      <dgm:prSet phldrT="[Text]"/>
      <dgm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gm:t>
    </dgm:pt>
    <dgm:pt modelId="{A9107770-09F4-4AED-BDFC-1F855A4DF19F}" type="parTrans" cxnId="{1DC5D377-7A1D-4B75-9B9C-8746FE6FC076}">
      <dgm:prSet/>
      <dgm:spPr/>
      <dgm:t>
        <a:bodyPr/>
        <a:lstStyle/>
        <a:p>
          <a:endParaRPr lang="en-US"/>
        </a:p>
      </dgm:t>
    </dgm:pt>
    <dgm:pt modelId="{293BB005-473D-4808-A0BD-838A918429AB}" type="sibTrans" cxnId="{1DC5D377-7A1D-4B75-9B9C-8746FE6FC076}">
      <dgm:prSet/>
      <dgm:spPr/>
      <dgm:t>
        <a:bodyPr/>
        <a:lstStyle/>
        <a:p>
          <a:endParaRPr lang="en-US"/>
        </a:p>
      </dgm:t>
    </dgm:pt>
    <dgm:pt modelId="{D64CFBF5-EEEF-45E4-BC9D-5E8F717206D6}">
      <dgm:prSet phldrT="[Text]"/>
      <dgm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gm:t>
    </dgm:pt>
    <dgm:pt modelId="{0AE845FE-D98C-4415-93CC-A93CD5BE59F6}" type="parTrans" cxnId="{A344C301-E100-41DB-BD55-0CE3640375B9}">
      <dgm:prSet/>
      <dgm:spPr/>
      <dgm:t>
        <a:bodyPr/>
        <a:lstStyle/>
        <a:p>
          <a:endParaRPr lang="en-US"/>
        </a:p>
      </dgm:t>
    </dgm:pt>
    <dgm:pt modelId="{0E1837AA-05BD-415F-B4E2-81B52F8DFC9A}" type="sibTrans" cxnId="{A344C301-E100-41DB-BD55-0CE3640375B9}">
      <dgm:prSet/>
      <dgm:spPr/>
      <dgm:t>
        <a:bodyPr/>
        <a:lstStyle/>
        <a:p>
          <a:endParaRPr lang="en-US"/>
        </a:p>
      </dgm:t>
    </dgm:pt>
    <dgm:pt modelId="{FEF81F8D-B6AE-4CB7-9CF2-003F59DC0894}">
      <dgm:prSet/>
      <dgm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gm:t>
    </dgm:pt>
    <dgm:pt modelId="{D8C524F8-D597-4142-AD1C-18AFEC92B361}" type="parTrans" cxnId="{3E4ECB71-EC0D-4BDB-BC9A-6F5DD361E84D}">
      <dgm:prSet/>
      <dgm:spPr/>
      <dgm:t>
        <a:bodyPr/>
        <a:lstStyle/>
        <a:p>
          <a:endParaRPr lang="en-US"/>
        </a:p>
      </dgm:t>
    </dgm:pt>
    <dgm:pt modelId="{C56B0633-BF8B-4956-9B8C-DA02B877E7A0}" type="sibTrans" cxnId="{3E4ECB71-EC0D-4BDB-BC9A-6F5DD361E84D}">
      <dgm:prSet/>
      <dgm:spPr/>
      <dgm:t>
        <a:bodyPr/>
        <a:lstStyle/>
        <a:p>
          <a:endParaRPr lang="en-US"/>
        </a:p>
      </dgm:t>
    </dgm:pt>
    <dgm:pt modelId="{B78C5F29-5B08-4289-BCC5-5B72EE3B6AB5}">
      <dgm:prSet/>
      <dgm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gm:t>
    </dgm:pt>
    <dgm:pt modelId="{54BCAC4D-FCD3-434F-845A-F25CF25F9927}" type="parTrans" cxnId="{8D39D614-29CE-4201-9404-7D86AF0CF520}">
      <dgm:prSet/>
      <dgm:spPr/>
      <dgm:t>
        <a:bodyPr/>
        <a:lstStyle/>
        <a:p>
          <a:endParaRPr lang="en-US"/>
        </a:p>
      </dgm:t>
    </dgm:pt>
    <dgm:pt modelId="{310A42B8-CA04-4F42-BCBD-5142E945592B}" type="sibTrans" cxnId="{8D39D614-29CE-4201-9404-7D86AF0CF520}">
      <dgm:prSet/>
      <dgm:spPr/>
      <dgm:t>
        <a:bodyPr/>
        <a:lstStyle/>
        <a:p>
          <a:endParaRPr lang="en-US"/>
        </a:p>
      </dgm:t>
    </dgm:pt>
    <dgm:pt modelId="{CEA1CF51-2932-4177-BC52-58BCEB3CF17D}">
      <dgm:prSet/>
      <dgm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gm:t>
    </dgm:pt>
    <dgm:pt modelId="{D47408B1-2BE5-4651-9638-01BB163268F2}" type="parTrans" cxnId="{6C958328-7928-4B20-858F-21D1D11F21FD}">
      <dgm:prSet/>
      <dgm:spPr/>
      <dgm:t>
        <a:bodyPr/>
        <a:lstStyle/>
        <a:p>
          <a:endParaRPr lang="en-US"/>
        </a:p>
      </dgm:t>
    </dgm:pt>
    <dgm:pt modelId="{75C2D987-AE8E-4D6E-98C6-CC55B8543F88}" type="sibTrans" cxnId="{6C958328-7928-4B20-858F-21D1D11F21FD}">
      <dgm:prSet/>
      <dgm:spPr/>
      <dgm:t>
        <a:bodyPr/>
        <a:lstStyle/>
        <a:p>
          <a:endParaRPr lang="en-US"/>
        </a:p>
      </dgm:t>
    </dgm:pt>
    <dgm:pt modelId="{4629B103-8B1D-4721-8ED4-EEC317D3C171}">
      <dgm:prSet/>
      <dgm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gm:t>
    </dgm:pt>
    <dgm:pt modelId="{C28268FE-85B8-4D14-882E-9734C9D565F9}" type="parTrans" cxnId="{2ACC28F4-9C0A-4C05-956F-366AE86D7D6D}">
      <dgm:prSet/>
      <dgm:spPr/>
      <dgm:t>
        <a:bodyPr/>
        <a:lstStyle/>
        <a:p>
          <a:endParaRPr lang="en-US"/>
        </a:p>
      </dgm:t>
    </dgm:pt>
    <dgm:pt modelId="{29AE1423-3D14-4D57-B394-2FB0C7B0B948}" type="sibTrans" cxnId="{2ACC28F4-9C0A-4C05-956F-366AE86D7D6D}">
      <dgm:prSet/>
      <dgm:spPr/>
      <dgm:t>
        <a:bodyPr/>
        <a:lstStyle/>
        <a:p>
          <a:endParaRPr lang="en-US"/>
        </a:p>
      </dgm:t>
    </dgm:pt>
    <dgm:pt modelId="{FEFFB950-25D7-450C-B49A-BA204B80FEE4}">
      <dgm:prSet/>
      <dgm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gm:t>
    </dgm:pt>
    <dgm:pt modelId="{9792EC84-C3B8-46EC-AEDA-1B6E73D8326B}" type="parTrans" cxnId="{549F1E00-3E28-4B2A-BB30-4BC1F6D62783}">
      <dgm:prSet/>
      <dgm:spPr/>
      <dgm:t>
        <a:bodyPr/>
        <a:lstStyle/>
        <a:p>
          <a:endParaRPr lang="en-US"/>
        </a:p>
      </dgm:t>
    </dgm:pt>
    <dgm:pt modelId="{CD66BF96-C534-475E-A011-BAE96F0A17E0}" type="sibTrans" cxnId="{549F1E00-3E28-4B2A-BB30-4BC1F6D62783}">
      <dgm:prSet/>
      <dgm:spPr/>
      <dgm:t>
        <a:bodyPr/>
        <a:lstStyle/>
        <a:p>
          <a:endParaRPr lang="en-US"/>
        </a:p>
      </dgm:t>
    </dgm:pt>
    <dgm:pt modelId="{8F720BB1-EAF0-4FCD-9920-E9C6F158C332}" type="pres">
      <dgm:prSet presAssocID="{6B898DA0-23CF-403D-BF56-3F22F22569C9}" presName="Name0" presStyleCnt="0">
        <dgm:presLayoutVars>
          <dgm:dir/>
          <dgm:animLvl val="lvl"/>
          <dgm:resizeHandles val="exact"/>
        </dgm:presLayoutVars>
      </dgm:prSet>
      <dgm:spPr/>
    </dgm:pt>
    <dgm:pt modelId="{5FEF4C8D-71C5-4E94-87FD-60F35BE5A38D}" type="pres">
      <dgm:prSet presAssocID="{98A4C564-5AD5-4CDC-8ECB-7D60139EE3A8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00CDD4B8-F2BC-46A7-A625-1164E57803FD}" type="pres">
      <dgm:prSet presAssocID="{72A0F786-760E-4736-9A0E-5A818831AAE6}" presName="parTxOnlySpace" presStyleCnt="0"/>
      <dgm:spPr/>
    </dgm:pt>
    <dgm:pt modelId="{7E49950B-47B1-4465-A0C9-06F9AB66458F}" type="pres">
      <dgm:prSet presAssocID="{FEF81F8D-B6AE-4CB7-9CF2-003F59DC0894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593587A7-3C2F-4EE2-941D-7ECF26531FEE}" type="pres">
      <dgm:prSet presAssocID="{C56B0633-BF8B-4956-9B8C-DA02B877E7A0}" presName="parTxOnlySpace" presStyleCnt="0"/>
      <dgm:spPr/>
    </dgm:pt>
    <dgm:pt modelId="{84BED7CC-05F8-4563-BCED-A57FA18014E2}" type="pres">
      <dgm:prSet presAssocID="{B78C5F29-5B08-4289-BCC5-5B72EE3B6AB5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1BECC93-3AC2-4416-A716-5020CBA336B3}" type="pres">
      <dgm:prSet presAssocID="{310A42B8-CA04-4F42-BCBD-5142E945592B}" presName="parTxOnlySpace" presStyleCnt="0"/>
      <dgm:spPr/>
    </dgm:pt>
    <dgm:pt modelId="{B2D5A812-B6B4-4FCC-B5D5-73A716CEA24D}" type="pres">
      <dgm:prSet presAssocID="{414589E6-2C24-4DF4-9E9B-4F976CCF9CE2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50E0B75A-601D-46D1-9473-903BE02272C4}" type="pres">
      <dgm:prSet presAssocID="{293BB005-473D-4808-A0BD-838A918429AB}" presName="parTxOnlySpace" presStyleCnt="0"/>
      <dgm:spPr/>
    </dgm:pt>
    <dgm:pt modelId="{BC832965-6FF6-468E-AEEC-2329EC9D4CD1}" type="pres">
      <dgm:prSet presAssocID="{D64CFBF5-EEEF-45E4-BC9D-5E8F717206D6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368BD0C8-8C31-4805-BE23-6EC1435CBA07}" type="pres">
      <dgm:prSet presAssocID="{0E1837AA-05BD-415F-B4E2-81B52F8DFC9A}" presName="parTxOnlySpace" presStyleCnt="0"/>
      <dgm:spPr/>
    </dgm:pt>
    <dgm:pt modelId="{47C4730F-BE76-4777-A88C-A1CE3A69F08F}" type="pres">
      <dgm:prSet presAssocID="{CEA1CF51-2932-4177-BC52-58BCEB3CF17D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762AAA6B-D1EA-4E40-9095-AFDEDD9D3887}" type="pres">
      <dgm:prSet presAssocID="{75C2D987-AE8E-4D6E-98C6-CC55B8543F88}" presName="parTxOnlySpace" presStyleCnt="0"/>
      <dgm:spPr/>
    </dgm:pt>
    <dgm:pt modelId="{7329497E-EE82-48E4-9240-590929EE3292}" type="pres">
      <dgm:prSet presAssocID="{4629B103-8B1D-4721-8ED4-EEC317D3C171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3BE0D5E0-9742-4DA1-9659-FC3380CD9576}" type="pres">
      <dgm:prSet presAssocID="{29AE1423-3D14-4D57-B394-2FB0C7B0B948}" presName="parTxOnlySpace" presStyleCnt="0"/>
      <dgm:spPr/>
    </dgm:pt>
    <dgm:pt modelId="{64EE3F70-121D-4DD7-9737-6B741A9A85D2}" type="pres">
      <dgm:prSet presAssocID="{FEFFB950-25D7-450C-B49A-BA204B80FEE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549F1E00-3E28-4B2A-BB30-4BC1F6D62783}" srcId="{6B898DA0-23CF-403D-BF56-3F22F22569C9}" destId="{FEFFB950-25D7-450C-B49A-BA204B80FEE4}" srcOrd="7" destOrd="0" parTransId="{9792EC84-C3B8-46EC-AEDA-1B6E73D8326B}" sibTransId="{CD66BF96-C534-475E-A011-BAE96F0A17E0}"/>
    <dgm:cxn modelId="{A344C301-E100-41DB-BD55-0CE3640375B9}" srcId="{6B898DA0-23CF-403D-BF56-3F22F22569C9}" destId="{D64CFBF5-EEEF-45E4-BC9D-5E8F717206D6}" srcOrd="4" destOrd="0" parTransId="{0AE845FE-D98C-4415-93CC-A93CD5BE59F6}" sibTransId="{0E1837AA-05BD-415F-B4E2-81B52F8DFC9A}"/>
    <dgm:cxn modelId="{8D39D614-29CE-4201-9404-7D86AF0CF520}" srcId="{6B898DA0-23CF-403D-BF56-3F22F22569C9}" destId="{B78C5F29-5B08-4289-BCC5-5B72EE3B6AB5}" srcOrd="2" destOrd="0" parTransId="{54BCAC4D-FCD3-434F-845A-F25CF25F9927}" sibTransId="{310A42B8-CA04-4F42-BCBD-5142E945592B}"/>
    <dgm:cxn modelId="{6C958328-7928-4B20-858F-21D1D11F21FD}" srcId="{6B898DA0-23CF-403D-BF56-3F22F22569C9}" destId="{CEA1CF51-2932-4177-BC52-58BCEB3CF17D}" srcOrd="5" destOrd="0" parTransId="{D47408B1-2BE5-4651-9638-01BB163268F2}" sibTransId="{75C2D987-AE8E-4D6E-98C6-CC55B8543F88}"/>
    <dgm:cxn modelId="{E345CB36-13CB-4729-81B5-E5ADAF29680E}" type="presOf" srcId="{98A4C564-5AD5-4CDC-8ECB-7D60139EE3A8}" destId="{5FEF4C8D-71C5-4E94-87FD-60F35BE5A38D}" srcOrd="0" destOrd="0" presId="urn:microsoft.com/office/officeart/2005/8/layout/chevron1"/>
    <dgm:cxn modelId="{6F950268-69B5-4A92-8231-0C8419BA5725}" type="presOf" srcId="{6B898DA0-23CF-403D-BF56-3F22F22569C9}" destId="{8F720BB1-EAF0-4FCD-9920-E9C6F158C332}" srcOrd="0" destOrd="0" presId="urn:microsoft.com/office/officeart/2005/8/layout/chevron1"/>
    <dgm:cxn modelId="{CF3A324B-5F9B-4AA7-A927-ADA17AC3FC0A}" type="presOf" srcId="{FEF81F8D-B6AE-4CB7-9CF2-003F59DC0894}" destId="{7E49950B-47B1-4465-A0C9-06F9AB66458F}" srcOrd="0" destOrd="0" presId="urn:microsoft.com/office/officeart/2005/8/layout/chevron1"/>
    <dgm:cxn modelId="{57D0056C-3CD6-4DA0-8BA7-8408037F7940}" type="presOf" srcId="{CEA1CF51-2932-4177-BC52-58BCEB3CF17D}" destId="{47C4730F-BE76-4777-A88C-A1CE3A69F08F}" srcOrd="0" destOrd="0" presId="urn:microsoft.com/office/officeart/2005/8/layout/chevron1"/>
    <dgm:cxn modelId="{EFE5B450-4D31-4BB2-AF9E-BD49DDF90507}" type="presOf" srcId="{414589E6-2C24-4DF4-9E9B-4F976CCF9CE2}" destId="{B2D5A812-B6B4-4FCC-B5D5-73A716CEA24D}" srcOrd="0" destOrd="0" presId="urn:microsoft.com/office/officeart/2005/8/layout/chevron1"/>
    <dgm:cxn modelId="{3E4ECB71-EC0D-4BDB-BC9A-6F5DD361E84D}" srcId="{6B898DA0-23CF-403D-BF56-3F22F22569C9}" destId="{FEF81F8D-B6AE-4CB7-9CF2-003F59DC0894}" srcOrd="1" destOrd="0" parTransId="{D8C524F8-D597-4142-AD1C-18AFEC92B361}" sibTransId="{C56B0633-BF8B-4956-9B8C-DA02B877E7A0}"/>
    <dgm:cxn modelId="{DB0F8057-4615-4304-9DA4-F7E68996C797}" type="presOf" srcId="{4629B103-8B1D-4721-8ED4-EEC317D3C171}" destId="{7329497E-EE82-48E4-9240-590929EE3292}" srcOrd="0" destOrd="0" presId="urn:microsoft.com/office/officeart/2005/8/layout/chevron1"/>
    <dgm:cxn modelId="{1DC5D377-7A1D-4B75-9B9C-8746FE6FC076}" srcId="{6B898DA0-23CF-403D-BF56-3F22F22569C9}" destId="{414589E6-2C24-4DF4-9E9B-4F976CCF9CE2}" srcOrd="3" destOrd="0" parTransId="{A9107770-09F4-4AED-BDFC-1F855A4DF19F}" sibTransId="{293BB005-473D-4808-A0BD-838A918429AB}"/>
    <dgm:cxn modelId="{7864FF7A-8485-4421-87D3-9456E20F6354}" type="presOf" srcId="{FEFFB950-25D7-450C-B49A-BA204B80FEE4}" destId="{64EE3F70-121D-4DD7-9737-6B741A9A85D2}" srcOrd="0" destOrd="0" presId="urn:microsoft.com/office/officeart/2005/8/layout/chevron1"/>
    <dgm:cxn modelId="{E9C645B1-8891-48F6-8DA8-2BBEBE015A1F}" srcId="{6B898DA0-23CF-403D-BF56-3F22F22569C9}" destId="{98A4C564-5AD5-4CDC-8ECB-7D60139EE3A8}" srcOrd="0" destOrd="0" parTransId="{5D152F41-9D64-4301-BF55-EF2768C4A82D}" sibTransId="{72A0F786-760E-4736-9A0E-5A818831AAE6}"/>
    <dgm:cxn modelId="{24464AEF-A9B6-4B70-8369-8210425C1010}" type="presOf" srcId="{D64CFBF5-EEEF-45E4-BC9D-5E8F717206D6}" destId="{BC832965-6FF6-468E-AEEC-2329EC9D4CD1}" srcOrd="0" destOrd="0" presId="urn:microsoft.com/office/officeart/2005/8/layout/chevron1"/>
    <dgm:cxn modelId="{ADC8E2F2-8731-404C-8734-C52F168E2E0C}" type="presOf" srcId="{B78C5F29-5B08-4289-BCC5-5B72EE3B6AB5}" destId="{84BED7CC-05F8-4563-BCED-A57FA18014E2}" srcOrd="0" destOrd="0" presId="urn:microsoft.com/office/officeart/2005/8/layout/chevron1"/>
    <dgm:cxn modelId="{2ACC28F4-9C0A-4C05-956F-366AE86D7D6D}" srcId="{6B898DA0-23CF-403D-BF56-3F22F22569C9}" destId="{4629B103-8B1D-4721-8ED4-EEC317D3C171}" srcOrd="6" destOrd="0" parTransId="{C28268FE-85B8-4D14-882E-9734C9D565F9}" sibTransId="{29AE1423-3D14-4D57-B394-2FB0C7B0B948}"/>
    <dgm:cxn modelId="{CD7CB770-AD96-4598-B0EA-BA0D4832CBCE}" type="presParOf" srcId="{8F720BB1-EAF0-4FCD-9920-E9C6F158C332}" destId="{5FEF4C8D-71C5-4E94-87FD-60F35BE5A38D}" srcOrd="0" destOrd="0" presId="urn:microsoft.com/office/officeart/2005/8/layout/chevron1"/>
    <dgm:cxn modelId="{781D8043-3ECE-4766-9663-D75F66C5A683}" type="presParOf" srcId="{8F720BB1-EAF0-4FCD-9920-E9C6F158C332}" destId="{00CDD4B8-F2BC-46A7-A625-1164E57803FD}" srcOrd="1" destOrd="0" presId="urn:microsoft.com/office/officeart/2005/8/layout/chevron1"/>
    <dgm:cxn modelId="{D456D154-07D7-4BE0-974A-20B69C1070C5}" type="presParOf" srcId="{8F720BB1-EAF0-4FCD-9920-E9C6F158C332}" destId="{7E49950B-47B1-4465-A0C9-06F9AB66458F}" srcOrd="2" destOrd="0" presId="urn:microsoft.com/office/officeart/2005/8/layout/chevron1"/>
    <dgm:cxn modelId="{CC46FE60-43B1-4FEE-AA85-6CF9449989B2}" type="presParOf" srcId="{8F720BB1-EAF0-4FCD-9920-E9C6F158C332}" destId="{593587A7-3C2F-4EE2-941D-7ECF26531FEE}" srcOrd="3" destOrd="0" presId="urn:microsoft.com/office/officeart/2005/8/layout/chevron1"/>
    <dgm:cxn modelId="{53C73706-097C-4A40-A1DE-AA1E39488679}" type="presParOf" srcId="{8F720BB1-EAF0-4FCD-9920-E9C6F158C332}" destId="{84BED7CC-05F8-4563-BCED-A57FA18014E2}" srcOrd="4" destOrd="0" presId="urn:microsoft.com/office/officeart/2005/8/layout/chevron1"/>
    <dgm:cxn modelId="{5A848800-0E5A-46E4-BDF7-488834B55BEE}" type="presParOf" srcId="{8F720BB1-EAF0-4FCD-9920-E9C6F158C332}" destId="{71BECC93-3AC2-4416-A716-5020CBA336B3}" srcOrd="5" destOrd="0" presId="urn:microsoft.com/office/officeart/2005/8/layout/chevron1"/>
    <dgm:cxn modelId="{88AB30F5-FBA7-4753-B938-60A0532A10CF}" type="presParOf" srcId="{8F720BB1-EAF0-4FCD-9920-E9C6F158C332}" destId="{B2D5A812-B6B4-4FCC-B5D5-73A716CEA24D}" srcOrd="6" destOrd="0" presId="urn:microsoft.com/office/officeart/2005/8/layout/chevron1"/>
    <dgm:cxn modelId="{01C99E0C-9E9C-421E-A3C3-4DE68728E452}" type="presParOf" srcId="{8F720BB1-EAF0-4FCD-9920-E9C6F158C332}" destId="{50E0B75A-601D-46D1-9473-903BE02272C4}" srcOrd="7" destOrd="0" presId="urn:microsoft.com/office/officeart/2005/8/layout/chevron1"/>
    <dgm:cxn modelId="{9CCE665F-40EB-45CC-B7C2-D64E16A34A17}" type="presParOf" srcId="{8F720BB1-EAF0-4FCD-9920-E9C6F158C332}" destId="{BC832965-6FF6-468E-AEEC-2329EC9D4CD1}" srcOrd="8" destOrd="0" presId="urn:microsoft.com/office/officeart/2005/8/layout/chevron1"/>
    <dgm:cxn modelId="{9D91F236-8DD2-454B-93D1-25788892C42F}" type="presParOf" srcId="{8F720BB1-EAF0-4FCD-9920-E9C6F158C332}" destId="{368BD0C8-8C31-4805-BE23-6EC1435CBA07}" srcOrd="9" destOrd="0" presId="urn:microsoft.com/office/officeart/2005/8/layout/chevron1"/>
    <dgm:cxn modelId="{7A84B597-DB5B-49A6-8E22-6CCCFAB4AF33}" type="presParOf" srcId="{8F720BB1-EAF0-4FCD-9920-E9C6F158C332}" destId="{47C4730F-BE76-4777-A88C-A1CE3A69F08F}" srcOrd="10" destOrd="0" presId="urn:microsoft.com/office/officeart/2005/8/layout/chevron1"/>
    <dgm:cxn modelId="{91EC01BA-61AB-4A47-9C8A-379CE3CB8A90}" type="presParOf" srcId="{8F720BB1-EAF0-4FCD-9920-E9C6F158C332}" destId="{762AAA6B-D1EA-4E40-9095-AFDEDD9D3887}" srcOrd="11" destOrd="0" presId="urn:microsoft.com/office/officeart/2005/8/layout/chevron1"/>
    <dgm:cxn modelId="{FDBE7421-6EC9-47D4-991D-7AF3063D731B}" type="presParOf" srcId="{8F720BB1-EAF0-4FCD-9920-E9C6F158C332}" destId="{7329497E-EE82-48E4-9240-590929EE3292}" srcOrd="12" destOrd="0" presId="urn:microsoft.com/office/officeart/2005/8/layout/chevron1"/>
    <dgm:cxn modelId="{B0FF03D7-7D41-41CF-96B3-8CA414856AD7}" type="presParOf" srcId="{8F720BB1-EAF0-4FCD-9920-E9C6F158C332}" destId="{3BE0D5E0-9742-4DA1-9659-FC3380CD9576}" srcOrd="13" destOrd="0" presId="urn:microsoft.com/office/officeart/2005/8/layout/chevron1"/>
    <dgm:cxn modelId="{3E827BF3-93E5-4C52-8994-9DE99FCE665F}" type="presParOf" srcId="{8F720BB1-EAF0-4FCD-9920-E9C6F158C332}" destId="{64EE3F70-121D-4DD7-9737-6B741A9A85D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98DA0-23CF-403D-BF56-3F22F22569C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A4C564-5AD5-4CDC-8ECB-7D60139EE3A8}">
      <dgm:prSet phldrT="[Text]"/>
      <dgm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gm:t>
    </dgm:pt>
    <dgm:pt modelId="{5D152F41-9D64-4301-BF55-EF2768C4A82D}" type="parTrans" cxnId="{E9C645B1-8891-48F6-8DA8-2BBEBE015A1F}">
      <dgm:prSet/>
      <dgm:spPr/>
      <dgm:t>
        <a:bodyPr/>
        <a:lstStyle/>
        <a:p>
          <a:endParaRPr lang="en-US"/>
        </a:p>
      </dgm:t>
    </dgm:pt>
    <dgm:pt modelId="{72A0F786-760E-4736-9A0E-5A818831AAE6}" type="sibTrans" cxnId="{E9C645B1-8891-48F6-8DA8-2BBEBE015A1F}">
      <dgm:prSet/>
      <dgm:spPr/>
      <dgm:t>
        <a:bodyPr/>
        <a:lstStyle/>
        <a:p>
          <a:endParaRPr lang="en-US"/>
        </a:p>
      </dgm:t>
    </dgm:pt>
    <dgm:pt modelId="{414589E6-2C24-4DF4-9E9B-4F976CCF9CE2}">
      <dgm:prSet phldrT="[Text]"/>
      <dgm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gm:t>
    </dgm:pt>
    <dgm:pt modelId="{A9107770-09F4-4AED-BDFC-1F855A4DF19F}" type="parTrans" cxnId="{1DC5D377-7A1D-4B75-9B9C-8746FE6FC076}">
      <dgm:prSet/>
      <dgm:spPr/>
      <dgm:t>
        <a:bodyPr/>
        <a:lstStyle/>
        <a:p>
          <a:endParaRPr lang="en-US"/>
        </a:p>
      </dgm:t>
    </dgm:pt>
    <dgm:pt modelId="{293BB005-473D-4808-A0BD-838A918429AB}" type="sibTrans" cxnId="{1DC5D377-7A1D-4B75-9B9C-8746FE6FC076}">
      <dgm:prSet/>
      <dgm:spPr/>
      <dgm:t>
        <a:bodyPr/>
        <a:lstStyle/>
        <a:p>
          <a:endParaRPr lang="en-US"/>
        </a:p>
      </dgm:t>
    </dgm:pt>
    <dgm:pt modelId="{D64CFBF5-EEEF-45E4-BC9D-5E8F717206D6}">
      <dgm:prSet phldrT="[Text]"/>
      <dgm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gm:t>
    </dgm:pt>
    <dgm:pt modelId="{0AE845FE-D98C-4415-93CC-A93CD5BE59F6}" type="parTrans" cxnId="{A344C301-E100-41DB-BD55-0CE3640375B9}">
      <dgm:prSet/>
      <dgm:spPr/>
      <dgm:t>
        <a:bodyPr/>
        <a:lstStyle/>
        <a:p>
          <a:endParaRPr lang="en-US"/>
        </a:p>
      </dgm:t>
    </dgm:pt>
    <dgm:pt modelId="{0E1837AA-05BD-415F-B4E2-81B52F8DFC9A}" type="sibTrans" cxnId="{A344C301-E100-41DB-BD55-0CE3640375B9}">
      <dgm:prSet/>
      <dgm:spPr/>
      <dgm:t>
        <a:bodyPr/>
        <a:lstStyle/>
        <a:p>
          <a:endParaRPr lang="en-US"/>
        </a:p>
      </dgm:t>
    </dgm:pt>
    <dgm:pt modelId="{FEF81F8D-B6AE-4CB7-9CF2-003F59DC0894}">
      <dgm:prSet/>
      <dgm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gm:t>
    </dgm:pt>
    <dgm:pt modelId="{D8C524F8-D597-4142-AD1C-18AFEC92B361}" type="parTrans" cxnId="{3E4ECB71-EC0D-4BDB-BC9A-6F5DD361E84D}">
      <dgm:prSet/>
      <dgm:spPr/>
      <dgm:t>
        <a:bodyPr/>
        <a:lstStyle/>
        <a:p>
          <a:endParaRPr lang="en-US"/>
        </a:p>
      </dgm:t>
    </dgm:pt>
    <dgm:pt modelId="{C56B0633-BF8B-4956-9B8C-DA02B877E7A0}" type="sibTrans" cxnId="{3E4ECB71-EC0D-4BDB-BC9A-6F5DD361E84D}">
      <dgm:prSet/>
      <dgm:spPr/>
      <dgm:t>
        <a:bodyPr/>
        <a:lstStyle/>
        <a:p>
          <a:endParaRPr lang="en-US"/>
        </a:p>
      </dgm:t>
    </dgm:pt>
    <dgm:pt modelId="{B78C5F29-5B08-4289-BCC5-5B72EE3B6AB5}">
      <dgm:prSet/>
      <dgm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gm:t>
    </dgm:pt>
    <dgm:pt modelId="{54BCAC4D-FCD3-434F-845A-F25CF25F9927}" type="parTrans" cxnId="{8D39D614-29CE-4201-9404-7D86AF0CF520}">
      <dgm:prSet/>
      <dgm:spPr/>
      <dgm:t>
        <a:bodyPr/>
        <a:lstStyle/>
        <a:p>
          <a:endParaRPr lang="en-US"/>
        </a:p>
      </dgm:t>
    </dgm:pt>
    <dgm:pt modelId="{310A42B8-CA04-4F42-BCBD-5142E945592B}" type="sibTrans" cxnId="{8D39D614-29CE-4201-9404-7D86AF0CF520}">
      <dgm:prSet/>
      <dgm:spPr/>
      <dgm:t>
        <a:bodyPr/>
        <a:lstStyle/>
        <a:p>
          <a:endParaRPr lang="en-US"/>
        </a:p>
      </dgm:t>
    </dgm:pt>
    <dgm:pt modelId="{CEA1CF51-2932-4177-BC52-58BCEB3CF17D}">
      <dgm:prSet/>
      <dgm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gm:t>
    </dgm:pt>
    <dgm:pt modelId="{D47408B1-2BE5-4651-9638-01BB163268F2}" type="parTrans" cxnId="{6C958328-7928-4B20-858F-21D1D11F21FD}">
      <dgm:prSet/>
      <dgm:spPr/>
      <dgm:t>
        <a:bodyPr/>
        <a:lstStyle/>
        <a:p>
          <a:endParaRPr lang="en-US"/>
        </a:p>
      </dgm:t>
    </dgm:pt>
    <dgm:pt modelId="{75C2D987-AE8E-4D6E-98C6-CC55B8543F88}" type="sibTrans" cxnId="{6C958328-7928-4B20-858F-21D1D11F21FD}">
      <dgm:prSet/>
      <dgm:spPr/>
      <dgm:t>
        <a:bodyPr/>
        <a:lstStyle/>
        <a:p>
          <a:endParaRPr lang="en-US"/>
        </a:p>
      </dgm:t>
    </dgm:pt>
    <dgm:pt modelId="{4629B103-8B1D-4721-8ED4-EEC317D3C171}">
      <dgm:prSet/>
      <dgm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gm:t>
    </dgm:pt>
    <dgm:pt modelId="{C28268FE-85B8-4D14-882E-9734C9D565F9}" type="parTrans" cxnId="{2ACC28F4-9C0A-4C05-956F-366AE86D7D6D}">
      <dgm:prSet/>
      <dgm:spPr/>
      <dgm:t>
        <a:bodyPr/>
        <a:lstStyle/>
        <a:p>
          <a:endParaRPr lang="en-US"/>
        </a:p>
      </dgm:t>
    </dgm:pt>
    <dgm:pt modelId="{29AE1423-3D14-4D57-B394-2FB0C7B0B948}" type="sibTrans" cxnId="{2ACC28F4-9C0A-4C05-956F-366AE86D7D6D}">
      <dgm:prSet/>
      <dgm:spPr/>
      <dgm:t>
        <a:bodyPr/>
        <a:lstStyle/>
        <a:p>
          <a:endParaRPr lang="en-US"/>
        </a:p>
      </dgm:t>
    </dgm:pt>
    <dgm:pt modelId="{FEFFB950-25D7-450C-B49A-BA204B80FEE4}">
      <dgm:prSet/>
      <dgm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gm:t>
    </dgm:pt>
    <dgm:pt modelId="{9792EC84-C3B8-46EC-AEDA-1B6E73D8326B}" type="parTrans" cxnId="{549F1E00-3E28-4B2A-BB30-4BC1F6D62783}">
      <dgm:prSet/>
      <dgm:spPr/>
      <dgm:t>
        <a:bodyPr/>
        <a:lstStyle/>
        <a:p>
          <a:endParaRPr lang="en-US"/>
        </a:p>
      </dgm:t>
    </dgm:pt>
    <dgm:pt modelId="{CD66BF96-C534-475E-A011-BAE96F0A17E0}" type="sibTrans" cxnId="{549F1E00-3E28-4B2A-BB30-4BC1F6D62783}">
      <dgm:prSet/>
      <dgm:spPr/>
      <dgm:t>
        <a:bodyPr/>
        <a:lstStyle/>
        <a:p>
          <a:endParaRPr lang="en-US"/>
        </a:p>
      </dgm:t>
    </dgm:pt>
    <dgm:pt modelId="{8F720BB1-EAF0-4FCD-9920-E9C6F158C332}" type="pres">
      <dgm:prSet presAssocID="{6B898DA0-23CF-403D-BF56-3F22F22569C9}" presName="Name0" presStyleCnt="0">
        <dgm:presLayoutVars>
          <dgm:dir/>
          <dgm:animLvl val="lvl"/>
          <dgm:resizeHandles val="exact"/>
        </dgm:presLayoutVars>
      </dgm:prSet>
      <dgm:spPr/>
    </dgm:pt>
    <dgm:pt modelId="{5FEF4C8D-71C5-4E94-87FD-60F35BE5A38D}" type="pres">
      <dgm:prSet presAssocID="{98A4C564-5AD5-4CDC-8ECB-7D60139EE3A8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00CDD4B8-F2BC-46A7-A625-1164E57803FD}" type="pres">
      <dgm:prSet presAssocID="{72A0F786-760E-4736-9A0E-5A818831AAE6}" presName="parTxOnlySpace" presStyleCnt="0"/>
      <dgm:spPr/>
    </dgm:pt>
    <dgm:pt modelId="{7E49950B-47B1-4465-A0C9-06F9AB66458F}" type="pres">
      <dgm:prSet presAssocID="{FEF81F8D-B6AE-4CB7-9CF2-003F59DC0894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593587A7-3C2F-4EE2-941D-7ECF26531FEE}" type="pres">
      <dgm:prSet presAssocID="{C56B0633-BF8B-4956-9B8C-DA02B877E7A0}" presName="parTxOnlySpace" presStyleCnt="0"/>
      <dgm:spPr/>
    </dgm:pt>
    <dgm:pt modelId="{84BED7CC-05F8-4563-BCED-A57FA18014E2}" type="pres">
      <dgm:prSet presAssocID="{B78C5F29-5B08-4289-BCC5-5B72EE3B6AB5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1BECC93-3AC2-4416-A716-5020CBA336B3}" type="pres">
      <dgm:prSet presAssocID="{310A42B8-CA04-4F42-BCBD-5142E945592B}" presName="parTxOnlySpace" presStyleCnt="0"/>
      <dgm:spPr/>
    </dgm:pt>
    <dgm:pt modelId="{B2D5A812-B6B4-4FCC-B5D5-73A716CEA24D}" type="pres">
      <dgm:prSet presAssocID="{414589E6-2C24-4DF4-9E9B-4F976CCF9CE2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50E0B75A-601D-46D1-9473-903BE02272C4}" type="pres">
      <dgm:prSet presAssocID="{293BB005-473D-4808-A0BD-838A918429AB}" presName="parTxOnlySpace" presStyleCnt="0"/>
      <dgm:spPr/>
    </dgm:pt>
    <dgm:pt modelId="{BC832965-6FF6-468E-AEEC-2329EC9D4CD1}" type="pres">
      <dgm:prSet presAssocID="{D64CFBF5-EEEF-45E4-BC9D-5E8F717206D6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368BD0C8-8C31-4805-BE23-6EC1435CBA07}" type="pres">
      <dgm:prSet presAssocID="{0E1837AA-05BD-415F-B4E2-81B52F8DFC9A}" presName="parTxOnlySpace" presStyleCnt="0"/>
      <dgm:spPr/>
    </dgm:pt>
    <dgm:pt modelId="{47C4730F-BE76-4777-A88C-A1CE3A69F08F}" type="pres">
      <dgm:prSet presAssocID="{CEA1CF51-2932-4177-BC52-58BCEB3CF17D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762AAA6B-D1EA-4E40-9095-AFDEDD9D3887}" type="pres">
      <dgm:prSet presAssocID="{75C2D987-AE8E-4D6E-98C6-CC55B8543F88}" presName="parTxOnlySpace" presStyleCnt="0"/>
      <dgm:spPr/>
    </dgm:pt>
    <dgm:pt modelId="{7329497E-EE82-48E4-9240-590929EE3292}" type="pres">
      <dgm:prSet presAssocID="{4629B103-8B1D-4721-8ED4-EEC317D3C171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3BE0D5E0-9742-4DA1-9659-FC3380CD9576}" type="pres">
      <dgm:prSet presAssocID="{29AE1423-3D14-4D57-B394-2FB0C7B0B948}" presName="parTxOnlySpace" presStyleCnt="0"/>
      <dgm:spPr/>
    </dgm:pt>
    <dgm:pt modelId="{64EE3F70-121D-4DD7-9737-6B741A9A85D2}" type="pres">
      <dgm:prSet presAssocID="{FEFFB950-25D7-450C-B49A-BA204B80FEE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549F1E00-3E28-4B2A-BB30-4BC1F6D62783}" srcId="{6B898DA0-23CF-403D-BF56-3F22F22569C9}" destId="{FEFFB950-25D7-450C-B49A-BA204B80FEE4}" srcOrd="7" destOrd="0" parTransId="{9792EC84-C3B8-46EC-AEDA-1B6E73D8326B}" sibTransId="{CD66BF96-C534-475E-A011-BAE96F0A17E0}"/>
    <dgm:cxn modelId="{A344C301-E100-41DB-BD55-0CE3640375B9}" srcId="{6B898DA0-23CF-403D-BF56-3F22F22569C9}" destId="{D64CFBF5-EEEF-45E4-BC9D-5E8F717206D6}" srcOrd="4" destOrd="0" parTransId="{0AE845FE-D98C-4415-93CC-A93CD5BE59F6}" sibTransId="{0E1837AA-05BD-415F-B4E2-81B52F8DFC9A}"/>
    <dgm:cxn modelId="{8D39D614-29CE-4201-9404-7D86AF0CF520}" srcId="{6B898DA0-23CF-403D-BF56-3F22F22569C9}" destId="{B78C5F29-5B08-4289-BCC5-5B72EE3B6AB5}" srcOrd="2" destOrd="0" parTransId="{54BCAC4D-FCD3-434F-845A-F25CF25F9927}" sibTransId="{310A42B8-CA04-4F42-BCBD-5142E945592B}"/>
    <dgm:cxn modelId="{6C958328-7928-4B20-858F-21D1D11F21FD}" srcId="{6B898DA0-23CF-403D-BF56-3F22F22569C9}" destId="{CEA1CF51-2932-4177-BC52-58BCEB3CF17D}" srcOrd="5" destOrd="0" parTransId="{D47408B1-2BE5-4651-9638-01BB163268F2}" sibTransId="{75C2D987-AE8E-4D6E-98C6-CC55B8543F88}"/>
    <dgm:cxn modelId="{E345CB36-13CB-4729-81B5-E5ADAF29680E}" type="presOf" srcId="{98A4C564-5AD5-4CDC-8ECB-7D60139EE3A8}" destId="{5FEF4C8D-71C5-4E94-87FD-60F35BE5A38D}" srcOrd="0" destOrd="0" presId="urn:microsoft.com/office/officeart/2005/8/layout/chevron1"/>
    <dgm:cxn modelId="{6F950268-69B5-4A92-8231-0C8419BA5725}" type="presOf" srcId="{6B898DA0-23CF-403D-BF56-3F22F22569C9}" destId="{8F720BB1-EAF0-4FCD-9920-E9C6F158C332}" srcOrd="0" destOrd="0" presId="urn:microsoft.com/office/officeart/2005/8/layout/chevron1"/>
    <dgm:cxn modelId="{CF3A324B-5F9B-4AA7-A927-ADA17AC3FC0A}" type="presOf" srcId="{FEF81F8D-B6AE-4CB7-9CF2-003F59DC0894}" destId="{7E49950B-47B1-4465-A0C9-06F9AB66458F}" srcOrd="0" destOrd="0" presId="urn:microsoft.com/office/officeart/2005/8/layout/chevron1"/>
    <dgm:cxn modelId="{57D0056C-3CD6-4DA0-8BA7-8408037F7940}" type="presOf" srcId="{CEA1CF51-2932-4177-BC52-58BCEB3CF17D}" destId="{47C4730F-BE76-4777-A88C-A1CE3A69F08F}" srcOrd="0" destOrd="0" presId="urn:microsoft.com/office/officeart/2005/8/layout/chevron1"/>
    <dgm:cxn modelId="{EFE5B450-4D31-4BB2-AF9E-BD49DDF90507}" type="presOf" srcId="{414589E6-2C24-4DF4-9E9B-4F976CCF9CE2}" destId="{B2D5A812-B6B4-4FCC-B5D5-73A716CEA24D}" srcOrd="0" destOrd="0" presId="urn:microsoft.com/office/officeart/2005/8/layout/chevron1"/>
    <dgm:cxn modelId="{3E4ECB71-EC0D-4BDB-BC9A-6F5DD361E84D}" srcId="{6B898DA0-23CF-403D-BF56-3F22F22569C9}" destId="{FEF81F8D-B6AE-4CB7-9CF2-003F59DC0894}" srcOrd="1" destOrd="0" parTransId="{D8C524F8-D597-4142-AD1C-18AFEC92B361}" sibTransId="{C56B0633-BF8B-4956-9B8C-DA02B877E7A0}"/>
    <dgm:cxn modelId="{DB0F8057-4615-4304-9DA4-F7E68996C797}" type="presOf" srcId="{4629B103-8B1D-4721-8ED4-EEC317D3C171}" destId="{7329497E-EE82-48E4-9240-590929EE3292}" srcOrd="0" destOrd="0" presId="urn:microsoft.com/office/officeart/2005/8/layout/chevron1"/>
    <dgm:cxn modelId="{1DC5D377-7A1D-4B75-9B9C-8746FE6FC076}" srcId="{6B898DA0-23CF-403D-BF56-3F22F22569C9}" destId="{414589E6-2C24-4DF4-9E9B-4F976CCF9CE2}" srcOrd="3" destOrd="0" parTransId="{A9107770-09F4-4AED-BDFC-1F855A4DF19F}" sibTransId="{293BB005-473D-4808-A0BD-838A918429AB}"/>
    <dgm:cxn modelId="{7864FF7A-8485-4421-87D3-9456E20F6354}" type="presOf" srcId="{FEFFB950-25D7-450C-B49A-BA204B80FEE4}" destId="{64EE3F70-121D-4DD7-9737-6B741A9A85D2}" srcOrd="0" destOrd="0" presId="urn:microsoft.com/office/officeart/2005/8/layout/chevron1"/>
    <dgm:cxn modelId="{E9C645B1-8891-48F6-8DA8-2BBEBE015A1F}" srcId="{6B898DA0-23CF-403D-BF56-3F22F22569C9}" destId="{98A4C564-5AD5-4CDC-8ECB-7D60139EE3A8}" srcOrd="0" destOrd="0" parTransId="{5D152F41-9D64-4301-BF55-EF2768C4A82D}" sibTransId="{72A0F786-760E-4736-9A0E-5A818831AAE6}"/>
    <dgm:cxn modelId="{24464AEF-A9B6-4B70-8369-8210425C1010}" type="presOf" srcId="{D64CFBF5-EEEF-45E4-BC9D-5E8F717206D6}" destId="{BC832965-6FF6-468E-AEEC-2329EC9D4CD1}" srcOrd="0" destOrd="0" presId="urn:microsoft.com/office/officeart/2005/8/layout/chevron1"/>
    <dgm:cxn modelId="{ADC8E2F2-8731-404C-8734-C52F168E2E0C}" type="presOf" srcId="{B78C5F29-5B08-4289-BCC5-5B72EE3B6AB5}" destId="{84BED7CC-05F8-4563-BCED-A57FA18014E2}" srcOrd="0" destOrd="0" presId="urn:microsoft.com/office/officeart/2005/8/layout/chevron1"/>
    <dgm:cxn modelId="{2ACC28F4-9C0A-4C05-956F-366AE86D7D6D}" srcId="{6B898DA0-23CF-403D-BF56-3F22F22569C9}" destId="{4629B103-8B1D-4721-8ED4-EEC317D3C171}" srcOrd="6" destOrd="0" parTransId="{C28268FE-85B8-4D14-882E-9734C9D565F9}" sibTransId="{29AE1423-3D14-4D57-B394-2FB0C7B0B948}"/>
    <dgm:cxn modelId="{CD7CB770-AD96-4598-B0EA-BA0D4832CBCE}" type="presParOf" srcId="{8F720BB1-EAF0-4FCD-9920-E9C6F158C332}" destId="{5FEF4C8D-71C5-4E94-87FD-60F35BE5A38D}" srcOrd="0" destOrd="0" presId="urn:microsoft.com/office/officeart/2005/8/layout/chevron1"/>
    <dgm:cxn modelId="{781D8043-3ECE-4766-9663-D75F66C5A683}" type="presParOf" srcId="{8F720BB1-EAF0-4FCD-9920-E9C6F158C332}" destId="{00CDD4B8-F2BC-46A7-A625-1164E57803FD}" srcOrd="1" destOrd="0" presId="urn:microsoft.com/office/officeart/2005/8/layout/chevron1"/>
    <dgm:cxn modelId="{D456D154-07D7-4BE0-974A-20B69C1070C5}" type="presParOf" srcId="{8F720BB1-EAF0-4FCD-9920-E9C6F158C332}" destId="{7E49950B-47B1-4465-A0C9-06F9AB66458F}" srcOrd="2" destOrd="0" presId="urn:microsoft.com/office/officeart/2005/8/layout/chevron1"/>
    <dgm:cxn modelId="{CC46FE60-43B1-4FEE-AA85-6CF9449989B2}" type="presParOf" srcId="{8F720BB1-EAF0-4FCD-9920-E9C6F158C332}" destId="{593587A7-3C2F-4EE2-941D-7ECF26531FEE}" srcOrd="3" destOrd="0" presId="urn:microsoft.com/office/officeart/2005/8/layout/chevron1"/>
    <dgm:cxn modelId="{53C73706-097C-4A40-A1DE-AA1E39488679}" type="presParOf" srcId="{8F720BB1-EAF0-4FCD-9920-E9C6F158C332}" destId="{84BED7CC-05F8-4563-BCED-A57FA18014E2}" srcOrd="4" destOrd="0" presId="urn:microsoft.com/office/officeart/2005/8/layout/chevron1"/>
    <dgm:cxn modelId="{5A848800-0E5A-46E4-BDF7-488834B55BEE}" type="presParOf" srcId="{8F720BB1-EAF0-4FCD-9920-E9C6F158C332}" destId="{71BECC93-3AC2-4416-A716-5020CBA336B3}" srcOrd="5" destOrd="0" presId="urn:microsoft.com/office/officeart/2005/8/layout/chevron1"/>
    <dgm:cxn modelId="{88AB30F5-FBA7-4753-B938-60A0532A10CF}" type="presParOf" srcId="{8F720BB1-EAF0-4FCD-9920-E9C6F158C332}" destId="{B2D5A812-B6B4-4FCC-B5D5-73A716CEA24D}" srcOrd="6" destOrd="0" presId="urn:microsoft.com/office/officeart/2005/8/layout/chevron1"/>
    <dgm:cxn modelId="{01C99E0C-9E9C-421E-A3C3-4DE68728E452}" type="presParOf" srcId="{8F720BB1-EAF0-4FCD-9920-E9C6F158C332}" destId="{50E0B75A-601D-46D1-9473-903BE02272C4}" srcOrd="7" destOrd="0" presId="urn:microsoft.com/office/officeart/2005/8/layout/chevron1"/>
    <dgm:cxn modelId="{9CCE665F-40EB-45CC-B7C2-D64E16A34A17}" type="presParOf" srcId="{8F720BB1-EAF0-4FCD-9920-E9C6F158C332}" destId="{BC832965-6FF6-468E-AEEC-2329EC9D4CD1}" srcOrd="8" destOrd="0" presId="urn:microsoft.com/office/officeart/2005/8/layout/chevron1"/>
    <dgm:cxn modelId="{9D91F236-8DD2-454B-93D1-25788892C42F}" type="presParOf" srcId="{8F720BB1-EAF0-4FCD-9920-E9C6F158C332}" destId="{368BD0C8-8C31-4805-BE23-6EC1435CBA07}" srcOrd="9" destOrd="0" presId="urn:microsoft.com/office/officeart/2005/8/layout/chevron1"/>
    <dgm:cxn modelId="{7A84B597-DB5B-49A6-8E22-6CCCFAB4AF33}" type="presParOf" srcId="{8F720BB1-EAF0-4FCD-9920-E9C6F158C332}" destId="{47C4730F-BE76-4777-A88C-A1CE3A69F08F}" srcOrd="10" destOrd="0" presId="urn:microsoft.com/office/officeart/2005/8/layout/chevron1"/>
    <dgm:cxn modelId="{91EC01BA-61AB-4A47-9C8A-379CE3CB8A90}" type="presParOf" srcId="{8F720BB1-EAF0-4FCD-9920-E9C6F158C332}" destId="{762AAA6B-D1EA-4E40-9095-AFDEDD9D3887}" srcOrd="11" destOrd="0" presId="urn:microsoft.com/office/officeart/2005/8/layout/chevron1"/>
    <dgm:cxn modelId="{FDBE7421-6EC9-47D4-991D-7AF3063D731B}" type="presParOf" srcId="{8F720BB1-EAF0-4FCD-9920-E9C6F158C332}" destId="{7329497E-EE82-48E4-9240-590929EE3292}" srcOrd="12" destOrd="0" presId="urn:microsoft.com/office/officeart/2005/8/layout/chevron1"/>
    <dgm:cxn modelId="{B0FF03D7-7D41-41CF-96B3-8CA414856AD7}" type="presParOf" srcId="{8F720BB1-EAF0-4FCD-9920-E9C6F158C332}" destId="{3BE0D5E0-9742-4DA1-9659-FC3380CD9576}" srcOrd="13" destOrd="0" presId="urn:microsoft.com/office/officeart/2005/8/layout/chevron1"/>
    <dgm:cxn modelId="{3E827BF3-93E5-4C52-8994-9DE99FCE665F}" type="presParOf" srcId="{8F720BB1-EAF0-4FCD-9920-E9C6F158C332}" destId="{64EE3F70-121D-4DD7-9737-6B741A9A85D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84B1D-BC22-4409-AC70-323E05F52DAF}">
      <dsp:nvSpPr>
        <dsp:cNvPr id="0" name=""/>
        <dsp:cNvSpPr/>
      </dsp:nvSpPr>
      <dsp:spPr>
        <a:xfrm>
          <a:off x="3136588" y="0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D4F22-48CC-40C6-95B3-6003B657C0D1}">
      <dsp:nvSpPr>
        <dsp:cNvPr id="0" name=""/>
        <dsp:cNvSpPr/>
      </dsp:nvSpPr>
      <dsp:spPr>
        <a:xfrm>
          <a:off x="3373184" y="388048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March</a:t>
          </a:r>
        </a:p>
      </dsp:txBody>
      <dsp:txXfrm>
        <a:off x="3373184" y="388048"/>
        <a:ext cx="598022" cy="298896"/>
      </dsp:txXfrm>
    </dsp:sp>
    <dsp:sp modelId="{E31145B0-4EB4-4D9B-AD20-885F0F75C7B9}">
      <dsp:nvSpPr>
        <dsp:cNvPr id="0" name=""/>
        <dsp:cNvSpPr/>
      </dsp:nvSpPr>
      <dsp:spPr>
        <a:xfrm>
          <a:off x="2838883" y="615622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8B14C-517E-48AC-BA1D-E00EE3BC82E4}">
      <dsp:nvSpPr>
        <dsp:cNvPr id="0" name=""/>
        <dsp:cNvSpPr/>
      </dsp:nvSpPr>
      <dsp:spPr>
        <a:xfrm>
          <a:off x="3074273" y="1005079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April</a:t>
          </a:r>
        </a:p>
      </dsp:txBody>
      <dsp:txXfrm>
        <a:off x="3074273" y="1005079"/>
        <a:ext cx="598022" cy="298896"/>
      </dsp:txXfrm>
    </dsp:sp>
    <dsp:sp modelId="{117E0652-4820-4E75-AE0C-912D904C90F6}">
      <dsp:nvSpPr>
        <dsp:cNvPr id="0" name=""/>
        <dsp:cNvSpPr/>
      </dsp:nvSpPr>
      <dsp:spPr>
        <a:xfrm>
          <a:off x="3136588" y="1234060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95C78-3375-491E-86D8-86DE1B7F388E}">
      <dsp:nvSpPr>
        <dsp:cNvPr id="0" name=""/>
        <dsp:cNvSpPr/>
      </dsp:nvSpPr>
      <dsp:spPr>
        <a:xfrm>
          <a:off x="3373184" y="1622109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May</a:t>
          </a:r>
        </a:p>
      </dsp:txBody>
      <dsp:txXfrm>
        <a:off x="3373184" y="1622109"/>
        <a:ext cx="598022" cy="298896"/>
      </dsp:txXfrm>
    </dsp:sp>
    <dsp:sp modelId="{BC892246-78C8-496B-A973-C3CC9CE21EDE}">
      <dsp:nvSpPr>
        <dsp:cNvPr id="0" name=""/>
        <dsp:cNvSpPr/>
      </dsp:nvSpPr>
      <dsp:spPr>
        <a:xfrm>
          <a:off x="2838883" y="1851091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4ABDE-512B-4808-80FF-459C49183625}">
      <dsp:nvSpPr>
        <dsp:cNvPr id="0" name=""/>
        <dsp:cNvSpPr/>
      </dsp:nvSpPr>
      <dsp:spPr>
        <a:xfrm>
          <a:off x="3074273" y="2239140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June</a:t>
          </a:r>
        </a:p>
      </dsp:txBody>
      <dsp:txXfrm>
        <a:off x="3074273" y="2239140"/>
        <a:ext cx="598022" cy="298896"/>
      </dsp:txXfrm>
    </dsp:sp>
    <dsp:sp modelId="{45BCE71A-0BB0-429D-ADA0-85FD1254C581}">
      <dsp:nvSpPr>
        <dsp:cNvPr id="0" name=""/>
        <dsp:cNvSpPr/>
      </dsp:nvSpPr>
      <dsp:spPr>
        <a:xfrm>
          <a:off x="3136588" y="2467183"/>
          <a:ext cx="1071615" cy="107170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F252F-B6CC-410B-A0FD-1B51A00BD3B5}">
      <dsp:nvSpPr>
        <dsp:cNvPr id="0" name=""/>
        <dsp:cNvSpPr/>
      </dsp:nvSpPr>
      <dsp:spPr>
        <a:xfrm>
          <a:off x="3373184" y="2855232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July</a:t>
          </a:r>
        </a:p>
      </dsp:txBody>
      <dsp:txXfrm>
        <a:off x="3373184" y="2855232"/>
        <a:ext cx="598022" cy="298896"/>
      </dsp:txXfrm>
    </dsp:sp>
    <dsp:sp modelId="{44EAF181-7D14-4559-B422-116A1E26EAF3}">
      <dsp:nvSpPr>
        <dsp:cNvPr id="0" name=""/>
        <dsp:cNvSpPr/>
      </dsp:nvSpPr>
      <dsp:spPr>
        <a:xfrm>
          <a:off x="2838883" y="3084213"/>
          <a:ext cx="1071615" cy="10717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AC976-4358-45A4-A0A1-6CFCEAB27BAD}">
      <dsp:nvSpPr>
        <dsp:cNvPr id="0" name=""/>
        <dsp:cNvSpPr/>
      </dsp:nvSpPr>
      <dsp:spPr>
        <a:xfrm>
          <a:off x="3074273" y="3472262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August</a:t>
          </a:r>
        </a:p>
      </dsp:txBody>
      <dsp:txXfrm>
        <a:off x="3074273" y="3472262"/>
        <a:ext cx="598022" cy="298896"/>
      </dsp:txXfrm>
    </dsp:sp>
    <dsp:sp modelId="{86F57016-4BAF-4839-AB25-69CD56A20C14}">
      <dsp:nvSpPr>
        <dsp:cNvPr id="0" name=""/>
        <dsp:cNvSpPr/>
      </dsp:nvSpPr>
      <dsp:spPr>
        <a:xfrm>
          <a:off x="3212773" y="3771158"/>
          <a:ext cx="920652" cy="92108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44697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BEAE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1E8F2-B311-4069-BEC5-C697D06C2B84}">
      <dsp:nvSpPr>
        <dsp:cNvPr id="0" name=""/>
        <dsp:cNvSpPr/>
      </dsp:nvSpPr>
      <dsp:spPr>
        <a:xfrm>
          <a:off x="3373184" y="4089293"/>
          <a:ext cx="598022" cy="298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September</a:t>
          </a:r>
        </a:p>
      </dsp:txBody>
      <dsp:txXfrm>
        <a:off x="3373184" y="4089293"/>
        <a:ext cx="598022" cy="298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F4C8D-71C5-4E94-87FD-60F35BE5A38D}">
      <dsp:nvSpPr>
        <dsp:cNvPr id="0" name=""/>
        <dsp:cNvSpPr/>
      </dsp:nvSpPr>
      <dsp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sp:txBody>
      <dsp:txXfrm>
        <a:off x="271040" y="478134"/>
        <a:ext cx="810594" cy="540395"/>
      </dsp:txXfrm>
    </dsp:sp>
    <dsp:sp modelId="{7E49950B-47B1-4465-A0C9-06F9AB66458F}">
      <dsp:nvSpPr>
        <dsp:cNvPr id="0" name=""/>
        <dsp:cNvSpPr/>
      </dsp:nvSpPr>
      <dsp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sp:txBody>
      <dsp:txXfrm>
        <a:off x="1486931" y="478134"/>
        <a:ext cx="810594" cy="540395"/>
      </dsp:txXfrm>
    </dsp:sp>
    <dsp:sp modelId="{84BED7CC-05F8-4563-BCED-A57FA18014E2}">
      <dsp:nvSpPr>
        <dsp:cNvPr id="0" name=""/>
        <dsp:cNvSpPr/>
      </dsp:nvSpPr>
      <dsp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sp:txBody>
      <dsp:txXfrm>
        <a:off x="2702821" y="478134"/>
        <a:ext cx="810594" cy="540395"/>
      </dsp:txXfrm>
    </dsp:sp>
    <dsp:sp modelId="{B2D5A812-B6B4-4FCC-B5D5-73A716CEA24D}">
      <dsp:nvSpPr>
        <dsp:cNvPr id="0" name=""/>
        <dsp:cNvSpPr/>
      </dsp:nvSpPr>
      <dsp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sp:txBody>
      <dsp:txXfrm>
        <a:off x="3918712" y="478134"/>
        <a:ext cx="810594" cy="540395"/>
      </dsp:txXfrm>
    </dsp:sp>
    <dsp:sp modelId="{BC832965-6FF6-468E-AEEC-2329EC9D4CD1}">
      <dsp:nvSpPr>
        <dsp:cNvPr id="0" name=""/>
        <dsp:cNvSpPr/>
      </dsp:nvSpPr>
      <dsp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sp:txBody>
      <dsp:txXfrm>
        <a:off x="5134603" y="478134"/>
        <a:ext cx="810594" cy="540395"/>
      </dsp:txXfrm>
    </dsp:sp>
    <dsp:sp modelId="{47C4730F-BE76-4777-A88C-A1CE3A69F08F}">
      <dsp:nvSpPr>
        <dsp:cNvPr id="0" name=""/>
        <dsp:cNvSpPr/>
      </dsp:nvSpPr>
      <dsp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sp:txBody>
      <dsp:txXfrm>
        <a:off x="6350493" y="478134"/>
        <a:ext cx="810594" cy="540395"/>
      </dsp:txXfrm>
    </dsp:sp>
    <dsp:sp modelId="{7329497E-EE82-48E4-9240-590929EE3292}">
      <dsp:nvSpPr>
        <dsp:cNvPr id="0" name=""/>
        <dsp:cNvSpPr/>
      </dsp:nvSpPr>
      <dsp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sp:txBody>
      <dsp:txXfrm>
        <a:off x="7566384" y="478134"/>
        <a:ext cx="810594" cy="540395"/>
      </dsp:txXfrm>
    </dsp:sp>
    <dsp:sp modelId="{64EE3F70-121D-4DD7-9737-6B741A9A85D2}">
      <dsp:nvSpPr>
        <dsp:cNvPr id="0" name=""/>
        <dsp:cNvSpPr/>
      </dsp:nvSpPr>
      <dsp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sp:txBody>
      <dsp:txXfrm>
        <a:off x="8782274" y="478134"/>
        <a:ext cx="810594" cy="540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F4C8D-71C5-4E94-87FD-60F35BE5A38D}">
      <dsp:nvSpPr>
        <dsp:cNvPr id="0" name=""/>
        <dsp:cNvSpPr/>
      </dsp:nvSpPr>
      <dsp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sp:txBody>
      <dsp:txXfrm>
        <a:off x="271040" y="478134"/>
        <a:ext cx="810594" cy="540395"/>
      </dsp:txXfrm>
    </dsp:sp>
    <dsp:sp modelId="{7E49950B-47B1-4465-A0C9-06F9AB66458F}">
      <dsp:nvSpPr>
        <dsp:cNvPr id="0" name=""/>
        <dsp:cNvSpPr/>
      </dsp:nvSpPr>
      <dsp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sp:txBody>
      <dsp:txXfrm>
        <a:off x="1486931" y="478134"/>
        <a:ext cx="810594" cy="540395"/>
      </dsp:txXfrm>
    </dsp:sp>
    <dsp:sp modelId="{84BED7CC-05F8-4563-BCED-A57FA18014E2}">
      <dsp:nvSpPr>
        <dsp:cNvPr id="0" name=""/>
        <dsp:cNvSpPr/>
      </dsp:nvSpPr>
      <dsp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sp:txBody>
      <dsp:txXfrm>
        <a:off x="2702821" y="478134"/>
        <a:ext cx="810594" cy="540395"/>
      </dsp:txXfrm>
    </dsp:sp>
    <dsp:sp modelId="{B2D5A812-B6B4-4FCC-B5D5-73A716CEA24D}">
      <dsp:nvSpPr>
        <dsp:cNvPr id="0" name=""/>
        <dsp:cNvSpPr/>
      </dsp:nvSpPr>
      <dsp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sp:txBody>
      <dsp:txXfrm>
        <a:off x="3918712" y="478134"/>
        <a:ext cx="810594" cy="540395"/>
      </dsp:txXfrm>
    </dsp:sp>
    <dsp:sp modelId="{BC832965-6FF6-468E-AEEC-2329EC9D4CD1}">
      <dsp:nvSpPr>
        <dsp:cNvPr id="0" name=""/>
        <dsp:cNvSpPr/>
      </dsp:nvSpPr>
      <dsp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sp:txBody>
      <dsp:txXfrm>
        <a:off x="5134603" y="478134"/>
        <a:ext cx="810594" cy="540395"/>
      </dsp:txXfrm>
    </dsp:sp>
    <dsp:sp modelId="{47C4730F-BE76-4777-A88C-A1CE3A69F08F}">
      <dsp:nvSpPr>
        <dsp:cNvPr id="0" name=""/>
        <dsp:cNvSpPr/>
      </dsp:nvSpPr>
      <dsp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sp:txBody>
      <dsp:txXfrm>
        <a:off x="6350493" y="478134"/>
        <a:ext cx="810594" cy="540395"/>
      </dsp:txXfrm>
    </dsp:sp>
    <dsp:sp modelId="{7329497E-EE82-48E4-9240-590929EE3292}">
      <dsp:nvSpPr>
        <dsp:cNvPr id="0" name=""/>
        <dsp:cNvSpPr/>
      </dsp:nvSpPr>
      <dsp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sp:txBody>
      <dsp:txXfrm>
        <a:off x="7566384" y="478134"/>
        <a:ext cx="810594" cy="540395"/>
      </dsp:txXfrm>
    </dsp:sp>
    <dsp:sp modelId="{64EE3F70-121D-4DD7-9737-6B741A9A85D2}">
      <dsp:nvSpPr>
        <dsp:cNvPr id="0" name=""/>
        <dsp:cNvSpPr/>
      </dsp:nvSpPr>
      <dsp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sp:txBody>
      <dsp:txXfrm>
        <a:off x="8782274" y="478134"/>
        <a:ext cx="810594" cy="5403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F4C8D-71C5-4E94-87FD-60F35BE5A38D}">
      <dsp:nvSpPr>
        <dsp:cNvPr id="0" name=""/>
        <dsp:cNvSpPr/>
      </dsp:nvSpPr>
      <dsp:spPr>
        <a:xfrm>
          <a:off x="842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Jan-Mar</a:t>
          </a:r>
        </a:p>
      </dsp:txBody>
      <dsp:txXfrm>
        <a:off x="271040" y="478134"/>
        <a:ext cx="810594" cy="540395"/>
      </dsp:txXfrm>
    </dsp:sp>
    <dsp:sp modelId="{7E49950B-47B1-4465-A0C9-06F9AB66458F}">
      <dsp:nvSpPr>
        <dsp:cNvPr id="0" name=""/>
        <dsp:cNvSpPr/>
      </dsp:nvSpPr>
      <dsp:spPr>
        <a:xfrm>
          <a:off x="121673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Apr</a:t>
          </a:r>
        </a:p>
      </dsp:txBody>
      <dsp:txXfrm>
        <a:off x="1486931" y="478134"/>
        <a:ext cx="810594" cy="540395"/>
      </dsp:txXfrm>
    </dsp:sp>
    <dsp:sp modelId="{84BED7CC-05F8-4563-BCED-A57FA18014E2}">
      <dsp:nvSpPr>
        <dsp:cNvPr id="0" name=""/>
        <dsp:cNvSpPr/>
      </dsp:nvSpPr>
      <dsp:spPr>
        <a:xfrm>
          <a:off x="2432623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May</a:t>
          </a:r>
        </a:p>
      </dsp:txBody>
      <dsp:txXfrm>
        <a:off x="2702821" y="478134"/>
        <a:ext cx="810594" cy="540395"/>
      </dsp:txXfrm>
    </dsp:sp>
    <dsp:sp modelId="{B2D5A812-B6B4-4FCC-B5D5-73A716CEA24D}">
      <dsp:nvSpPr>
        <dsp:cNvPr id="0" name=""/>
        <dsp:cNvSpPr/>
      </dsp:nvSpPr>
      <dsp:spPr>
        <a:xfrm>
          <a:off x="3648514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Jun</a:t>
          </a:r>
        </a:p>
      </dsp:txBody>
      <dsp:txXfrm>
        <a:off x="3918712" y="478134"/>
        <a:ext cx="810594" cy="540395"/>
      </dsp:txXfrm>
    </dsp:sp>
    <dsp:sp modelId="{BC832965-6FF6-468E-AEEC-2329EC9D4CD1}">
      <dsp:nvSpPr>
        <dsp:cNvPr id="0" name=""/>
        <dsp:cNvSpPr/>
      </dsp:nvSpPr>
      <dsp:spPr>
        <a:xfrm>
          <a:off x="486440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Jul</a:t>
          </a:r>
        </a:p>
      </dsp:txBody>
      <dsp:txXfrm>
        <a:off x="5134603" y="478134"/>
        <a:ext cx="810594" cy="540395"/>
      </dsp:txXfrm>
    </dsp:sp>
    <dsp:sp modelId="{47C4730F-BE76-4777-A88C-A1CE3A69F08F}">
      <dsp:nvSpPr>
        <dsp:cNvPr id="0" name=""/>
        <dsp:cNvSpPr/>
      </dsp:nvSpPr>
      <dsp:spPr>
        <a:xfrm>
          <a:off x="6080295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Aug</a:t>
          </a:r>
        </a:p>
      </dsp:txBody>
      <dsp:txXfrm>
        <a:off x="6350493" y="478134"/>
        <a:ext cx="810594" cy="540395"/>
      </dsp:txXfrm>
    </dsp:sp>
    <dsp:sp modelId="{7329497E-EE82-48E4-9240-590929EE3292}">
      <dsp:nvSpPr>
        <dsp:cNvPr id="0" name=""/>
        <dsp:cNvSpPr/>
      </dsp:nvSpPr>
      <dsp:spPr>
        <a:xfrm>
          <a:off x="729618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</a:t>
          </a:r>
        </a:p>
      </dsp:txBody>
      <dsp:txXfrm>
        <a:off x="7566384" y="478134"/>
        <a:ext cx="810594" cy="540395"/>
      </dsp:txXfrm>
    </dsp:sp>
    <dsp:sp modelId="{64EE3F70-121D-4DD7-9737-6B741A9A85D2}">
      <dsp:nvSpPr>
        <dsp:cNvPr id="0" name=""/>
        <dsp:cNvSpPr/>
      </dsp:nvSpPr>
      <dsp:spPr>
        <a:xfrm>
          <a:off x="8512076" y="478134"/>
          <a:ext cx="1350989" cy="540395"/>
        </a:xfrm>
        <a:prstGeom prst="chevron">
          <a:avLst/>
        </a:prstGeom>
        <a:solidFill>
          <a:srgbClr val="446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Oct-Dec</a:t>
          </a:r>
        </a:p>
      </dsp:txBody>
      <dsp:txXfrm>
        <a:off x="8782274" y="478134"/>
        <a:ext cx="810594" cy="540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569546-332E-4211-95DB-1DA9E152A5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85309-B635-429E-86FC-5F8C7AE2B8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B0499-922B-4F73-B31C-DAFF6886BFE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6DB80-BE33-494C-94E9-C41D596586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B0356-3F79-47FD-A02C-83B84287EF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FD90-9761-4F9A-B089-A6BD65B98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4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673ED-4761-44D7-8403-8763DE36FEF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C3C5-E714-42AD-8E34-FC58A0076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3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C3C5-E714-42AD-8E34-FC58A00768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72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252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(to Alex – ‘population under 2,500 is municipal)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66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Unknown is when it is not recorded in the Government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737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Unknown is when it is not recorded in the Government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56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Unknown is when it is not recorded in the Government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966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Trouble brewing -&gt; No really, trouble -&gt; BIG trouble -&gt; It’s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C3C5-E714-42AD-8E34-FC58A00768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56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36089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577C6A-C2D3-4EDC-9F42-FD7E5966DC00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36089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31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3" indent="-173423">
              <a:buFont typeface="Arial" panose="020B0604020202020204" pitchFamily="34" charset="0"/>
              <a:buChar char="•"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282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7454-8467-77F6-C5F2-3316090C4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14867-F400-1D10-106C-ED4B3D4D4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E1D5F-4617-1D1E-E929-28F231DC0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3" indent="-173423">
              <a:buFont typeface="Arial" panose="020B0604020202020204" pitchFamily="34" charset="0"/>
              <a:buChar char="•"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B360A-5992-9FE1-BEB6-CBC036CA9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B25FC-E20B-4CCD-918C-7850272AE81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37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860472"/>
            <a:ext cx="2552700" cy="1303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09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444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81534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063D8-91FC-41A4-91C6-C26B34D4BE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1590674"/>
            <a:ext cx="3200400" cy="4581525"/>
          </a:xfrm>
          <a:solidFill>
            <a:schemeClr val="bg2">
              <a:lumMod val="40000"/>
              <a:lumOff val="60000"/>
            </a:schemeClr>
          </a:solidFill>
        </p:spPr>
        <p:txBody>
          <a:bodyPr lIns="182880" tIns="182880" rIns="365760" bIns="182880"/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Put what you want in here. Sidebar for when there is additional information to highlight. </a:t>
            </a:r>
          </a:p>
        </p:txBody>
      </p:sp>
    </p:spTree>
    <p:extLst>
      <p:ext uri="{BB962C8B-B14F-4D97-AF65-F5344CB8AC3E}">
        <p14:creationId xmlns:p14="http://schemas.microsoft.com/office/powerpoint/2010/main" val="323783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3721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1186" y="1590675"/>
            <a:ext cx="5372100" cy="45815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65537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774D9F-4B58-4DCB-849E-DE5D18546388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0BC44-6EBE-4139-8440-1311CD593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A09B11-430C-4814-BAF4-44E79B78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21713-1083-4E90-90D6-21E069DE1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572249"/>
            <a:ext cx="2743200" cy="2724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C0DEA99-FD37-41B6-9D51-E06D69FE9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2D0C6E-7C88-4BC7-99FD-04BBD76014E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611085"/>
            <a:ext cx="12192000" cy="4961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Full page photo/graphic bleed</a:t>
            </a:r>
          </a:p>
        </p:txBody>
      </p:sp>
    </p:spTree>
    <p:extLst>
      <p:ext uri="{BB962C8B-B14F-4D97-AF65-F5344CB8AC3E}">
        <p14:creationId xmlns:p14="http://schemas.microsoft.com/office/powerpoint/2010/main" val="314196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5218339" cy="544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D8CDE-756B-4954-BEB8-0E8667BB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75B025-1353-4A7F-98CB-57E7888B85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0300" y="333375"/>
            <a:ext cx="5372100" cy="5838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 or graphic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1581150"/>
            <a:ext cx="5218112" cy="4591050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Use this for creative text such as pull quotes, messaging/marketing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8C26668-0BD5-4D2A-8308-5B76886D3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6" y="908049"/>
            <a:ext cx="5218112" cy="325211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0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2" y="344261"/>
            <a:ext cx="5372098" cy="54473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D8CDE-756B-4954-BEB8-0E8667BB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333375"/>
            <a:ext cx="5218112" cy="5838825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Use this for creative text such as pull quotes, messaging/marketing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0DF66-E52C-474F-B2AE-4DE71CB02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0300" y="1600200"/>
            <a:ext cx="536098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A1E7F2-39E1-4DEB-9110-980EB78C6D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300" y="908049"/>
            <a:ext cx="5372100" cy="322489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3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E1BBD6-F7C3-4DD1-B0B5-33C690F31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1186" y="2095500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680363C8-CD7B-4912-BE48-34497328C8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0300" y="1601610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Can Modify Box Colors or Remove Fill</a:t>
            </a:r>
          </a:p>
        </p:txBody>
      </p:sp>
    </p:spTree>
    <p:extLst>
      <p:ext uri="{BB962C8B-B14F-4D97-AF65-F5344CB8AC3E}">
        <p14:creationId xmlns:p14="http://schemas.microsoft.com/office/powerpoint/2010/main" val="412295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35F959B-AC2A-4536-9B54-5BA32797E6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38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B2A9384-C823-45A2-A386-9D0D29D68A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2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4F0019C-AC22-47C7-91E8-7A10AEB025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30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48C9A94-F8A6-44A6-BE1C-B65F59A4E1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84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73078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2541814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889000"/>
            <a:ext cx="2552700" cy="358775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600201"/>
            <a:ext cx="2552700" cy="4572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3pPr>
              <a:defRPr/>
            </a:lvl3pPr>
          </a:lstStyle>
          <a:p>
            <a:pPr lvl="0"/>
            <a:r>
              <a:rPr lang="en-US" dirty="0"/>
              <a:t>Caption for the image or graphic. Should not need bullets because the image/graphic speaks for itself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A4345B-AA57-4C35-AA7A-A55C20D8A433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3390900" y="333375"/>
            <a:ext cx="8191500" cy="583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Large 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379314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600200"/>
            <a:ext cx="10972800" cy="2219326"/>
          </a:xfrm>
        </p:spPr>
        <p:txBody>
          <a:bodyPr numCol="2" spcCol="457200"/>
          <a:lstStyle>
            <a:lvl1pPr>
              <a:defRPr/>
            </a:lvl1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A80A87-1212-45CA-BFBA-C583CCC6BC3E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20486" y="3943350"/>
            <a:ext cx="10972800" cy="2228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958482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metric Grid">
            <a:extLst>
              <a:ext uri="{FF2B5EF4-FFF2-40B4-BE49-F238E27FC236}">
                <a16:creationId xmlns:a16="http://schemas.microsoft.com/office/drawing/2014/main" id="{E7C8EF4E-FD04-49B1-8B0D-57FA3E2E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79" b="15822"/>
          <a:stretch/>
        </p:blipFill>
        <p:spPr>
          <a:xfrm>
            <a:off x="-1" y="-1"/>
            <a:ext cx="12191999" cy="653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Isometric Grid Template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Once objects are aligned on all iso slides, the grid can be turned off once in the master slide, and all the slides using this master would be updated.</a:t>
            </a:r>
          </a:p>
          <a:p>
            <a:pPr lvl="0"/>
            <a:r>
              <a:rPr lang="en-US" dirty="0"/>
              <a:t>To turn off the Grid on the master slide:</a:t>
            </a:r>
          </a:p>
          <a:p>
            <a:pPr lvl="1"/>
            <a:r>
              <a:rPr lang="en-US" dirty="0"/>
              <a:t>Go to “View” &gt; “Slide Master”</a:t>
            </a:r>
          </a:p>
          <a:p>
            <a:pPr lvl="1"/>
            <a:r>
              <a:rPr lang="en-US" dirty="0"/>
              <a:t>Select “Isometric grid” master layout if not already selected</a:t>
            </a:r>
          </a:p>
          <a:p>
            <a:pPr lvl="1"/>
            <a:r>
              <a:rPr lang="en-US" dirty="0"/>
              <a:t>Select “Home” &gt; “Arrange” &gt; “Selection Pane”</a:t>
            </a:r>
          </a:p>
          <a:p>
            <a:pPr lvl="1"/>
            <a:r>
              <a:rPr lang="en-US" dirty="0"/>
              <a:t>Click on the eye icon to hide the “Isometric Grid” layer </a:t>
            </a:r>
          </a:p>
        </p:txBody>
      </p:sp>
    </p:spTree>
    <p:extLst>
      <p:ext uri="{BB962C8B-B14F-4D97-AF65-F5344CB8AC3E}">
        <p14:creationId xmlns:p14="http://schemas.microsoft.com/office/powerpoint/2010/main" val="140532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8399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BA753A-591B-4B67-919C-0565E8BCB3C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C3A1A-29B8-424B-8440-DE14AFB2F3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1A0EE-B697-4B3E-885A-86A4E50B9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2AA193-5FE0-48CA-87F6-2FFB07BF8C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486" y="333375"/>
            <a:ext cx="10972800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Full page graphic/photo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3D2CCC7-1097-4822-AF9F-D6B0E81BD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908675"/>
            <a:ext cx="10972800" cy="263525"/>
          </a:xfrm>
        </p:spPr>
        <p:txBody>
          <a:bodyPr/>
          <a:lstStyle>
            <a:lvl1pPr marL="0" indent="0" algn="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78474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3370-69A8-46D0-96E3-97F269DE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789C6B2-8A60-4467-988A-65AA5C823D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536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F7A8F0E9-CD0F-457A-BE2F-25518B1E1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573487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A08F83C-CD98-43A7-A284-04504024D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8897" y="5583012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454765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3370-69A8-46D0-96E3-97F269DE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C4B8834-A0BC-413C-B728-2F51B1FB47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13918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2C59597-83F7-4655-831A-57C50B4657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19134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83308-8487-4227-9FB0-7A3B6921FD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1FF427B-6AB2-4D7C-BDAC-EFDC9F22D0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3918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CDB1782-E274-4651-98CE-56990C2222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9134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88542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186" y="1611086"/>
            <a:ext cx="5372100" cy="4559753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4936A7D-1847-4095-9C91-ECE7031798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4444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4E0D8AA-9AD3-4A0D-AC3D-72E167EEDF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950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B5280DE-B634-4FF4-9579-D967A3CA84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4444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251560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8155108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CD25CBC-5C7B-4F6A-BCD5-F02792D61B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3" y="1613127"/>
            <a:ext cx="2571181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D188CFA-9100-42E2-8361-0C2D2A3FC5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10138" y="1613127"/>
            <a:ext cx="2571562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F2BB14E-2BAE-4BBC-9026-076E3ACDC0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6130" y="1613127"/>
            <a:ext cx="2569464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13BB0CA-1F68-4688-80DD-A9FACC8E2B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02486" y="1613127"/>
            <a:ext cx="2571180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387D6F6-3836-4D5C-845A-1DAEBF45C7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3" y="4430486"/>
            <a:ext cx="2571181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258928E-ACF5-47C7-8952-F7ACDF588B0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10138" y="3487196"/>
            <a:ext cx="2571562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2C993CE-6471-45BD-B425-A83B12092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6130" y="4430486"/>
            <a:ext cx="2569464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327159B-2F83-4572-BCE2-37850DC514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11220" y="3487196"/>
            <a:ext cx="2571180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2DE534-6F03-4D31-A9AA-973679D458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1221" y="351064"/>
            <a:ext cx="2571180" cy="84908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1950"/>
              </a:lnSpc>
              <a:spcBef>
                <a:spcPts val="900"/>
              </a:spcBef>
              <a:buNone/>
              <a:defRPr sz="1500" i="1" baseline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6" indent="0">
              <a:buNone/>
              <a:defRPr/>
            </a:lvl2pPr>
            <a:lvl3pPr marL="685793" indent="0">
              <a:buNone/>
              <a:defRPr/>
            </a:lvl3pPr>
            <a:lvl4pPr marL="1028690" indent="0">
              <a:buNone/>
              <a:defRPr/>
            </a:lvl4pPr>
            <a:lvl5pPr marL="1371587" indent="0">
              <a:buNone/>
              <a:defRPr/>
            </a:lvl5pPr>
          </a:lstStyle>
          <a:p>
            <a:pPr lvl="0"/>
            <a:r>
              <a:rPr lang="en-US" dirty="0"/>
              <a:t>Brief description text for the photo collage below</a:t>
            </a:r>
          </a:p>
        </p:txBody>
      </p:sp>
    </p:spTree>
    <p:extLst>
      <p:ext uri="{BB962C8B-B14F-4D97-AF65-F5344CB8AC3E}">
        <p14:creationId xmlns:p14="http://schemas.microsoft.com/office/powerpoint/2010/main" val="1385221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 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0900" y="1589088"/>
            <a:ext cx="5372100" cy="458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E694E-B0E5-4850-AABE-6173FADCFCDF}"/>
              </a:ext>
            </a:extLst>
          </p:cNvPr>
          <p:cNvSpPr/>
          <p:nvPr userDrawn="1"/>
        </p:nvSpPr>
        <p:spPr>
          <a:xfrm>
            <a:off x="1" y="1589088"/>
            <a:ext cx="2603500" cy="4583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8FC1FA-19F4-462F-8DB6-BB0F19DBDF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3063" y="1589088"/>
            <a:ext cx="2319337" cy="4583112"/>
          </a:xfrm>
        </p:spPr>
        <p:txBody>
          <a:bodyPr anchor="ctr"/>
          <a:lstStyle>
            <a:lvl1pPr marL="0" indent="0">
              <a:buNone/>
              <a:defRPr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Something you really want to stand out about the person.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8991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741488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88DDC0D-0CA8-41BD-8FAA-C1496F3AA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3553638"/>
            <a:ext cx="1843355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0A3BBE61-4B63-44FE-A1EF-9E32EBB64B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425" y="4217656"/>
            <a:ext cx="1843355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FA9FD9E-D683-4B26-8B8F-16D93F4C4A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7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485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60960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7A3B9-1878-45A6-AD07-F178BE7572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3389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AA19F23-E1F6-4F7A-B4EE-911911A58C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6987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9A8A75-F048-432E-8BBF-08BCF6BF88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1601" y="1603153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286CE5A-0B5D-4B36-B237-033BA5434B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2076" y="2160810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14315A1-0F47-405C-9035-FCF43CDB02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299" y="1606344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E72489BF-9CEE-4215-8388-AF1E70371D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774" y="2164001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83D97FE-D619-4330-AA46-5A2F0285A8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53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4238625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70101" y="162220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0576" y="217986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318132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981561-6CEF-466D-8CCC-710DB2951FAF}"/>
              </a:ext>
            </a:extLst>
          </p:cNvPr>
          <p:cNvCxnSpPr/>
          <p:nvPr userDrawn="1"/>
        </p:nvCxnSpPr>
        <p:spPr>
          <a:xfrm>
            <a:off x="7962900" y="158454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3C6C61B2-9197-4714-81F5-FE86C343B6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7883" y="161312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AC439B3-0E4C-4236-9A53-88FA41D7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3901" y="161766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B01F764-96A8-41F9-891A-BFCB440C36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94376" y="217532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5AC8DB-EDE3-4991-860F-F599B76280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43400" y="317678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CBE3D601-1B8E-4807-9822-71EB2228306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1682" y="1599058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F6EAB45-4437-4849-A37C-083839B865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37700" y="1603598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2E3BBF24-5B85-414C-B231-F99CC6A6E5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175" y="2161255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A316FAE1-15FE-41A2-B8F3-3A509AE675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7199" y="3162722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E7415A16-7326-459C-B4BE-7831406A8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97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3276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011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486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42668D-BAA0-4576-83E0-FEB5DD711288}"/>
              </a:ext>
            </a:extLst>
          </p:cNvPr>
          <p:cNvCxnSpPr/>
          <p:nvPr userDrawn="1"/>
        </p:nvCxnSpPr>
        <p:spPr>
          <a:xfrm>
            <a:off x="6096001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553E8A8A-F916-4713-B403-C77AEAFE6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5384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549AEAA8-671F-4393-89A7-BC5821D462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1312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005E835-27EF-4432-880D-39AE1EC104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1787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DB16355-190D-412F-80E1-28C3B71A84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90901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9AFF1D-0699-48FB-9D22-65D813E52B41}"/>
              </a:ext>
            </a:extLst>
          </p:cNvPr>
          <p:cNvCxnSpPr/>
          <p:nvPr userDrawn="1"/>
        </p:nvCxnSpPr>
        <p:spPr>
          <a:xfrm>
            <a:off x="8886825" y="1588271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14E70617-2B54-47DB-B219-336AE3E2CBB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14783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3733D36B-CE21-4DB3-B39D-AB6060BD4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0711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5D98C9CA-274B-4597-B889-2A421DECFF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1186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B2008F1-0720-43F9-B45C-BC1F54EE8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0300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23FEA091-6311-4D8F-9894-98F22897E4F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34184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F8F8FD67-7E51-43E3-8306-ECF0EECA1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50112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First and Last Name, credentials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734D1239-DAAB-4BFD-BDBF-43212FAF49B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40587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4B103721-40CA-4CB2-8019-248D2CCF94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29701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3601547-C70C-4421-A855-EA4F8F94DA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1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40CA-0EA7-43E9-8818-ECA095DE0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588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13" y="318956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8" y="318956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FACFE4B-097F-414B-A558-38D8EBBAA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13" y="477893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63B852C-B519-403E-99F7-538EC2646B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88" y="477893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627AD28-AD68-4795-B054-284EA5C5C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413" y="160282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E2A7D90-4F85-42AF-934E-484A934CE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6288" y="160282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B7C5F0B-366F-4CC9-91FA-CC898D9D46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1413" y="319218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74F5449-EDB1-4A92-B7ED-4D03CA1AE6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6288" y="319218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DDF89F-1F87-4EF0-895F-110F9AC341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1413" y="47815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6B6359C-ECCD-42D8-A9B2-BA7D162746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6288" y="47815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92C0571-1747-4A03-9ACF-50650C3D6C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78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9817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59339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3641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132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40CA-0EA7-43E9-8818-ECA095DE0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444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319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3444" y="277812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319" y="277812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Or lettered points with short description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5D7A5E8-5E21-4897-B7CB-8BCC1765DB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444" y="39560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087DD2C-22A6-444E-8BF4-D3910C8310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8319" y="39560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Can add other, simple graphic elements…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7238B83-4499-46CC-B1FB-F9590C33F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3444" y="513397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4FCA3D4-9183-43E9-993E-48D4F39EFC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8319" y="513397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Such as thin rule line dividers or simple icons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E519C8-6684-487E-9EB8-707E8B691C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9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4333875"/>
            <a:ext cx="12192000" cy="2524125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90675"/>
            <a:ext cx="10972800" cy="18383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402EB6-BB06-4825-9806-BFF56D08F3A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686050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85D72C-614B-4838-9D65-D0067F1CB68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514975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6B3BD96-5E35-4CAC-AA77-7ECF78A8E65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301037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4392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Icon Title/Name</a:t>
            </a:r>
          </a:p>
          <a:p>
            <a:pPr lvl="0"/>
            <a:br>
              <a:rPr lang="en-US" dirty="0"/>
            </a:br>
            <a:r>
              <a:rPr lang="en-US" dirty="0"/>
              <a:t>If you are synced up: Go to insert – image – and navigate to the </a:t>
            </a:r>
            <a:r>
              <a:rPr lang="en-US" dirty="0" err="1"/>
              <a:t>Sharepoint</a:t>
            </a:r>
            <a:r>
              <a:rPr lang="en-US" dirty="0"/>
              <a:t> folder for Hazen icons.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D1B2B4-BE35-4231-941A-E000E3B7F2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B58E416-B824-489C-933E-06EA133A1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09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Icon Title/Name</a:t>
            </a:r>
          </a:p>
          <a:p>
            <a:pPr lvl="0"/>
            <a:br>
              <a:rPr lang="en-US" dirty="0"/>
            </a:br>
            <a:r>
              <a:rPr lang="en-US" dirty="0"/>
              <a:t>If you are synced up: Go to insert – image – and navigate to the </a:t>
            </a:r>
            <a:r>
              <a:rPr lang="en-US" dirty="0" err="1"/>
              <a:t>Sharepoint</a:t>
            </a:r>
            <a:r>
              <a:rPr lang="en-US" dirty="0"/>
              <a:t> folder for Hazen icons.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B1A5F70-C07E-4155-AC5D-5FD12566B0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909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2C89384-5D36-417A-AC00-E5946DAEA8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Icon Title/Name</a:t>
            </a:r>
          </a:p>
          <a:p>
            <a:pPr lvl="0"/>
            <a:br>
              <a:rPr lang="en-US" dirty="0"/>
            </a:br>
            <a:r>
              <a:rPr lang="en-US" dirty="0"/>
              <a:t>If you are synced up: Go to insert – image – and navigate to the </a:t>
            </a:r>
            <a:r>
              <a:rPr lang="en-US" dirty="0" err="1"/>
              <a:t>Sharepoint</a:t>
            </a:r>
            <a:r>
              <a:rPr lang="en-US" dirty="0"/>
              <a:t> folder for Hazen icons.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5871503-3A93-42B2-927D-54F5936899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7C39ED4-D85C-4ECA-BB9C-D6078A374E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Icon Title/Name</a:t>
            </a:r>
          </a:p>
          <a:p>
            <a:pPr lvl="0"/>
            <a:br>
              <a:rPr lang="en-US" dirty="0"/>
            </a:br>
            <a:r>
              <a:rPr lang="en-US" dirty="0"/>
              <a:t>If you are synced up: Go to insert – image – and navigate to the </a:t>
            </a:r>
            <a:r>
              <a:rPr lang="en-US" dirty="0" err="1"/>
              <a:t>Sharepoint</a:t>
            </a:r>
            <a:r>
              <a:rPr lang="en-US" dirty="0"/>
              <a:t> folder for Hazen icons.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3A8AD08-8DF0-42AC-9E49-A6FED752D6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16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95288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D929-0A68-46FD-8DAD-60C0E0137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68037"/>
            <a:ext cx="10961914" cy="262890"/>
          </a:xfrm>
        </p:spPr>
        <p:txBody>
          <a:bodyPr>
            <a:normAutofit/>
          </a:bodyPr>
          <a:lstStyle>
            <a:lvl1pPr algn="r">
              <a:defRPr sz="9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Optional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ABF5D-81E5-4849-9332-0EE755D57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49300-1FED-4C20-88BA-3645EA313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6611136"/>
            <a:ext cx="653075" cy="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26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90110"/>
            <a:ext cx="10964334" cy="49562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283B2C-D35C-4D73-A33C-BA038207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972D2-499E-4A90-AC6D-186E488E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1813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 Content - sid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85850"/>
            <a:ext cx="7592484" cy="50176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893A750-A129-45BB-8B69-C335747F9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2349" y="1102075"/>
            <a:ext cx="3160051" cy="2366615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Use block quotes to highlight key information or quotes that make your content “pop”!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81994EF-EB6F-416E-96D0-D2C9237898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2349" y="3736909"/>
            <a:ext cx="3151585" cy="2366615"/>
          </a:xfrm>
          <a:solidFill>
            <a:schemeClr val="accent3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Use block quotes to highlight key information that makes your content “pop!”</a:t>
            </a:r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00D570-81B9-4EEF-980E-1EA4F1BE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CD1EE259-ED56-8673-8DBF-56ADBD1B6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0214" y="6540011"/>
            <a:ext cx="6840009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94343795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24529-D4C2-418F-B45C-8B79AB954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0537" y="6429799"/>
            <a:ext cx="6681328" cy="27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A94F74-C9D7-4125-8E37-CA7AB3FB7C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538" y="151200"/>
            <a:ext cx="11329987" cy="613530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3016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90110"/>
            <a:ext cx="10964334" cy="49562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283B2C-D35C-4D73-A33C-BA038207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972D2-499E-4A90-AC6D-186E488E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738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85850"/>
            <a:ext cx="5477934" cy="50176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0DC23E-752B-4589-B06D-110A3C8022B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16683" y="1085850"/>
            <a:ext cx="5365717" cy="50176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379676-5588-49CF-AEFA-7A069001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23E65E-59CA-4479-A43D-B9AB2C5CDA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5874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5" y="1622366"/>
            <a:ext cx="5477935" cy="44811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0DC23E-752B-4589-B06D-110A3C8022B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16683" y="1622366"/>
            <a:ext cx="5365717" cy="4481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87207-46B9-4222-B81F-D7B1605F99F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8064" y="1085850"/>
            <a:ext cx="5477935" cy="47848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73D04B2-8F25-444D-8291-46B96A894C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5063" y="1085850"/>
            <a:ext cx="5367337" cy="47848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C629E1-8C3D-4E64-B583-7C887E57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0B87A69-7364-4B88-83D5-60AC0E66F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71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C43FC4-62A4-4EB2-8904-4148916E6112}"/>
              </a:ext>
            </a:extLst>
          </p:cNvPr>
          <p:cNvSpPr/>
          <p:nvPr userDrawn="1"/>
        </p:nvSpPr>
        <p:spPr>
          <a:xfrm>
            <a:off x="0" y="0"/>
            <a:ext cx="12192000" cy="40838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F0EDE3-0C47-40F4-AB0A-55B563AB6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07" y="333756"/>
            <a:ext cx="1109164" cy="3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986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372100" cy="6858000"/>
          </a:xfrm>
          <a:solidFill>
            <a:srgbClr val="FFFFFF">
              <a:alpha val="56078"/>
            </a:srgbClr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33296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1449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8CAF9F-5E38-4202-8CE9-1D1ACDC8E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382898"/>
            <a:ext cx="5372100" cy="409575"/>
          </a:xfrm>
        </p:spPr>
        <p:txBody>
          <a:bodyPr/>
          <a:lstStyle>
            <a:lvl1pPr marL="0" indent="0">
              <a:buNone/>
              <a:defRPr sz="11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Client Name Here</a:t>
            </a:r>
          </a:p>
        </p:txBody>
      </p:sp>
    </p:spTree>
    <p:extLst>
      <p:ext uri="{BB962C8B-B14F-4D97-AF65-F5344CB8AC3E}">
        <p14:creationId xmlns:p14="http://schemas.microsoft.com/office/powerpoint/2010/main" val="4065884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85850"/>
            <a:ext cx="5477934" cy="50176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E84403-12F0-4C20-9ABE-852F2035D7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4587" y="1085849"/>
            <a:ext cx="5357813" cy="2461878"/>
          </a:xfrm>
        </p:spPr>
        <p:txBody>
          <a:bodyPr/>
          <a:lstStyle/>
          <a:p>
            <a:endParaRPr lang="en-CA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5174C4A-1EAD-473B-9466-4E099266B9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4587" y="3641644"/>
            <a:ext cx="5357813" cy="2461879"/>
          </a:xfrm>
        </p:spPr>
        <p:txBody>
          <a:bodyPr/>
          <a:lstStyle/>
          <a:p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1AFC0F-4505-4743-90A3-7F137191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2FE0EB0-E574-4E7B-8AF9-4944448D46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047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5" y="1085850"/>
            <a:ext cx="10964333" cy="22659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E84403-12F0-4C20-9ABE-852F2035D7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065" y="3506209"/>
            <a:ext cx="5357813" cy="2597314"/>
          </a:xfrm>
        </p:spPr>
        <p:txBody>
          <a:bodyPr/>
          <a:lstStyle/>
          <a:p>
            <a:endParaRPr lang="en-CA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5174C4A-1EAD-473B-9466-4E099266B9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4587" y="3506210"/>
            <a:ext cx="5357813" cy="2597314"/>
          </a:xfrm>
        </p:spPr>
        <p:txBody>
          <a:bodyPr/>
          <a:lstStyle/>
          <a:p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1AFC0F-4505-4743-90A3-7F137191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2FE0EB0-E574-4E7B-8AF9-4944448D46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691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- sid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066" y="1085850"/>
            <a:ext cx="7592484" cy="50176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893A750-A129-45BB-8B69-C335747F9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2349" y="1102075"/>
            <a:ext cx="3160051" cy="2366615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Use block quotes to highlight key information or quotes that make your content “pop”!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81994EF-EB6F-416E-96D0-D2C9237898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2349" y="3736909"/>
            <a:ext cx="3151585" cy="2366615"/>
          </a:xfrm>
          <a:solidFill>
            <a:schemeClr val="accent3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Use block quotes to highlight key information that makes your content “pop!”</a:t>
            </a:r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00D570-81B9-4EEF-980E-1EA4F1BE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15FDA2-F2FC-4ADC-9EA7-1EE137B04F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7436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F39B43E-9AA6-42EB-AA8A-FD1BC8E7F62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8067" y="1085850"/>
            <a:ext cx="10964334" cy="4970050"/>
          </a:xfrm>
        </p:spPr>
        <p:txBody>
          <a:bodyPr/>
          <a:lstStyle/>
          <a:p>
            <a:endParaRPr lang="en-CA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1016EAA-3F07-4A0E-ACFA-CF427192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53655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A94F74-C9D7-4125-8E37-CA7AB3FB7C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067" y="1091578"/>
            <a:ext cx="10964334" cy="4623422"/>
          </a:xfrm>
        </p:spPr>
        <p:txBody>
          <a:bodyPr/>
          <a:lstStyle/>
          <a:p>
            <a:endParaRPr lang="en-CA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010AFD-99BB-4017-87C6-299D129D87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3833" y="5868933"/>
            <a:ext cx="10964333" cy="27700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44697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D7B5F0-DEDD-43A7-B9D3-7975AD4B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97B6C2-1CF3-425A-B020-ACD924F24A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162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26029"/>
            <a:ext cx="10972800" cy="49006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Thank you</a:t>
            </a:r>
            <a:endParaRPr lang="en-CA"/>
          </a:p>
        </p:txBody>
      </p:sp>
      <p:sp>
        <p:nvSpPr>
          <p:cNvPr id="4" name="Rectangle 3"/>
          <p:cNvSpPr/>
          <p:nvPr userDrawn="1"/>
        </p:nvSpPr>
        <p:spPr>
          <a:xfrm>
            <a:off x="0" y="511712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366586"/>
                </a:solidFill>
                <a:cs typeface="Arial" pitchFamily="34" charset="0"/>
              </a:rPr>
              <a:t>www.watersmartsolutions.ca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25A3C71-FC42-4C44-92A3-20B4A9682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7" y="2543175"/>
            <a:ext cx="682942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3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24529-D4C2-418F-B45C-8B79AB954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0537" y="6429799"/>
            <a:ext cx="6681328" cy="27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A94F74-C9D7-4125-8E37-CA7AB3FB7C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538" y="151200"/>
            <a:ext cx="11329987" cy="613530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884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762625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87901"/>
            <a:ext cx="5372100" cy="786405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99F62D8-C698-4CEC-85FB-0C1546C42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274" y="2751704"/>
            <a:ext cx="2516501" cy="7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Tan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A7DB47-323F-4251-9BD2-BAD6CA2044A5}"/>
              </a:ext>
            </a:extLst>
          </p:cNvPr>
          <p:cNvSpPr/>
          <p:nvPr userDrawn="1"/>
        </p:nvSpPr>
        <p:spPr>
          <a:xfrm>
            <a:off x="0" y="0"/>
            <a:ext cx="62103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801155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Could be used for a conclusion slide too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5366657" cy="1624012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746845-327C-40F1-B82E-6AC23DEF0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771" y="2959875"/>
            <a:ext cx="2030254" cy="6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6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 dirty="0"/>
              <a:t>If you need a subhead, put it here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00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39200" y="6581775"/>
            <a:ext cx="2743200" cy="262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88DDA48-1B73-463B-8CEC-C1B5653F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10961914" cy="54473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Concise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8A93-715B-4C8E-B889-A498A1EE1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486" y="1600199"/>
            <a:ext cx="10961914" cy="45767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three levels</a:t>
            </a:r>
          </a:p>
        </p:txBody>
      </p:sp>
    </p:spTree>
    <p:extLst>
      <p:ext uri="{BB962C8B-B14F-4D97-AF65-F5344CB8AC3E}">
        <p14:creationId xmlns:p14="http://schemas.microsoft.com/office/powerpoint/2010/main" val="368005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62" r:id="rId9"/>
    <p:sldLayoutId id="2147483663" r:id="rId10"/>
    <p:sldLayoutId id="2147483666" r:id="rId11"/>
    <p:sldLayoutId id="2147483671" r:id="rId12"/>
    <p:sldLayoutId id="2147483664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95" r:id="rId34"/>
    <p:sldLayoutId id="2147483696" r:id="rId35"/>
    <p:sldLayoutId id="2147483697" r:id="rId36"/>
  </p:sldLayoutIdLst>
  <p:hf hdr="0" ftr="0" dt="0"/>
  <p:txStyles>
    <p:titleStyle>
      <a:lvl1pPr marL="0" indent="0" algn="l" defTabSz="41147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11475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822952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234428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645904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173736" indent="-173736" algn="l" defTabSz="411475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1pPr>
      <a:lvl2pPr marL="356616" indent="-173736" algn="l" defTabSz="411475" rtl="0" eaLnBrk="1" fontAlgn="base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2pPr>
      <a:lvl3pPr marL="539496" indent="-173736" algn="l" defTabSz="411475" rtl="0" eaLnBrk="1" fontAlgn="base" hangingPunct="1"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100" i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3pPr>
      <a:lvl4pPr marL="1440166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51642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263117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4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7" pos="3768" userDrawn="1">
          <p15:clr>
            <a:srgbClr val="A4A3A4"/>
          </p15:clr>
        </p15:guide>
        <p15:guide id="8" pos="3912" userDrawn="1">
          <p15:clr>
            <a:srgbClr val="A4A3A4"/>
          </p15:clr>
        </p15:guide>
        <p15:guide id="11" orient="horz" pos="560">
          <p15:clr>
            <a:srgbClr val="A4A3A4"/>
          </p15:clr>
        </p15:guide>
        <p15:guide id="12" pos="2136" userDrawn="1">
          <p15:clr>
            <a:srgbClr val="A4A3A4"/>
          </p15:clr>
        </p15:guide>
        <p15:guide id="13" pos="1992" userDrawn="1">
          <p15:clr>
            <a:srgbClr val="A4A3A4"/>
          </p15:clr>
        </p15:guide>
        <p15:guide id="14" pos="5520" userDrawn="1">
          <p15:clr>
            <a:srgbClr val="A4A3A4"/>
          </p15:clr>
        </p15:guide>
        <p15:guide id="15" pos="566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066" y="1124745"/>
            <a:ext cx="10964334" cy="504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Major point/s Calibri 22 </a:t>
            </a:r>
            <a:r>
              <a:rPr lang="en-US" err="1"/>
              <a:t>WaterSMART</a:t>
            </a:r>
            <a:r>
              <a:rPr lang="en-US"/>
              <a:t> blue (RGB 68,150,125)</a:t>
            </a:r>
          </a:p>
          <a:p>
            <a:pPr lvl="1"/>
            <a:r>
              <a:rPr lang="en-US"/>
              <a:t>Calibri 18 black bullet indent</a:t>
            </a:r>
          </a:p>
          <a:p>
            <a:pPr lvl="2"/>
            <a:r>
              <a:rPr lang="en-US"/>
              <a:t>Calibri 18 black bullet indent </a:t>
            </a:r>
          </a:p>
          <a:p>
            <a:pPr lvl="2"/>
            <a:r>
              <a:rPr lang="en-US"/>
              <a:t>Line spacing for all text is 1.0</a:t>
            </a:r>
          </a:p>
          <a:p>
            <a:pPr lvl="2"/>
            <a:r>
              <a:rPr lang="en-US"/>
              <a:t>No full stops unless sentences within bullet points or end of points</a:t>
            </a:r>
          </a:p>
          <a:p>
            <a:pPr lvl="2"/>
            <a:r>
              <a:rPr lang="en-US"/>
              <a:t>Bullet points are 75% of the text size.</a:t>
            </a:r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Succinct title here Calibri 30 (RGB 68,150,125)</a:t>
            </a:r>
            <a:endParaRPr lang="en-C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B0BD92-6404-6040-84BA-D801D6BED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065" y="6299867"/>
            <a:ext cx="684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04544A-9A49-4094-BD49-F48C29CE43A4}"/>
              </a:ext>
            </a:extLst>
          </p:cNvPr>
          <p:cNvGrpSpPr/>
          <p:nvPr userDrawn="1"/>
        </p:nvGrpSpPr>
        <p:grpSpPr>
          <a:xfrm>
            <a:off x="285750" y="1015980"/>
            <a:ext cx="11906250" cy="77807"/>
            <a:chOff x="467544" y="836712"/>
            <a:chExt cx="8676456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82C20A-8893-4279-9941-6CCB1CCA04E0}"/>
                </a:ext>
              </a:extLst>
            </p:cNvPr>
            <p:cNvCxnSpPr/>
            <p:nvPr userDrawn="1"/>
          </p:nvCxnSpPr>
          <p:spPr>
            <a:xfrm>
              <a:off x="2051720" y="836712"/>
              <a:ext cx="7092280" cy="0"/>
            </a:xfrm>
            <a:prstGeom prst="line">
              <a:avLst/>
            </a:prstGeom>
            <a:ln w="38100">
              <a:solidFill>
                <a:srgbClr val="B2A9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30247E2-E1A8-40C9-9A19-B7399FC5E624}"/>
                </a:ext>
              </a:extLst>
            </p:cNvPr>
            <p:cNvCxnSpPr/>
            <p:nvPr userDrawn="1"/>
          </p:nvCxnSpPr>
          <p:spPr>
            <a:xfrm>
              <a:off x="467544" y="836712"/>
              <a:ext cx="1647800" cy="0"/>
            </a:xfrm>
            <a:prstGeom prst="line">
              <a:avLst/>
            </a:prstGeom>
            <a:ln w="38100">
              <a:solidFill>
                <a:srgbClr val="759B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F50999-2A64-4C8C-93CD-5BEF4B52A85E}"/>
              </a:ext>
            </a:extLst>
          </p:cNvPr>
          <p:cNvSpPr/>
          <p:nvPr userDrawn="1"/>
        </p:nvSpPr>
        <p:spPr>
          <a:xfrm>
            <a:off x="0" y="0"/>
            <a:ext cx="285750" cy="6858000"/>
          </a:xfrm>
          <a:prstGeom prst="rect">
            <a:avLst/>
          </a:prstGeom>
          <a:solidFill>
            <a:srgbClr val="CB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4FAFD83-6953-4F99-8CE3-D92E52ABBD60}"/>
              </a:ext>
            </a:extLst>
          </p:cNvPr>
          <p:cNvSpPr txBox="1">
            <a:spLocks/>
          </p:cNvSpPr>
          <p:nvPr userDrawn="1"/>
        </p:nvSpPr>
        <p:spPr>
          <a:xfrm>
            <a:off x="11820525" y="6343929"/>
            <a:ext cx="371475" cy="276999"/>
          </a:xfrm>
          <a:prstGeom prst="rect">
            <a:avLst/>
          </a:prstGeom>
          <a:solidFill>
            <a:srgbClr val="B2A97E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6117688-0C37-46E2-A853-0C58CCB3CA41}" type="slidenum">
              <a:rPr lang="en-CA" sz="1000" smtClean="0"/>
              <a:pPr algn="ctr"/>
              <a:t>‹#›</a:t>
            </a:fld>
            <a:endParaRPr lang="en-CA" sz="1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110FA-BD84-4182-848C-D2FECF0F2286}"/>
              </a:ext>
            </a:extLst>
          </p:cNvPr>
          <p:cNvSpPr txBox="1"/>
          <p:nvPr userDrawn="1"/>
        </p:nvSpPr>
        <p:spPr>
          <a:xfrm>
            <a:off x="7458074" y="6343929"/>
            <a:ext cx="41158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>
                <a:solidFill>
                  <a:schemeClr val="accent3"/>
                </a:solidFill>
              </a:rPr>
              <a:t>watersmartsolutions.ca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77108C5E-58B1-F711-C40A-B1B2F1EEA9C9}"/>
              </a:ext>
            </a:extLst>
          </p:cNvPr>
          <p:cNvSpPr txBox="1">
            <a:spLocks/>
          </p:cNvSpPr>
          <p:nvPr userDrawn="1"/>
        </p:nvSpPr>
        <p:spPr>
          <a:xfrm>
            <a:off x="9369087" y="10445"/>
            <a:ext cx="6840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8953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 baseline="0">
          <a:solidFill>
            <a:srgbClr val="44697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Tx/>
        <a:buSzPct val="75000"/>
        <a:buFont typeface="Arial" panose="020B0604020202020204" pitchFamily="34" charset="0"/>
        <a:buNone/>
        <a:defRPr sz="2200" b="0" kern="1200" baseline="0">
          <a:solidFill>
            <a:srgbClr val="44697D"/>
          </a:solidFill>
          <a:latin typeface="+mn-lt"/>
          <a:ea typeface="+mn-ea"/>
          <a:cs typeface="+mn-cs"/>
        </a:defRPr>
      </a:lvl1pPr>
      <a:lvl2pPr marL="630238" indent="-360363" algn="l" defTabSz="914400" rtl="0" eaLnBrk="1" latinLnBrk="0" hangingPunct="1">
        <a:spcBef>
          <a:spcPct val="20000"/>
        </a:spcBef>
        <a:buClrTx/>
        <a:buSzPct val="75000"/>
        <a:buFont typeface="Arial" panose="020B0604020202020204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spcBef>
          <a:spcPct val="20000"/>
        </a:spcBef>
        <a:buClrTx/>
        <a:buSzPct val="75000"/>
        <a:buFont typeface="Arial" panose="020B0604020202020204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diagramData" Target="../diagrams/data2.xml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microsoft.com/office/2007/relationships/diagramDrawing" Target="../diagrams/drawing2.xml"/><Relationship Id="rId2" Type="http://schemas.openxmlformats.org/officeDocument/2006/relationships/image" Target="../media/image50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diagramData" Target="../diagrams/data3.xml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image" Target="../media/image53.svg"/><Relationship Id="rId17" Type="http://schemas.microsoft.com/office/2007/relationships/diagramDrawing" Target="../diagrams/drawing3.xml"/><Relationship Id="rId2" Type="http://schemas.openxmlformats.org/officeDocument/2006/relationships/image" Target="../media/image6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52.png"/><Relationship Id="rId5" Type="http://schemas.openxmlformats.org/officeDocument/2006/relationships/image" Target="../media/image62.png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60.svg"/><Relationship Id="rId4" Type="http://schemas.openxmlformats.org/officeDocument/2006/relationships/image" Target="../media/image58.svg"/><Relationship Id="rId9" Type="http://schemas.openxmlformats.org/officeDocument/2006/relationships/image" Target="../media/image59.png"/><Relationship Id="rId1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diagramColors" Target="../diagrams/colors4.xml"/><Relationship Id="rId3" Type="http://schemas.openxmlformats.org/officeDocument/2006/relationships/image" Target="../media/image58.svg"/><Relationship Id="rId7" Type="http://schemas.openxmlformats.org/officeDocument/2006/relationships/image" Target="../media/image53.svg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51.svg"/><Relationship Id="rId10" Type="http://schemas.openxmlformats.org/officeDocument/2006/relationships/diagramData" Target="../diagrams/data4.xml"/><Relationship Id="rId4" Type="http://schemas.openxmlformats.org/officeDocument/2006/relationships/image" Target="../media/image50.png"/><Relationship Id="rId9" Type="http://schemas.openxmlformats.org/officeDocument/2006/relationships/image" Target="../media/image65.svg"/><Relationship Id="rId14" Type="http://schemas.microsoft.com/office/2007/relationships/diagramDrawing" Target="../diagrams/drawing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1264D-E1CC-4341-A659-9E54CA94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860472"/>
            <a:ext cx="8191500" cy="921203"/>
          </a:xfrm>
        </p:spPr>
        <p:txBody>
          <a:bodyPr/>
          <a:lstStyle/>
          <a:p>
            <a:r>
              <a:rPr lang="en-US" dirty="0"/>
              <a:t>Prepare, Prevent, and Post-solve:</a:t>
            </a:r>
            <a:br>
              <a:rPr lang="en-US" dirty="0"/>
            </a:br>
            <a:r>
              <a:rPr lang="en-US" sz="2000" dirty="0"/>
              <a:t>Navigating the 2024 Alberta drought emergency with modeling exercises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779DB5-C999-42D2-BA84-2938C699AD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 descr="A person in a suit&#10;&#10;AI-generated content may be incorrect.">
            <a:extLst>
              <a:ext uri="{FF2B5EF4-FFF2-40B4-BE49-F238E27FC236}">
                <a16:creationId xmlns:a16="http://schemas.microsoft.com/office/drawing/2014/main" id="{599E516E-E24F-BFC2-A969-11A39F1702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22076"/>
          <a:stretch/>
        </p:blipFill>
        <p:spPr>
          <a:xfrm>
            <a:off x="9518650" y="4765132"/>
            <a:ext cx="2101850" cy="160346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7E97BD-CCA4-4D77-B883-39CD387D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5884409"/>
            <a:ext cx="8191500" cy="4095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PNW AWWA Section Conference, Boise ID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May 8, 2025</a:t>
            </a:r>
          </a:p>
          <a:p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107DA0-15B6-E020-43A8-D426C4A9F918}"/>
              </a:ext>
            </a:extLst>
          </p:cNvPr>
          <p:cNvSpPr txBox="1">
            <a:spLocks/>
          </p:cNvSpPr>
          <p:nvPr/>
        </p:nvSpPr>
        <p:spPr>
          <a:xfrm>
            <a:off x="9518650" y="6368596"/>
            <a:ext cx="2101850" cy="4095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4114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b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5661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3949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100" i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440166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51642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63117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94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69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45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1"/>
                </a:solidFill>
              </a:rPr>
              <a:t>Michael Sheer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1"/>
                </a:solidFill>
              </a:rPr>
              <a:t>MSheer@hazenandsawyer.com</a:t>
            </a:r>
          </a:p>
          <a:p>
            <a:endParaRPr lang="en-US" dirty="0"/>
          </a:p>
        </p:txBody>
      </p:sp>
      <p:pic>
        <p:nvPicPr>
          <p:cNvPr id="2052" name="Picture 4" descr="epa-oldman-reservoir-near-the-island-view-day-use-area">
            <a:extLst>
              <a:ext uri="{FF2B5EF4-FFF2-40B4-BE49-F238E27FC236}">
                <a16:creationId xmlns:a16="http://schemas.microsoft.com/office/drawing/2014/main" id="{55CDF423-DFD6-F07D-9C86-427317A25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/>
          <a:stretch/>
        </p:blipFill>
        <p:spPr bwMode="auto">
          <a:xfrm>
            <a:off x="419100" y="889000"/>
            <a:ext cx="6050152" cy="368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. Mary Reservoir">
            <a:extLst>
              <a:ext uri="{FF2B5EF4-FFF2-40B4-BE49-F238E27FC236}">
                <a16:creationId xmlns:a16="http://schemas.microsoft.com/office/drawing/2014/main" id="{209B2BFF-8961-45BD-643D-2853E511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889762"/>
            <a:ext cx="5594350" cy="36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059A-F785-56B0-1F66-8285BF00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A Draft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CA6EE-0A04-90BC-89D2-47A001247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AAD5C-4B64-F245-E13C-00AF24F07A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5C43C6-37B9-66AF-2609-8A45BE5C3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658" y="1769331"/>
            <a:ext cx="4286856" cy="1334617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B18214E-988C-6DE4-2A39-5983B1839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6207034" cy="458152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Voluntary</a:t>
            </a:r>
          </a:p>
          <a:p>
            <a:pPr lvl="1"/>
            <a:r>
              <a:rPr lang="en-US" dirty="0"/>
              <a:t>Government is not enforcing the agreement</a:t>
            </a:r>
          </a:p>
          <a:p>
            <a:pPr marL="342900" indent="-342900">
              <a:buAutoNum type="arabicPeriod"/>
            </a:pPr>
            <a:r>
              <a:rPr lang="en-US" dirty="0"/>
              <a:t>Shared Pain</a:t>
            </a:r>
          </a:p>
          <a:p>
            <a:pPr lvl="1"/>
            <a:r>
              <a:rPr lang="en-US" dirty="0"/>
              <a:t>Everyone contributes as they can, even if the volumes aren’t consequential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Regular Communication &amp; Coordination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54185C30-28DF-E828-6326-4141FE86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57" y="3881437"/>
            <a:ext cx="5549900" cy="2025650"/>
          </a:xfrm>
          <a:prstGeom prst="rect">
            <a:avLst/>
          </a:prstGeom>
        </p:spPr>
      </p:pic>
      <p:pic>
        <p:nvPicPr>
          <p:cNvPr id="6" name="table">
            <a:extLst>
              <a:ext uri="{FF2B5EF4-FFF2-40B4-BE49-F238E27FC236}">
                <a16:creationId xmlns:a16="http://schemas.microsoft.com/office/drawing/2014/main" id="{20A3794B-975A-D1CB-2262-33606AECA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818" y="3839383"/>
            <a:ext cx="3325794" cy="22631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273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F0DA-ACA4-47D9-6F71-3C832187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Water Sharing Agreement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AD15B-5D34-D0EE-64F4-6C141F319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13D7C-AABF-87D0-5C08-BC5B7A102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 agreement for one year, a framework for the future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1E7888-99CD-1E5F-AC82-CB1A8389C805}"/>
              </a:ext>
            </a:extLst>
          </p:cNvPr>
          <p:cNvSpPr>
            <a:spLocks noGrp="1"/>
          </p:cNvSpPr>
          <p:nvPr/>
        </p:nvSpPr>
        <p:spPr>
          <a:xfrm>
            <a:off x="564387" y="1486083"/>
            <a:ext cx="5332107" cy="43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 Start with the water supply forecast</a:t>
            </a:r>
            <a:endParaRPr lang="en-CA" dirty="0"/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270E49BA-7039-17F7-9F4F-CEB5E850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36" y="1938562"/>
            <a:ext cx="5549900" cy="2025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EC8C17-D7D6-24BB-8D91-0D8A5D54F2C6}"/>
              </a:ext>
            </a:extLst>
          </p:cNvPr>
          <p:cNvSpPr txBox="1"/>
          <p:nvPr/>
        </p:nvSpPr>
        <p:spPr>
          <a:xfrm>
            <a:off x="6682681" y="1490476"/>
            <a:ext cx="81037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en-US" sz="2200">
                <a:solidFill>
                  <a:srgbClr val="44697D"/>
                </a:solidFill>
              </a:rPr>
              <a:t>2. Apply Municipal and Private Reductions</a:t>
            </a:r>
            <a:endParaRPr lang="en-CA" sz="2200">
              <a:solidFill>
                <a:srgbClr val="44697D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6599B6A-1FBD-6078-ADF7-1D513FFD2F2E}"/>
              </a:ext>
            </a:extLst>
          </p:cNvPr>
          <p:cNvSpPr txBox="1"/>
          <p:nvPr/>
        </p:nvSpPr>
        <p:spPr>
          <a:xfrm>
            <a:off x="569929" y="4151780"/>
            <a:ext cx="81037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en-US" sz="2200">
                <a:solidFill>
                  <a:srgbClr val="44697D"/>
                </a:solidFill>
              </a:rPr>
              <a:t>3. Provide Flows for the River</a:t>
            </a:r>
            <a:endParaRPr lang="en-CA" sz="2200">
              <a:solidFill>
                <a:srgbClr val="44697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E6474-9B85-A670-02A9-EBB006C00B2B}"/>
              </a:ext>
            </a:extLst>
          </p:cNvPr>
          <p:cNvSpPr txBox="1"/>
          <p:nvPr/>
        </p:nvSpPr>
        <p:spPr>
          <a:xfrm>
            <a:off x="4972559" y="4841954"/>
            <a:ext cx="31614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SzPct val="75000"/>
            </a:pPr>
            <a:r>
              <a:rPr lang="en-US" sz="2200" dirty="0">
                <a:solidFill>
                  <a:srgbClr val="44697D"/>
                </a:solidFill>
              </a:rPr>
              <a:t>4. Remainder is available for large irrigators, allocated by relative acres</a:t>
            </a:r>
            <a:endParaRPr lang="en-CA" sz="2200" dirty="0">
              <a:solidFill>
                <a:srgbClr val="44697D"/>
              </a:solidFill>
            </a:endParaRPr>
          </a:p>
        </p:txBody>
      </p:sp>
      <p:pic>
        <p:nvPicPr>
          <p:cNvPr id="11" name="table">
            <a:extLst>
              <a:ext uri="{FF2B5EF4-FFF2-40B4-BE49-F238E27FC236}">
                <a16:creationId xmlns:a16="http://schemas.microsoft.com/office/drawing/2014/main" id="{FCFB50C6-0F97-11F9-FBA9-8439BE0A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41" y="1974339"/>
            <a:ext cx="4940369" cy="2240280"/>
          </a:xfrm>
          <a:prstGeom prst="rect">
            <a:avLst/>
          </a:prstGeom>
        </p:spPr>
      </p:pic>
      <p:pic>
        <p:nvPicPr>
          <p:cNvPr id="12" name="table">
            <a:extLst>
              <a:ext uri="{FF2B5EF4-FFF2-40B4-BE49-F238E27FC236}">
                <a16:creationId xmlns:a16="http://schemas.microsoft.com/office/drawing/2014/main" id="{7476AFD1-FDCA-CAC0-9B6F-755144DC3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29" y="4582667"/>
            <a:ext cx="3555797" cy="1981200"/>
          </a:xfrm>
          <a:prstGeom prst="rect">
            <a:avLst/>
          </a:prstGeom>
        </p:spPr>
      </p:pic>
      <p:pic>
        <p:nvPicPr>
          <p:cNvPr id="13" name="table">
            <a:extLst>
              <a:ext uri="{FF2B5EF4-FFF2-40B4-BE49-F238E27FC236}">
                <a16:creationId xmlns:a16="http://schemas.microsoft.com/office/drawing/2014/main" id="{C32CC274-C872-3340-5573-E588E7B2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052" y="4366771"/>
            <a:ext cx="3325794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4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DFFF3-CE54-77DD-802F-0B344E2CC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433702"/>
            <a:ext cx="2590800" cy="262890"/>
          </a:xfrm>
        </p:spPr>
        <p:txBody>
          <a:bodyPr/>
          <a:lstStyle/>
          <a:p>
            <a:fld id="{ABF72756-0213-4A1F-BBDA-2E3072667F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73EFC-115A-DC76-6D17-1E1F79BE549C}"/>
              </a:ext>
            </a:extLst>
          </p:cNvPr>
          <p:cNvSpPr/>
          <p:nvPr/>
        </p:nvSpPr>
        <p:spPr>
          <a:xfrm>
            <a:off x="7097609" y="841370"/>
            <a:ext cx="4103330" cy="5282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5DAA237-D27E-45D6-678B-97F778120CC0}"/>
              </a:ext>
            </a:extLst>
          </p:cNvPr>
          <p:cNvSpPr>
            <a:spLocks noGrp="1"/>
          </p:cNvSpPr>
          <p:nvPr/>
        </p:nvSpPr>
        <p:spPr>
          <a:xfrm>
            <a:off x="-324" y="-118675"/>
            <a:ext cx="9499603" cy="928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Parties to the Shortage Sharing Agreements</a:t>
            </a:r>
            <a:endParaRPr lang="en-CA" sz="2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98FF9-54AD-4A42-516A-526BBF6E2FA1}"/>
              </a:ext>
            </a:extLst>
          </p:cNvPr>
          <p:cNvSpPr/>
          <p:nvPr/>
        </p:nvSpPr>
        <p:spPr>
          <a:xfrm>
            <a:off x="464292" y="1282633"/>
            <a:ext cx="1986722" cy="2428384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A33522-48A5-D945-0EB8-C2A83C495A7D}"/>
              </a:ext>
            </a:extLst>
          </p:cNvPr>
          <p:cNvSpPr/>
          <p:nvPr/>
        </p:nvSpPr>
        <p:spPr>
          <a:xfrm>
            <a:off x="4137202" y="4680742"/>
            <a:ext cx="1776369" cy="1774769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 dirty="0"/>
              <a:t>First Nations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D45A32-2F52-CB91-A154-DCBD2D74D5EE}"/>
              </a:ext>
            </a:extLst>
          </p:cNvPr>
          <p:cNvSpPr/>
          <p:nvPr/>
        </p:nvSpPr>
        <p:spPr>
          <a:xfrm>
            <a:off x="8226809" y="355632"/>
            <a:ext cx="1776368" cy="1774769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/>
              <a:t>Irrigation Districts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0B3837-0C2E-448F-CA42-114B5486AE78}"/>
              </a:ext>
            </a:extLst>
          </p:cNvPr>
          <p:cNvSpPr/>
          <p:nvPr/>
        </p:nvSpPr>
        <p:spPr>
          <a:xfrm>
            <a:off x="6675588" y="1617386"/>
            <a:ext cx="1776370" cy="1774770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/>
              <a:t>Large industrial licences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298D39-77A3-F6FC-BBC7-8CBBBCE53EA8}"/>
              </a:ext>
            </a:extLst>
          </p:cNvPr>
          <p:cNvSpPr/>
          <p:nvPr/>
        </p:nvSpPr>
        <p:spPr>
          <a:xfrm>
            <a:off x="6803890" y="4697787"/>
            <a:ext cx="1776369" cy="1774769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Smaller licences (industrial, Private irrigation, etc.)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D9DBD5-24C3-6C3E-3958-1DFFD34775B1}"/>
              </a:ext>
            </a:extLst>
          </p:cNvPr>
          <p:cNvSpPr/>
          <p:nvPr/>
        </p:nvSpPr>
        <p:spPr>
          <a:xfrm>
            <a:off x="9764162" y="1787044"/>
            <a:ext cx="1776370" cy="1774770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/>
              <a:t>Large municipalities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6171FB-5168-B6E0-A12A-E22FB78EAA4B}"/>
              </a:ext>
            </a:extLst>
          </p:cNvPr>
          <p:cNvSpPr/>
          <p:nvPr/>
        </p:nvSpPr>
        <p:spPr>
          <a:xfrm>
            <a:off x="8164517" y="2820511"/>
            <a:ext cx="1770354" cy="1768760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400" b="1"/>
          </a:p>
          <a:p>
            <a:pPr algn="ctr"/>
            <a:endParaRPr lang="en-CA" sz="1400" b="1"/>
          </a:p>
          <a:p>
            <a:pPr algn="ctr"/>
            <a:r>
              <a:rPr lang="en-CA" sz="1400" b="1"/>
              <a:t>TransAlta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B11C9D-A426-55E5-5830-76426A5F6AD5}"/>
              </a:ext>
            </a:extLst>
          </p:cNvPr>
          <p:cNvSpPr/>
          <p:nvPr/>
        </p:nvSpPr>
        <p:spPr>
          <a:xfrm>
            <a:off x="9499279" y="4731044"/>
            <a:ext cx="1776368" cy="1774768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/>
              <a:t>Smaller municipalities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31EBF2-DC00-B50D-7F12-AC7E90F99CC0}"/>
              </a:ext>
            </a:extLst>
          </p:cNvPr>
          <p:cNvSpPr/>
          <p:nvPr/>
        </p:nvSpPr>
        <p:spPr>
          <a:xfrm>
            <a:off x="6512608" y="97723"/>
            <a:ext cx="5246833" cy="4726174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0E0E80-CB53-755B-B9B2-0AF548E49521}"/>
              </a:ext>
            </a:extLst>
          </p:cNvPr>
          <p:cNvSpPr/>
          <p:nvPr/>
        </p:nvSpPr>
        <p:spPr>
          <a:xfrm>
            <a:off x="505756" y="3964142"/>
            <a:ext cx="1776369" cy="1774769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/>
              <a:t>TDLs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AA6779-40D4-7DC9-6DB0-FC1253C4F8A8}"/>
              </a:ext>
            </a:extLst>
          </p:cNvPr>
          <p:cNvSpPr/>
          <p:nvPr/>
        </p:nvSpPr>
        <p:spPr>
          <a:xfrm>
            <a:off x="560752" y="1369662"/>
            <a:ext cx="1800000" cy="1800000"/>
          </a:xfrm>
          <a:prstGeom prst="ellipse">
            <a:avLst/>
          </a:prstGeom>
          <a:solidFill>
            <a:schemeClr val="accent1"/>
          </a:solidFill>
          <a:ln>
            <a:solidFill>
              <a:srgbClr val="3951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/>
              <a:t>Environmental flows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E77C28F-37C1-CABB-6119-9DED1A972812}"/>
              </a:ext>
            </a:extLst>
          </p:cNvPr>
          <p:cNvSpPr txBox="1"/>
          <p:nvPr/>
        </p:nvSpPr>
        <p:spPr>
          <a:xfrm>
            <a:off x="464292" y="3155882"/>
            <a:ext cx="198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Impacts to be seen through PMs</a:t>
            </a:r>
            <a:endParaRPr lang="en-CA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B43F-EC2C-A127-B50F-6467818A3276}"/>
              </a:ext>
            </a:extLst>
          </p:cNvPr>
          <p:cNvSpPr/>
          <p:nvPr/>
        </p:nvSpPr>
        <p:spPr>
          <a:xfrm>
            <a:off x="460757" y="3843007"/>
            <a:ext cx="1990257" cy="2177050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0B237B8-273F-B4A4-9F02-A82A252E3E66}"/>
              </a:ext>
            </a:extLst>
          </p:cNvPr>
          <p:cNvSpPr txBox="1"/>
          <p:nvPr/>
        </p:nvSpPr>
        <p:spPr>
          <a:xfrm>
            <a:off x="432559" y="5738911"/>
            <a:ext cx="1536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Largely suspended</a:t>
            </a:r>
            <a:endParaRPr lang="en-CA" sz="1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E7A398-9A5E-551F-B858-A17E6B4DD17F}"/>
              </a:ext>
            </a:extLst>
          </p:cNvPr>
          <p:cNvSpPr/>
          <p:nvPr/>
        </p:nvSpPr>
        <p:spPr>
          <a:xfrm>
            <a:off x="9387518" y="4589269"/>
            <a:ext cx="1990257" cy="1955773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0C622D-3288-161D-04D2-DA4F4E180743}"/>
              </a:ext>
            </a:extLst>
          </p:cNvPr>
          <p:cNvSpPr/>
          <p:nvPr/>
        </p:nvSpPr>
        <p:spPr>
          <a:xfrm>
            <a:off x="6721876" y="4589271"/>
            <a:ext cx="1990257" cy="1955772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86C271-AC81-AA0E-2E08-EB2D8FFDA743}"/>
              </a:ext>
            </a:extLst>
          </p:cNvPr>
          <p:cNvSpPr/>
          <p:nvPr/>
        </p:nvSpPr>
        <p:spPr>
          <a:xfrm>
            <a:off x="4502864" y="2843540"/>
            <a:ext cx="1930855" cy="5997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</a:rPr>
              <a:t>Participating in WSAs</a:t>
            </a:r>
            <a:endParaRPr lang="en-CA" sz="140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E62ADF-C914-EFA8-2F39-BDFC48219050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5895519" y="2460810"/>
            <a:ext cx="617089" cy="276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D22A523-2F4A-9727-B240-F109F718EFE6}"/>
              </a:ext>
            </a:extLst>
          </p:cNvPr>
          <p:cNvSpPr/>
          <p:nvPr/>
        </p:nvSpPr>
        <p:spPr>
          <a:xfrm>
            <a:off x="4032026" y="4594811"/>
            <a:ext cx="1986722" cy="1944532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755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8AED-0DF2-F21D-3455-7E1E8B6B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Models in Decision-Making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5525D-6DF3-AE33-D2EA-875640EA5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1686-5636-006E-8B0F-45ED691353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3E5FE-100D-7F36-EDC8-96F41CB7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3" y="1463155"/>
            <a:ext cx="4867476" cy="4726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69C35-38F5-FE2F-B0C2-9F5D6B3E8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763" y="2229397"/>
            <a:ext cx="6144091" cy="3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0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2C7F8-6024-4476-B71C-EAE48A1A4D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37723" y="655389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3566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AF933-B985-4433-97C3-72934A437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+mn-cs"/>
              </a:rPr>
              <a:pPr marL="0" marR="0" lvl="0" indent="0" algn="r" defTabSz="35661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2" descr="C:\Users\AMike\Desktop\Temp\MEga.bmp">
            <a:extLst>
              <a:ext uri="{FF2B5EF4-FFF2-40B4-BE49-F238E27FC236}">
                <a16:creationId xmlns:a16="http://schemas.microsoft.com/office/drawing/2014/main" id="{C74C91A4-38ED-4D78-BAC8-A68CA5233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2222"/>
          <a:stretch/>
        </p:blipFill>
        <p:spPr bwMode="auto">
          <a:xfrm>
            <a:off x="2995424" y="139647"/>
            <a:ext cx="9185500" cy="665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F8D551-B7B1-4C2E-9E6D-8A9ED478B707}"/>
              </a:ext>
            </a:extLst>
          </p:cNvPr>
          <p:cNvCxnSpPr/>
          <p:nvPr/>
        </p:nvCxnSpPr>
        <p:spPr>
          <a:xfrm>
            <a:off x="3875122" y="2757341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149FB3-4DFE-491B-A570-BCDD1D438714}"/>
              </a:ext>
            </a:extLst>
          </p:cNvPr>
          <p:cNvCxnSpPr/>
          <p:nvPr/>
        </p:nvCxnSpPr>
        <p:spPr>
          <a:xfrm flipV="1">
            <a:off x="5780122" y="2528741"/>
            <a:ext cx="5334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091947-C433-4CF8-98AF-21247101F063}"/>
              </a:ext>
            </a:extLst>
          </p:cNvPr>
          <p:cNvCxnSpPr/>
          <p:nvPr/>
        </p:nvCxnSpPr>
        <p:spPr>
          <a:xfrm>
            <a:off x="6313522" y="2528741"/>
            <a:ext cx="457200" cy="114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3E2515-82C1-46E5-8C57-5495F069796A}"/>
              </a:ext>
            </a:extLst>
          </p:cNvPr>
          <p:cNvCxnSpPr/>
          <p:nvPr/>
        </p:nvCxnSpPr>
        <p:spPr>
          <a:xfrm>
            <a:off x="6770722" y="2649219"/>
            <a:ext cx="76200" cy="489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D09F79-3D4A-4308-A41D-772DE3DFFA4A}"/>
              </a:ext>
            </a:extLst>
          </p:cNvPr>
          <p:cNvCxnSpPr/>
          <p:nvPr/>
        </p:nvCxnSpPr>
        <p:spPr>
          <a:xfrm>
            <a:off x="6846922" y="3138341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5631CC-1B27-444C-B12F-3FE1F94B62ED}"/>
              </a:ext>
            </a:extLst>
          </p:cNvPr>
          <p:cNvCxnSpPr/>
          <p:nvPr/>
        </p:nvCxnSpPr>
        <p:spPr>
          <a:xfrm flipV="1">
            <a:off x="7151722" y="3138341"/>
            <a:ext cx="304800" cy="294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BE7025-3198-4F5E-99B0-75EF2870DA0F}"/>
              </a:ext>
            </a:extLst>
          </p:cNvPr>
          <p:cNvCxnSpPr/>
          <p:nvPr/>
        </p:nvCxnSpPr>
        <p:spPr>
          <a:xfrm>
            <a:off x="7456522" y="3138341"/>
            <a:ext cx="6858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45D399-4D05-4A41-91A7-06678AB43110}"/>
              </a:ext>
            </a:extLst>
          </p:cNvPr>
          <p:cNvCxnSpPr/>
          <p:nvPr/>
        </p:nvCxnSpPr>
        <p:spPr>
          <a:xfrm>
            <a:off x="8142322" y="3677919"/>
            <a:ext cx="152400" cy="29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FB8CB0-36D6-4B95-BBB5-DDD54AF78663}"/>
              </a:ext>
            </a:extLst>
          </p:cNvPr>
          <p:cNvCxnSpPr/>
          <p:nvPr/>
        </p:nvCxnSpPr>
        <p:spPr>
          <a:xfrm>
            <a:off x="8294722" y="3976541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C0BC32-4B1A-4D7A-B68E-EFF049C486E7}"/>
              </a:ext>
            </a:extLst>
          </p:cNvPr>
          <p:cNvCxnSpPr/>
          <p:nvPr/>
        </p:nvCxnSpPr>
        <p:spPr>
          <a:xfrm flipV="1">
            <a:off x="8751922" y="3900341"/>
            <a:ext cx="609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62AAC3-74EB-4572-B520-5F030DAFB78A}"/>
              </a:ext>
            </a:extLst>
          </p:cNvPr>
          <p:cNvCxnSpPr/>
          <p:nvPr/>
        </p:nvCxnSpPr>
        <p:spPr>
          <a:xfrm flipV="1">
            <a:off x="9285322" y="3467794"/>
            <a:ext cx="685800" cy="432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639DE6-5478-4D04-849A-C5D48CA09D74}"/>
              </a:ext>
            </a:extLst>
          </p:cNvPr>
          <p:cNvCxnSpPr/>
          <p:nvPr/>
        </p:nvCxnSpPr>
        <p:spPr>
          <a:xfrm flipV="1">
            <a:off x="9971122" y="3214541"/>
            <a:ext cx="0" cy="253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E4E985-5378-47B6-A0C7-322DE545E1E1}"/>
              </a:ext>
            </a:extLst>
          </p:cNvPr>
          <p:cNvCxnSpPr/>
          <p:nvPr/>
        </p:nvCxnSpPr>
        <p:spPr>
          <a:xfrm>
            <a:off x="3646522" y="2223941"/>
            <a:ext cx="2286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3E8A15-F714-4AA2-B7D0-DB8A1A00A286}"/>
              </a:ext>
            </a:extLst>
          </p:cNvPr>
          <p:cNvCxnSpPr/>
          <p:nvPr/>
        </p:nvCxnSpPr>
        <p:spPr>
          <a:xfrm>
            <a:off x="4560922" y="4128941"/>
            <a:ext cx="228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9CB7BE-B4BA-461E-8610-9FBA34CF57FA}"/>
              </a:ext>
            </a:extLst>
          </p:cNvPr>
          <p:cNvCxnSpPr/>
          <p:nvPr/>
        </p:nvCxnSpPr>
        <p:spPr>
          <a:xfrm>
            <a:off x="4789522" y="4128941"/>
            <a:ext cx="304800" cy="609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A17DDD-3A4B-4AC3-97DC-56C28DA2A199}"/>
              </a:ext>
            </a:extLst>
          </p:cNvPr>
          <p:cNvCxnSpPr/>
          <p:nvPr/>
        </p:nvCxnSpPr>
        <p:spPr>
          <a:xfrm>
            <a:off x="5094322" y="4748838"/>
            <a:ext cx="228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C15A9F-7C0B-4E0D-9B3F-EA078989B656}"/>
              </a:ext>
            </a:extLst>
          </p:cNvPr>
          <p:cNvCxnSpPr/>
          <p:nvPr/>
        </p:nvCxnSpPr>
        <p:spPr>
          <a:xfrm flipV="1">
            <a:off x="5322922" y="4509942"/>
            <a:ext cx="114300" cy="2388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6A300E-142B-4AB7-9300-2E323943D482}"/>
              </a:ext>
            </a:extLst>
          </p:cNvPr>
          <p:cNvCxnSpPr/>
          <p:nvPr/>
        </p:nvCxnSpPr>
        <p:spPr>
          <a:xfrm>
            <a:off x="5437222" y="4509941"/>
            <a:ext cx="723900" cy="228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4B1F3C-3A0F-428C-B7CB-1C7624E71818}"/>
              </a:ext>
            </a:extLst>
          </p:cNvPr>
          <p:cNvCxnSpPr/>
          <p:nvPr/>
        </p:nvCxnSpPr>
        <p:spPr>
          <a:xfrm>
            <a:off x="6161122" y="4738541"/>
            <a:ext cx="152400" cy="3048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AF6795-D3DC-4C6D-8807-B009CB04B1AD}"/>
              </a:ext>
            </a:extLst>
          </p:cNvPr>
          <p:cNvCxnSpPr/>
          <p:nvPr/>
        </p:nvCxnSpPr>
        <p:spPr>
          <a:xfrm flipV="1">
            <a:off x="6313522" y="4890942"/>
            <a:ext cx="228600" cy="1397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FD34C1-BF73-4DB9-8AC4-0835DB0ED91C}"/>
              </a:ext>
            </a:extLst>
          </p:cNvPr>
          <p:cNvCxnSpPr/>
          <p:nvPr/>
        </p:nvCxnSpPr>
        <p:spPr>
          <a:xfrm>
            <a:off x="6542122" y="4890941"/>
            <a:ext cx="762000" cy="152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34336E-705B-462C-8568-D463C2B00263}"/>
              </a:ext>
            </a:extLst>
          </p:cNvPr>
          <p:cNvCxnSpPr/>
          <p:nvPr/>
        </p:nvCxnSpPr>
        <p:spPr>
          <a:xfrm flipV="1">
            <a:off x="7304122" y="5043341"/>
            <a:ext cx="7620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4FBFC1-2038-4DAA-A271-CD9B7B1C9286}"/>
              </a:ext>
            </a:extLst>
          </p:cNvPr>
          <p:cNvCxnSpPr/>
          <p:nvPr/>
        </p:nvCxnSpPr>
        <p:spPr>
          <a:xfrm flipV="1">
            <a:off x="8066122" y="4814741"/>
            <a:ext cx="304800" cy="231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E4F84F-29DC-4EF5-879E-27C31D5596F1}"/>
              </a:ext>
            </a:extLst>
          </p:cNvPr>
          <p:cNvCxnSpPr/>
          <p:nvPr/>
        </p:nvCxnSpPr>
        <p:spPr>
          <a:xfrm flipV="1">
            <a:off x="8370922" y="4281341"/>
            <a:ext cx="457200" cy="533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4DD0F3-B21C-413D-93FC-B958F73B084C}"/>
              </a:ext>
            </a:extLst>
          </p:cNvPr>
          <p:cNvCxnSpPr/>
          <p:nvPr/>
        </p:nvCxnSpPr>
        <p:spPr>
          <a:xfrm flipH="1" flipV="1">
            <a:off x="8751922" y="3976541"/>
            <a:ext cx="76200" cy="31432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538146-6013-4AF1-9FF4-69629E3D3E12}"/>
              </a:ext>
            </a:extLst>
          </p:cNvPr>
          <p:cNvCxnSpPr/>
          <p:nvPr/>
        </p:nvCxnSpPr>
        <p:spPr>
          <a:xfrm>
            <a:off x="4103722" y="3671741"/>
            <a:ext cx="457200" cy="457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276981-F7C5-4EC6-AC51-DE107D29ECC8}"/>
              </a:ext>
            </a:extLst>
          </p:cNvPr>
          <p:cNvCxnSpPr/>
          <p:nvPr/>
        </p:nvCxnSpPr>
        <p:spPr>
          <a:xfrm>
            <a:off x="3760822" y="3138341"/>
            <a:ext cx="342900" cy="5397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2EE5C4-A56A-45B2-8932-8F4899D5CC26}"/>
              </a:ext>
            </a:extLst>
          </p:cNvPr>
          <p:cNvCxnSpPr/>
          <p:nvPr/>
        </p:nvCxnSpPr>
        <p:spPr>
          <a:xfrm>
            <a:off x="3265522" y="2376341"/>
            <a:ext cx="495300" cy="762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B006F8-78D8-4F59-8C78-877DB64564C3}"/>
              </a:ext>
            </a:extLst>
          </p:cNvPr>
          <p:cNvCxnSpPr/>
          <p:nvPr/>
        </p:nvCxnSpPr>
        <p:spPr>
          <a:xfrm>
            <a:off x="5086702" y="4748839"/>
            <a:ext cx="114300" cy="10565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51AA79-88E8-41D0-B151-CACB1B897D83}"/>
              </a:ext>
            </a:extLst>
          </p:cNvPr>
          <p:cNvCxnSpPr/>
          <p:nvPr/>
        </p:nvCxnSpPr>
        <p:spPr>
          <a:xfrm>
            <a:off x="5201002" y="5805341"/>
            <a:ext cx="655320" cy="8382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B2B135-19D7-483E-8848-8A4F327DAAD3}"/>
              </a:ext>
            </a:extLst>
          </p:cNvPr>
          <p:cNvCxnSpPr/>
          <p:nvPr/>
        </p:nvCxnSpPr>
        <p:spPr>
          <a:xfrm flipH="1">
            <a:off x="5856322" y="6643541"/>
            <a:ext cx="9906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45F6CF-DA4E-4D31-A925-9827232EA722}"/>
              </a:ext>
            </a:extLst>
          </p:cNvPr>
          <p:cNvCxnSpPr/>
          <p:nvPr/>
        </p:nvCxnSpPr>
        <p:spPr>
          <a:xfrm flipH="1">
            <a:off x="6827872" y="6186341"/>
            <a:ext cx="323850" cy="4572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CBE846-D9FB-4EB7-BF1C-5A0EDB505721}"/>
              </a:ext>
            </a:extLst>
          </p:cNvPr>
          <p:cNvCxnSpPr/>
          <p:nvPr/>
        </p:nvCxnSpPr>
        <p:spPr>
          <a:xfrm flipH="1">
            <a:off x="7151722" y="6033941"/>
            <a:ext cx="762000" cy="1524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BF0962-FA13-4760-A249-72A42C459C20}"/>
              </a:ext>
            </a:extLst>
          </p:cNvPr>
          <p:cNvCxnSpPr/>
          <p:nvPr/>
        </p:nvCxnSpPr>
        <p:spPr>
          <a:xfrm flipH="1">
            <a:off x="7913722" y="5729141"/>
            <a:ext cx="152400" cy="3048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A5A44-19A3-4B3F-965C-7955DF94E75B}"/>
              </a:ext>
            </a:extLst>
          </p:cNvPr>
          <p:cNvCxnSpPr/>
          <p:nvPr/>
        </p:nvCxnSpPr>
        <p:spPr>
          <a:xfrm flipH="1" flipV="1">
            <a:off x="8066122" y="5729141"/>
            <a:ext cx="342900" cy="762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B393A2-0E7B-4CB6-8B62-1CD4FF15F5D9}"/>
              </a:ext>
            </a:extLst>
          </p:cNvPr>
          <p:cNvGrpSpPr/>
          <p:nvPr/>
        </p:nvGrpSpPr>
        <p:grpSpPr>
          <a:xfrm>
            <a:off x="3650332" y="614305"/>
            <a:ext cx="6320790" cy="2671258"/>
            <a:chOff x="613410" y="676364"/>
            <a:chExt cx="6320790" cy="26712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9AAC49-B1DC-4080-BF02-07E17C470539}"/>
                </a:ext>
              </a:extLst>
            </p:cNvPr>
            <p:cNvCxnSpPr/>
            <p:nvPr/>
          </p:nvCxnSpPr>
          <p:spPr>
            <a:xfrm flipV="1">
              <a:off x="613410" y="1745126"/>
              <a:ext cx="1291590" cy="5408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F247F9-6030-4F27-891E-8B6771753E61}"/>
                </a:ext>
              </a:extLst>
            </p:cNvPr>
            <p:cNvCxnSpPr/>
            <p:nvPr/>
          </p:nvCxnSpPr>
          <p:spPr>
            <a:xfrm flipH="1">
              <a:off x="1920240" y="676364"/>
              <a:ext cx="746760" cy="10687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5700A97-D50E-4C5E-8511-BEE183F2FDFA}"/>
                </a:ext>
              </a:extLst>
            </p:cNvPr>
            <p:cNvCxnSpPr/>
            <p:nvPr/>
          </p:nvCxnSpPr>
          <p:spPr>
            <a:xfrm>
              <a:off x="2667000" y="676364"/>
              <a:ext cx="1676400" cy="1618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0DD0C-ECD7-4DCA-BBBF-0D7157AF225A}"/>
                </a:ext>
              </a:extLst>
            </p:cNvPr>
            <p:cNvCxnSpPr/>
            <p:nvPr/>
          </p:nvCxnSpPr>
          <p:spPr>
            <a:xfrm>
              <a:off x="4305300" y="842394"/>
              <a:ext cx="1390650" cy="21134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B56C191-7EA7-4E0F-8675-99C567CC0EFB}"/>
                </a:ext>
              </a:extLst>
            </p:cNvPr>
            <p:cNvCxnSpPr/>
            <p:nvPr/>
          </p:nvCxnSpPr>
          <p:spPr>
            <a:xfrm flipH="1">
              <a:off x="5715000" y="2590800"/>
              <a:ext cx="76200" cy="3612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2A6FE12-AC34-4BE9-9041-EBE1608BF303}"/>
                </a:ext>
              </a:extLst>
            </p:cNvPr>
            <p:cNvCxnSpPr/>
            <p:nvPr/>
          </p:nvCxnSpPr>
          <p:spPr>
            <a:xfrm>
              <a:off x="5783580" y="2590800"/>
              <a:ext cx="652462" cy="1143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8E95A7-316C-4EA5-B856-A4D5DFE9E16A}"/>
                </a:ext>
              </a:extLst>
            </p:cNvPr>
            <p:cNvCxnSpPr/>
            <p:nvPr/>
          </p:nvCxnSpPr>
          <p:spPr>
            <a:xfrm>
              <a:off x="6419850" y="2689139"/>
              <a:ext cx="361950" cy="2667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008D958-24FA-48C6-A8FC-310B07DBB79F}"/>
                </a:ext>
              </a:extLst>
            </p:cNvPr>
            <p:cNvCxnSpPr/>
            <p:nvPr/>
          </p:nvCxnSpPr>
          <p:spPr>
            <a:xfrm>
              <a:off x="6781800" y="2956560"/>
              <a:ext cx="152400" cy="3910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7-Point Star 3">
            <a:extLst>
              <a:ext uri="{FF2B5EF4-FFF2-40B4-BE49-F238E27FC236}">
                <a16:creationId xmlns:a16="http://schemas.microsoft.com/office/drawing/2014/main" id="{18C12E6A-2228-44A9-B9DA-002A329EE42C}"/>
              </a:ext>
            </a:extLst>
          </p:cNvPr>
          <p:cNvSpPr/>
          <p:nvPr/>
        </p:nvSpPr>
        <p:spPr>
          <a:xfrm>
            <a:off x="6400355" y="2461705"/>
            <a:ext cx="283537" cy="262890"/>
          </a:xfrm>
          <a:prstGeom prst="star7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66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7-Point Star 72">
            <a:extLst>
              <a:ext uri="{FF2B5EF4-FFF2-40B4-BE49-F238E27FC236}">
                <a16:creationId xmlns:a16="http://schemas.microsoft.com/office/drawing/2014/main" id="{555AFCE4-194C-4B1B-979B-C721DE1C78D5}"/>
              </a:ext>
            </a:extLst>
          </p:cNvPr>
          <p:cNvSpPr/>
          <p:nvPr/>
        </p:nvSpPr>
        <p:spPr>
          <a:xfrm>
            <a:off x="7979291" y="3540296"/>
            <a:ext cx="283537" cy="262890"/>
          </a:xfrm>
          <a:prstGeom prst="star7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66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7-Point Star 73">
            <a:extLst>
              <a:ext uri="{FF2B5EF4-FFF2-40B4-BE49-F238E27FC236}">
                <a16:creationId xmlns:a16="http://schemas.microsoft.com/office/drawing/2014/main" id="{17A0A5BB-4DA7-4CB9-9B13-9E3D70ABC412}"/>
              </a:ext>
            </a:extLst>
          </p:cNvPr>
          <p:cNvSpPr/>
          <p:nvPr/>
        </p:nvSpPr>
        <p:spPr>
          <a:xfrm>
            <a:off x="7200455" y="4904083"/>
            <a:ext cx="283537" cy="262890"/>
          </a:xfrm>
          <a:prstGeom prst="star7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66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7-Point Star 74">
            <a:extLst>
              <a:ext uri="{FF2B5EF4-FFF2-40B4-BE49-F238E27FC236}">
                <a16:creationId xmlns:a16="http://schemas.microsoft.com/office/drawing/2014/main" id="{182F1523-592C-4333-89C2-4557C0CF5588}"/>
              </a:ext>
            </a:extLst>
          </p:cNvPr>
          <p:cNvSpPr/>
          <p:nvPr/>
        </p:nvSpPr>
        <p:spPr>
          <a:xfrm>
            <a:off x="8011676" y="4835696"/>
            <a:ext cx="283537" cy="262890"/>
          </a:xfrm>
          <a:prstGeom prst="star7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66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D82B22A-3DDB-4A3B-B985-036A18AA9DBA}"/>
              </a:ext>
            </a:extLst>
          </p:cNvPr>
          <p:cNvCxnSpPr/>
          <p:nvPr/>
        </p:nvCxnSpPr>
        <p:spPr>
          <a:xfrm flipV="1">
            <a:off x="3265522" y="2223941"/>
            <a:ext cx="381000" cy="1447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B1FBC19-2FA6-4336-815E-3F576451EDEB}"/>
              </a:ext>
            </a:extLst>
          </p:cNvPr>
          <p:cNvCxnSpPr/>
          <p:nvPr/>
        </p:nvCxnSpPr>
        <p:spPr>
          <a:xfrm flipH="1">
            <a:off x="8409022" y="5658191"/>
            <a:ext cx="647700" cy="1421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03D5D0-BF9B-40F0-AAFD-2510DED75CA3}"/>
              </a:ext>
            </a:extLst>
          </p:cNvPr>
          <p:cNvCxnSpPr/>
          <p:nvPr/>
        </p:nvCxnSpPr>
        <p:spPr>
          <a:xfrm flipH="1">
            <a:off x="9056722" y="5581989"/>
            <a:ext cx="457200" cy="762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4EC0B54-86C2-4782-BBB8-C25986772FC6}"/>
              </a:ext>
            </a:extLst>
          </p:cNvPr>
          <p:cNvCxnSpPr/>
          <p:nvPr/>
        </p:nvCxnSpPr>
        <p:spPr>
          <a:xfrm flipH="1">
            <a:off x="9480584" y="5205944"/>
            <a:ext cx="490538" cy="39966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D585779-94EB-4D2A-966A-D9F9DF127C29}"/>
              </a:ext>
            </a:extLst>
          </p:cNvPr>
          <p:cNvCxnSpPr/>
          <p:nvPr/>
        </p:nvCxnSpPr>
        <p:spPr>
          <a:xfrm>
            <a:off x="9933022" y="4515191"/>
            <a:ext cx="38100" cy="69075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DBAC31-5BCE-4823-BDB7-0DB659AFFA82}"/>
              </a:ext>
            </a:extLst>
          </p:cNvPr>
          <p:cNvCxnSpPr/>
          <p:nvPr/>
        </p:nvCxnSpPr>
        <p:spPr>
          <a:xfrm>
            <a:off x="9894922" y="3753189"/>
            <a:ext cx="38100" cy="762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F93A596-76D4-433B-83EA-797E14BE78C4}"/>
              </a:ext>
            </a:extLst>
          </p:cNvPr>
          <p:cNvCxnSpPr/>
          <p:nvPr/>
        </p:nvCxnSpPr>
        <p:spPr>
          <a:xfrm flipH="1">
            <a:off x="9894922" y="3473043"/>
            <a:ext cx="76200" cy="28014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DC54CC8-3A24-F9A0-E203-6CC896340329}"/>
              </a:ext>
            </a:extLst>
          </p:cNvPr>
          <p:cNvGrpSpPr/>
          <p:nvPr/>
        </p:nvGrpSpPr>
        <p:grpSpPr>
          <a:xfrm>
            <a:off x="9811103" y="3290742"/>
            <a:ext cx="283537" cy="262890"/>
            <a:chOff x="9822180" y="3251948"/>
            <a:chExt cx="283537" cy="262890"/>
          </a:xfrm>
        </p:grpSpPr>
        <p:sp>
          <p:nvSpPr>
            <p:cNvPr id="68" name="7-Point Star 75">
              <a:extLst>
                <a:ext uri="{FF2B5EF4-FFF2-40B4-BE49-F238E27FC236}">
                  <a16:creationId xmlns:a16="http://schemas.microsoft.com/office/drawing/2014/main" id="{8FC58A06-2F78-45E1-8CB8-1E7B73E56424}"/>
                </a:ext>
              </a:extLst>
            </p:cNvPr>
            <p:cNvSpPr/>
            <p:nvPr/>
          </p:nvSpPr>
          <p:spPr>
            <a:xfrm>
              <a:off x="9822180" y="3251948"/>
              <a:ext cx="283537" cy="262890"/>
            </a:xfrm>
            <a:prstGeom prst="star7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5661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370D47B-F462-0B0E-8690-9F8F7DF3EE50}"/>
                </a:ext>
              </a:extLst>
            </p:cNvPr>
            <p:cNvSpPr/>
            <p:nvPr/>
          </p:nvSpPr>
          <p:spPr>
            <a:xfrm>
              <a:off x="9829799" y="3265488"/>
              <a:ext cx="133344" cy="236014"/>
            </a:xfrm>
            <a:custGeom>
              <a:avLst/>
              <a:gdLst>
                <a:gd name="connsiteX0" fmla="*/ 141770 w 142419"/>
                <a:gd name="connsiteY0" fmla="*/ 0 h 262891"/>
                <a:gd name="connsiteX1" fmla="*/ 142419 w 142419"/>
                <a:gd name="connsiteY1" fmla="*/ 774 h 262891"/>
                <a:gd name="connsiteX2" fmla="*/ 142419 w 142419"/>
                <a:gd name="connsiteY2" fmla="*/ 234292 h 262891"/>
                <a:gd name="connsiteX3" fmla="*/ 141770 w 142419"/>
                <a:gd name="connsiteY3" fmla="*/ 233995 h 262891"/>
                <a:gd name="connsiteX4" fmla="*/ 78677 w 142419"/>
                <a:gd name="connsiteY4" fmla="*/ 262891 h 262891"/>
                <a:gd name="connsiteX5" fmla="*/ 63094 w 142419"/>
                <a:gd name="connsiteY5" fmla="*/ 197962 h 262891"/>
                <a:gd name="connsiteX6" fmla="*/ 0 w 142419"/>
                <a:gd name="connsiteY6" fmla="*/ 169066 h 262891"/>
                <a:gd name="connsiteX7" fmla="*/ 43662 w 142419"/>
                <a:gd name="connsiteY7" fmla="*/ 116998 h 262891"/>
                <a:gd name="connsiteX8" fmla="*/ 28080 w 142419"/>
                <a:gd name="connsiteY8" fmla="*/ 52069 h 262891"/>
                <a:gd name="connsiteX9" fmla="*/ 98108 w 142419"/>
                <a:gd name="connsiteY9" fmla="*/ 52069 h 26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419" h="262891">
                  <a:moveTo>
                    <a:pt x="141770" y="0"/>
                  </a:moveTo>
                  <a:lnTo>
                    <a:pt x="142419" y="774"/>
                  </a:lnTo>
                  <a:lnTo>
                    <a:pt x="142419" y="234292"/>
                  </a:lnTo>
                  <a:lnTo>
                    <a:pt x="141770" y="233995"/>
                  </a:lnTo>
                  <a:lnTo>
                    <a:pt x="78677" y="262891"/>
                  </a:lnTo>
                  <a:lnTo>
                    <a:pt x="63094" y="197962"/>
                  </a:lnTo>
                  <a:lnTo>
                    <a:pt x="0" y="169066"/>
                  </a:lnTo>
                  <a:lnTo>
                    <a:pt x="43662" y="116998"/>
                  </a:lnTo>
                  <a:lnTo>
                    <a:pt x="28080" y="52069"/>
                  </a:lnTo>
                  <a:lnTo>
                    <a:pt x="98108" y="52069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35661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4" name="Title 73">
            <a:extLst>
              <a:ext uri="{FF2B5EF4-FFF2-40B4-BE49-F238E27FC236}">
                <a16:creationId xmlns:a16="http://schemas.microsoft.com/office/drawing/2014/main" id="{C54B269B-2B83-C6F9-FCF7-CA8C0BA0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4" y="522157"/>
            <a:ext cx="10961914" cy="544739"/>
          </a:xfrm>
        </p:spPr>
        <p:txBody>
          <a:bodyPr/>
          <a:lstStyle/>
          <a:p>
            <a:r>
              <a:rPr lang="en-US" dirty="0"/>
              <a:t>South Saskatchewan</a:t>
            </a:r>
            <a:br>
              <a:rPr lang="en-US" dirty="0"/>
            </a:br>
            <a:r>
              <a:rPr lang="en-US" dirty="0"/>
              <a:t>River Operations Model</a:t>
            </a:r>
            <a:br>
              <a:rPr lang="en-US" dirty="0"/>
            </a:br>
            <a:r>
              <a:rPr lang="en-US" dirty="0"/>
              <a:t>(SSROM)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E983F3C4-F104-AF36-9C54-73A91B94F1C4}"/>
              </a:ext>
            </a:extLst>
          </p:cNvPr>
          <p:cNvSpPr txBox="1">
            <a:spLocks/>
          </p:cNvSpPr>
          <p:nvPr/>
        </p:nvSpPr>
        <p:spPr>
          <a:xfrm>
            <a:off x="119721" y="1536467"/>
            <a:ext cx="3097068" cy="4581525"/>
          </a:xfrm>
          <a:prstGeom prst="rect">
            <a:avLst/>
          </a:prstGeom>
        </p:spPr>
        <p:txBody>
          <a:bodyPr/>
          <a:lstStyle>
            <a:lvl1pPr marL="173736" indent="-173736" algn="l" defTabSz="4114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404040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5661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539496" indent="-173736" algn="l" defTabSz="411475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100" i="1" kern="1200">
                <a:solidFill>
                  <a:schemeClr val="accent6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440166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51642" indent="-205738" algn="l" defTabSz="41147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63117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94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69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45" indent="-205738" algn="l" defTabSz="41147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Mass-balance model (what goes in = what comes out)</a:t>
            </a:r>
          </a:p>
          <a:p>
            <a:r>
              <a:rPr lang="en-US" dirty="0"/>
              <a:t>Runs on a daily time-step</a:t>
            </a:r>
          </a:p>
          <a:p>
            <a:r>
              <a:rPr lang="en-US" dirty="0"/>
              <a:t>Operating rules in a “plain English” like language intelligible to operators</a:t>
            </a:r>
          </a:p>
          <a:p>
            <a:r>
              <a:rPr lang="en-US" dirty="0"/>
              <a:t>Easily modifiable “on-the-fly”</a:t>
            </a:r>
          </a:p>
          <a:p>
            <a:r>
              <a:rPr lang="en-US" dirty="0"/>
              <a:t>Evolved from smaller individual basin-planning models</a:t>
            </a:r>
          </a:p>
          <a:p>
            <a:r>
              <a:rPr lang="en-US" dirty="0"/>
              <a:t>In use for nearly 20 years</a:t>
            </a:r>
          </a:p>
          <a:p>
            <a:r>
              <a:rPr lang="en-US" dirty="0"/>
              <a:t>Modified into “gaming mode” for this exercise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D710B04-A104-B4FB-4493-2AC47E53503C}"/>
              </a:ext>
            </a:extLst>
          </p:cNvPr>
          <p:cNvSpPr/>
          <p:nvPr/>
        </p:nvSpPr>
        <p:spPr>
          <a:xfrm>
            <a:off x="8104223" y="742845"/>
            <a:ext cx="4050396" cy="823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BAA1F91-E7CB-DAC4-388F-D1ECEF26BE6D}"/>
              </a:ext>
            </a:extLst>
          </p:cNvPr>
          <p:cNvSpPr/>
          <p:nvPr/>
        </p:nvSpPr>
        <p:spPr>
          <a:xfrm>
            <a:off x="7689011" y="824059"/>
            <a:ext cx="506083" cy="2803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B39065A-57D5-8851-C2F2-802E09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453" y="914298"/>
            <a:ext cx="2428894" cy="7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4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0284-09A7-6647-4D08-D4D55188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7232E-5222-C859-3E10-D53DF2381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BD908-E852-132C-0E18-ADB8521A22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8D15A7-5115-76A0-AED2-A25AC0AD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4" y="889000"/>
            <a:ext cx="1212375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BA37C-FE0E-2228-CCD7-FDECCE0F2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53EA1DA-0171-0F84-CBDF-A39F1CC177E8}"/>
              </a:ext>
            </a:extLst>
          </p:cNvPr>
          <p:cNvSpPr txBox="1">
            <a:spLocks/>
          </p:cNvSpPr>
          <p:nvPr/>
        </p:nvSpPr>
        <p:spPr>
          <a:xfrm>
            <a:off x="297012" y="1168974"/>
            <a:ext cx="2883892" cy="5313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Shifted the 2001 time series by 21 days to account for recent observations of earlier freshet.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Scaled the 2001 time series by 10% down in the Bow River Basin based on guidance to make it more challenging than 2001.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75BE961-1948-DF29-92E1-9B03E19CADC7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Derived Hydrographs for the Drought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206E3-2116-3412-BB15-123FA406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942" y="998023"/>
            <a:ext cx="8596281" cy="412621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793EDF-AAE8-1FBD-09A6-9162E1EF2EDE}"/>
              </a:ext>
            </a:extLst>
          </p:cNvPr>
          <p:cNvSpPr/>
          <p:nvPr/>
        </p:nvSpPr>
        <p:spPr>
          <a:xfrm>
            <a:off x="3474973" y="5325125"/>
            <a:ext cx="8468217" cy="1069704"/>
          </a:xfrm>
          <a:prstGeom prst="roundRect">
            <a:avLst/>
          </a:prstGeom>
          <a:solidFill>
            <a:srgbClr val="CBEAED"/>
          </a:solidFill>
          <a:ln w="25400" cap="flat" cmpd="sng" algn="ctr">
            <a:solidFill>
              <a:srgbClr val="4BAC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inflows in the model </a:t>
            </a:r>
            <a:r>
              <a:rPr kumimoji="0" lang="en-US" sz="2200" b="0" i="0" u="sng" strike="noStrike" kern="0" cap="none" spc="0" normalizeH="0" baseline="0" noProof="0" dirty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not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forecast flows for 2024 – these flows are being used to represent a stressful drought across the whole SSRB to support discussions about WSAs.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rgbClr val="446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0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20DE8B-B38C-8F08-8E24-5396F125708E}"/>
              </a:ext>
            </a:extLst>
          </p:cNvPr>
          <p:cNvSpPr/>
          <p:nvPr/>
        </p:nvSpPr>
        <p:spPr>
          <a:xfrm>
            <a:off x="8604985" y="6294922"/>
            <a:ext cx="1909689" cy="34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4AF81-3B3B-4450-8DC2-D529C96F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Drought Exercise Event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D975DA-F844-38F6-365B-4490E36E7AC2}"/>
              </a:ext>
            </a:extLst>
          </p:cNvPr>
          <p:cNvGrpSpPr/>
          <p:nvPr/>
        </p:nvGrpSpPr>
        <p:grpSpPr>
          <a:xfrm>
            <a:off x="656561" y="1072983"/>
            <a:ext cx="9606337" cy="5737838"/>
            <a:chOff x="426521" y="1072983"/>
            <a:chExt cx="9606337" cy="57378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D7BE68-2347-0385-A91C-717CD523242B}"/>
                </a:ext>
              </a:extLst>
            </p:cNvPr>
            <p:cNvGrpSpPr/>
            <p:nvPr/>
          </p:nvGrpSpPr>
          <p:grpSpPr>
            <a:xfrm>
              <a:off x="1639366" y="1762628"/>
              <a:ext cx="7324867" cy="5048193"/>
              <a:chOff x="2519104" y="826402"/>
              <a:chExt cx="7324867" cy="469325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0E85145-8BC0-4850-A642-D254EFD7D6D9}"/>
                  </a:ext>
                </a:extLst>
              </p:cNvPr>
              <p:cNvGrpSpPr/>
              <p:nvPr/>
            </p:nvGrpSpPr>
            <p:grpSpPr>
              <a:xfrm>
                <a:off x="3213315" y="826402"/>
                <a:ext cx="6630656" cy="4675089"/>
                <a:chOff x="1689315" y="826401"/>
                <a:chExt cx="6630656" cy="467508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EFE5019-84DE-497D-9DB5-9A79C653987F}"/>
                    </a:ext>
                  </a:extLst>
                </p:cNvPr>
                <p:cNvSpPr/>
                <p:nvPr/>
              </p:nvSpPr>
              <p:spPr>
                <a:xfrm>
                  <a:off x="1689315" y="1810881"/>
                  <a:ext cx="5765369" cy="49836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 b="1" dirty="0"/>
                    <a:t>Participants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D2F5A9-B01B-4581-A912-58CFAAC0A9B3}"/>
                    </a:ext>
                  </a:extLst>
                </p:cNvPr>
                <p:cNvSpPr/>
                <p:nvPr/>
              </p:nvSpPr>
              <p:spPr>
                <a:xfrm>
                  <a:off x="1689315" y="3130655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C911994-72FC-472F-B1A1-A7EB49E8B5AA}"/>
                    </a:ext>
                  </a:extLst>
                </p:cNvPr>
                <p:cNvSpPr/>
                <p:nvPr/>
              </p:nvSpPr>
              <p:spPr>
                <a:xfrm>
                  <a:off x="5995483" y="3119034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C86FBE-0E1B-4C57-9933-32ED5B5F959D}"/>
                    </a:ext>
                  </a:extLst>
                </p:cNvPr>
                <p:cNvSpPr txBox="1"/>
                <p:nvPr/>
              </p:nvSpPr>
              <p:spPr>
                <a:xfrm>
                  <a:off x="3924948" y="826401"/>
                  <a:ext cx="198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Bow River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DAEFAA-5A84-41A7-8213-89A05DB846FF}"/>
                    </a:ext>
                  </a:extLst>
                </p:cNvPr>
                <p:cNvSpPr txBox="1"/>
                <p:nvPr/>
              </p:nvSpPr>
              <p:spPr>
                <a:xfrm>
                  <a:off x="1977002" y="845798"/>
                  <a:ext cx="1208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Oldman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3C4D362-1372-48EF-A98D-11D3ED888A54}"/>
                    </a:ext>
                  </a:extLst>
                </p:cNvPr>
                <p:cNvSpPr txBox="1"/>
                <p:nvPr/>
              </p:nvSpPr>
              <p:spPr>
                <a:xfrm>
                  <a:off x="6245814" y="845799"/>
                  <a:ext cx="1208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Red Deer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D5B136C-CF8C-4CE6-BD5A-482590A7A714}"/>
                    </a:ext>
                  </a:extLst>
                </p:cNvPr>
                <p:cNvSpPr/>
                <p:nvPr/>
              </p:nvSpPr>
              <p:spPr>
                <a:xfrm>
                  <a:off x="6129203" y="5324149"/>
                  <a:ext cx="2190768" cy="177341"/>
                </a:xfrm>
                <a:prstGeom prst="rect">
                  <a:avLst/>
                </a:prstGeom>
                <a:solidFill>
                  <a:srgbClr val="948D7C"/>
                </a:solidFill>
                <a:ln>
                  <a:solidFill>
                    <a:srgbClr val="948D7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i="1"/>
                    <a:t>Screen</a:t>
                  </a:r>
                  <a:endParaRPr lang="en-CA"/>
                </a:p>
              </p:txBody>
            </p:sp>
            <p:cxnSp>
              <p:nvCxnSpPr>
                <p:cNvPr id="42" name="Connector: Elbow 41">
                  <a:extLst>
                    <a:ext uri="{FF2B5EF4-FFF2-40B4-BE49-F238E27FC236}">
                      <a16:creationId xmlns:a16="http://schemas.microsoft.com/office/drawing/2014/main" id="{86379AE9-C33B-4469-BEF0-BD26426EAC52}"/>
                    </a:ext>
                  </a:extLst>
                </p:cNvPr>
                <p:cNvCxnSpPr>
                  <a:cxnSpLocks/>
                  <a:stCxn id="4" idx="2"/>
                  <a:endCxn id="5" idx="0"/>
                </p:cNvCxnSpPr>
                <p:nvPr/>
              </p:nvCxnSpPr>
              <p:spPr>
                <a:xfrm rot="5400000">
                  <a:off x="3111286" y="1669942"/>
                  <a:ext cx="821407" cy="2100020"/>
                </a:xfrm>
                <a:prstGeom prst="bentConnector3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or: Elbow 43">
                  <a:extLst>
                    <a:ext uri="{FF2B5EF4-FFF2-40B4-BE49-F238E27FC236}">
                      <a16:creationId xmlns:a16="http://schemas.microsoft.com/office/drawing/2014/main" id="{25EDBA7A-5A49-4FC9-BBD4-5C8F2BAF9DF3}"/>
                    </a:ext>
                  </a:extLst>
                </p:cNvPr>
                <p:cNvCxnSpPr>
                  <a:cxnSpLocks/>
                  <a:stCxn id="4" idx="2"/>
                  <a:endCxn id="6" idx="0"/>
                </p:cNvCxnSpPr>
                <p:nvPr/>
              </p:nvCxnSpPr>
              <p:spPr>
                <a:xfrm rot="16200000" flipH="1">
                  <a:off x="5270181" y="1611067"/>
                  <a:ext cx="809786" cy="2206148"/>
                </a:xfrm>
                <a:prstGeom prst="bentConnector3">
                  <a:avLst>
                    <a:gd name="adj1" fmla="val 50000"/>
                  </a:avLst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or: Elbow 9">
                  <a:extLst>
                    <a:ext uri="{FF2B5EF4-FFF2-40B4-BE49-F238E27FC236}">
                      <a16:creationId xmlns:a16="http://schemas.microsoft.com/office/drawing/2014/main" id="{04D1A175-AD98-4555-AAAB-E1621F0341C6}"/>
                    </a:ext>
                  </a:extLst>
                </p:cNvPr>
                <p:cNvCxnSpPr>
                  <a:cxnSpLocks/>
                  <a:stCxn id="7" idx="2"/>
                  <a:endCxn id="30" idx="0"/>
                </p:cNvCxnSpPr>
                <p:nvPr/>
              </p:nvCxnSpPr>
              <p:spPr>
                <a:xfrm rot="5400000">
                  <a:off x="7009050" y="5108611"/>
                  <a:ext cx="431075" cy="1"/>
                </a:xfrm>
                <a:prstGeom prst="bentConnector3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E05B3AF-35BC-4C6A-95A4-553AB8DC9469}"/>
                    </a:ext>
                  </a:extLst>
                </p:cNvPr>
                <p:cNvSpPr/>
                <p:nvPr/>
              </p:nvSpPr>
              <p:spPr>
                <a:xfrm>
                  <a:off x="3787382" y="3123819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E55E5F39-CF89-4608-9939-B258FA2C3A8C}"/>
                    </a:ext>
                  </a:extLst>
                </p:cNvPr>
                <p:cNvCxnSpPr>
                  <a:cxnSpLocks/>
                  <a:stCxn id="4" idx="2"/>
                  <a:endCxn id="33" idx="0"/>
                </p:cNvCxnSpPr>
                <p:nvPr/>
              </p:nvCxnSpPr>
              <p:spPr>
                <a:xfrm flipH="1">
                  <a:off x="4570047" y="2309248"/>
                  <a:ext cx="1953" cy="814571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AA33BB7-2D31-4363-9B10-DAC1E7A9090F}"/>
                    </a:ext>
                  </a:extLst>
                </p:cNvPr>
                <p:cNvSpPr/>
                <p:nvPr/>
              </p:nvSpPr>
              <p:spPr>
                <a:xfrm>
                  <a:off x="6441923" y="4427907"/>
                  <a:ext cx="1565329" cy="46516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Modeller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34A8850-8DDB-CA21-6E77-8DF5117C28E5}"/>
                  </a:ext>
                </a:extLst>
              </p:cNvPr>
              <p:cNvSpPr/>
              <p:nvPr/>
            </p:nvSpPr>
            <p:spPr>
              <a:xfrm>
                <a:off x="2898509" y="4436275"/>
                <a:ext cx="1565329" cy="4583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/>
                  <a:t>Modeller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B8D316C-046B-6D35-E447-EE66FECB83AC}"/>
                  </a:ext>
                </a:extLst>
              </p:cNvPr>
              <p:cNvSpPr/>
              <p:nvPr/>
            </p:nvSpPr>
            <p:spPr>
              <a:xfrm>
                <a:off x="5008306" y="5324151"/>
                <a:ext cx="2190768" cy="177341"/>
              </a:xfrm>
              <a:prstGeom prst="rect">
                <a:avLst/>
              </a:prstGeom>
              <a:solidFill>
                <a:srgbClr val="948D7C"/>
              </a:solidFill>
              <a:ln>
                <a:solidFill>
                  <a:srgbClr val="948D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i="1"/>
                  <a:t>Screen</a:t>
                </a:r>
                <a:endParaRPr lang="en-CA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6E4D104-233A-2DFE-1D3C-D277040B7C2E}"/>
                  </a:ext>
                </a:extLst>
              </p:cNvPr>
              <p:cNvSpPr/>
              <p:nvPr/>
            </p:nvSpPr>
            <p:spPr>
              <a:xfrm>
                <a:off x="2519104" y="5342315"/>
                <a:ext cx="2190768" cy="177341"/>
              </a:xfrm>
              <a:prstGeom prst="rect">
                <a:avLst/>
              </a:prstGeom>
              <a:solidFill>
                <a:srgbClr val="948D7C"/>
              </a:solidFill>
              <a:ln>
                <a:solidFill>
                  <a:srgbClr val="948D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i="1"/>
                  <a:t>Screen</a:t>
                </a:r>
                <a:endParaRPr lang="en-CA"/>
              </a:p>
            </p:txBody>
          </p:sp>
          <p:cxnSp>
            <p:nvCxnSpPr>
              <p:cNvPr id="86" name="Connector: Elbow 85">
                <a:extLst>
                  <a:ext uri="{FF2B5EF4-FFF2-40B4-BE49-F238E27FC236}">
                    <a16:creationId xmlns:a16="http://schemas.microsoft.com/office/drawing/2014/main" id="{A5B6E276-8CDB-4C04-E861-5D2CCF7A9E67}"/>
                  </a:ext>
                </a:extLst>
              </p:cNvPr>
              <p:cNvCxnSpPr>
                <a:cxnSpLocks/>
                <a:stCxn id="6" idx="3"/>
                <a:endCxn id="7" idx="0"/>
              </p:cNvCxnSpPr>
              <p:nvPr/>
            </p:nvCxnSpPr>
            <p:spPr>
              <a:xfrm flipH="1">
                <a:off x="8748588" y="3429001"/>
                <a:ext cx="336224" cy="998906"/>
              </a:xfrm>
              <a:prstGeom prst="bentConnector4">
                <a:avLst>
                  <a:gd name="adj1" fmla="val -67990"/>
                  <a:gd name="adj2" fmla="val 65515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2E9621EA-BE19-2061-FB21-5D9E9CC6B02F}"/>
                  </a:ext>
                </a:extLst>
              </p:cNvPr>
              <p:cNvCxnSpPr>
                <a:cxnSpLocks/>
                <a:stCxn id="5" idx="1"/>
                <a:endCxn id="41" idx="0"/>
              </p:cNvCxnSpPr>
              <p:nvPr/>
            </p:nvCxnSpPr>
            <p:spPr>
              <a:xfrm rot="10800000" flipH="1" flipV="1">
                <a:off x="3213314" y="3440622"/>
                <a:ext cx="467859" cy="995653"/>
              </a:xfrm>
              <a:prstGeom prst="bentConnector4">
                <a:avLst>
                  <a:gd name="adj1" fmla="val -48861"/>
                  <a:gd name="adj2" fmla="val 65566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00D573-2D5A-ED58-4494-6953EC0F9EA1}"/>
                </a:ext>
              </a:extLst>
            </p:cNvPr>
            <p:cNvSpPr/>
            <p:nvPr/>
          </p:nvSpPr>
          <p:spPr>
            <a:xfrm>
              <a:off x="4447026" y="5642639"/>
              <a:ext cx="1565329" cy="5003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Modeller</a:t>
              </a:r>
            </a:p>
          </p:txBody>
        </p: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E53FEC62-1147-A0E2-C15A-A0A6395B22FD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rot="5400000">
              <a:off x="4998050" y="6368888"/>
              <a:ext cx="457545" cy="5739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0B8D81-3EDF-4892-93AF-C156E25B1B80}"/>
                </a:ext>
              </a:extLst>
            </p:cNvPr>
            <p:cNvCxnSpPr>
              <a:cxnSpLocks/>
            </p:cNvCxnSpPr>
            <p:nvPr/>
          </p:nvCxnSpPr>
          <p:spPr>
            <a:xfrm>
              <a:off x="4046221" y="2146188"/>
              <a:ext cx="0" cy="189079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1AEE0D5-C969-4E19-80C5-5730536A3CD2}"/>
                </a:ext>
              </a:extLst>
            </p:cNvPr>
            <p:cNvCxnSpPr>
              <a:cxnSpLocks/>
            </p:cNvCxnSpPr>
            <p:nvPr/>
          </p:nvCxnSpPr>
          <p:spPr>
            <a:xfrm>
              <a:off x="6326051" y="2146188"/>
              <a:ext cx="0" cy="189079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DB263F7-1BB7-A661-2B73-1927B6A24471}"/>
                </a:ext>
              </a:extLst>
            </p:cNvPr>
            <p:cNvSpPr/>
            <p:nvPr/>
          </p:nvSpPr>
          <p:spPr>
            <a:xfrm>
              <a:off x="426521" y="1072983"/>
              <a:ext cx="9606337" cy="621769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Wide Provincial Objectives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9B39AD-A5B0-805B-979D-84B18875D67F}"/>
                </a:ext>
              </a:extLst>
            </p:cNvPr>
            <p:cNvSpPr/>
            <p:nvPr/>
          </p:nvSpPr>
          <p:spPr>
            <a:xfrm>
              <a:off x="2394074" y="2220127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Lead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84B135-9B01-5663-CC6A-3F582398B334}"/>
                </a:ext>
              </a:extLst>
            </p:cNvPr>
            <p:cNvSpPr/>
            <p:nvPr/>
          </p:nvSpPr>
          <p:spPr>
            <a:xfrm>
              <a:off x="6440447" y="2227768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/>
                <a:t>Basin Lead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698E69-2823-5731-F38C-760114CF1F19}"/>
                </a:ext>
              </a:extLst>
            </p:cNvPr>
            <p:cNvSpPr/>
            <p:nvPr/>
          </p:nvSpPr>
          <p:spPr>
            <a:xfrm>
              <a:off x="4336963" y="2220126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Lead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16D30D8-CCE2-D7FC-CF34-6A624C2AF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0134" y="1783492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E7C2307-FF1A-615E-8E79-18509C596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2991" y="1783492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F81B91F-A88A-D0D4-1ECB-FE48A2C826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134" y="1762628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A03D71AA-44A0-DC77-8F81-819DEDE8467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75532" y="6357414"/>
              <a:ext cx="457545" cy="5739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6F365EF-5A7E-43D7-C0D2-F33CCE8CEF2B}"/>
                </a:ext>
              </a:extLst>
            </p:cNvPr>
            <p:cNvCxnSpPr>
              <a:cxnSpLocks/>
              <a:stCxn id="33" idx="2"/>
              <a:endCxn id="51" idx="0"/>
            </p:cNvCxnSpPr>
            <p:nvPr/>
          </p:nvCxnSpPr>
          <p:spPr>
            <a:xfrm>
              <a:off x="5214309" y="4900610"/>
              <a:ext cx="15382" cy="7420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16323-73FE-EBFA-DE55-2BD9802EB9F3}"/>
              </a:ext>
            </a:extLst>
          </p:cNvPr>
          <p:cNvGrpSpPr/>
          <p:nvPr/>
        </p:nvGrpSpPr>
        <p:grpSpPr>
          <a:xfrm>
            <a:off x="9921250" y="5236522"/>
            <a:ext cx="1845965" cy="1229538"/>
            <a:chOff x="9921250" y="5236522"/>
            <a:chExt cx="1845965" cy="1229538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D6C5E87-1877-476E-57A9-F392A87FC98A}"/>
                </a:ext>
              </a:extLst>
            </p:cNvPr>
            <p:cNvSpPr txBox="1">
              <a:spLocks/>
            </p:cNvSpPr>
            <p:nvPr/>
          </p:nvSpPr>
          <p:spPr>
            <a:xfrm>
              <a:off x="9921250" y="5236522"/>
              <a:ext cx="1845965" cy="1229538"/>
            </a:xfrm>
            <a:prstGeom prst="rect">
              <a:avLst/>
            </a:prstGeom>
          </p:spPr>
          <p:txBody>
            <a:bodyPr/>
            <a:lstStyle>
              <a:lvl1pPr marL="173736" indent="-173736" algn="l" defTabSz="411475" rtl="0" eaLnBrk="1" fontAlgn="base" hangingPunct="1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rgbClr val="404040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1pPr>
              <a:lvl2pPr marL="356616" indent="-173736" algn="l" defTabSz="411475" rtl="0" eaLnBrk="1" fontAlgn="base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200" b="1" kern="1200">
                  <a:solidFill>
                    <a:schemeClr val="accent6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2pPr>
              <a:lvl3pPr marL="539496" indent="-173736" algn="l" defTabSz="411475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1100" i="1" kern="1200">
                  <a:solidFill>
                    <a:schemeClr val="accent6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3pPr>
              <a:lvl4pPr marL="1440166" indent="-205738" algn="l" defTabSz="411475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4pPr>
              <a:lvl5pPr marL="1851642" indent="-205738" algn="l" defTabSz="411475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5pPr>
              <a:lvl6pPr marL="2263117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74594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86069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97545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Regulators</a:t>
              </a:r>
            </a:p>
            <a:p>
              <a:r>
                <a:rPr lang="en-US" dirty="0"/>
                <a:t>Stakeholders</a:t>
              </a:r>
            </a:p>
            <a:p>
              <a:r>
                <a:rPr lang="en-US" dirty="0"/>
                <a:t>Hazen Staff</a:t>
              </a:r>
            </a:p>
            <a:p>
              <a:pPr marL="0" indent="0">
                <a:buNone/>
              </a:pPr>
              <a:endParaRPr lang="en-US" dirty="0"/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1D3FE0-B4A0-83F8-E596-12309D2101AD}"/>
                </a:ext>
              </a:extLst>
            </p:cNvPr>
            <p:cNvSpPr/>
            <p:nvPr/>
          </p:nvSpPr>
          <p:spPr>
            <a:xfrm>
              <a:off x="9939966" y="5312192"/>
              <a:ext cx="185784" cy="176978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600248-0CF3-6766-EE87-C1D335248A60}"/>
                </a:ext>
              </a:extLst>
            </p:cNvPr>
            <p:cNvSpPr/>
            <p:nvPr/>
          </p:nvSpPr>
          <p:spPr>
            <a:xfrm>
              <a:off x="9939966" y="5716991"/>
              <a:ext cx="185784" cy="17697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F5D962-68B3-98C3-10D1-5626D5B6D4DA}"/>
                </a:ext>
              </a:extLst>
            </p:cNvPr>
            <p:cNvSpPr/>
            <p:nvPr/>
          </p:nvSpPr>
          <p:spPr>
            <a:xfrm>
              <a:off x="9939966" y="6117944"/>
              <a:ext cx="185784" cy="17697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521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13A54-CFC0-7A87-9EFE-C21598D7B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F979D76-3C03-2025-CB78-FDA460CE9CBA}"/>
              </a:ext>
            </a:extLst>
          </p:cNvPr>
          <p:cNvSpPr/>
          <p:nvPr/>
        </p:nvSpPr>
        <p:spPr>
          <a:xfrm>
            <a:off x="8604985" y="6294922"/>
            <a:ext cx="1909689" cy="34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636B2-EA28-1D56-F556-2F571FDE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Drought Exercise Event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D9CE9C-0153-E437-EE8B-39C4FCD8B125}"/>
              </a:ext>
            </a:extLst>
          </p:cNvPr>
          <p:cNvGrpSpPr/>
          <p:nvPr/>
        </p:nvGrpSpPr>
        <p:grpSpPr>
          <a:xfrm>
            <a:off x="656561" y="1072983"/>
            <a:ext cx="9606337" cy="5737838"/>
            <a:chOff x="426521" y="1072983"/>
            <a:chExt cx="9606337" cy="57378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C37024-160E-63EC-C926-A327884E93A6}"/>
                </a:ext>
              </a:extLst>
            </p:cNvPr>
            <p:cNvGrpSpPr/>
            <p:nvPr/>
          </p:nvGrpSpPr>
          <p:grpSpPr>
            <a:xfrm>
              <a:off x="1639366" y="1762628"/>
              <a:ext cx="7324867" cy="5048193"/>
              <a:chOff x="2519104" y="826402"/>
              <a:chExt cx="7324867" cy="469325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966739A-F166-A85A-B49F-47B3C819D6F7}"/>
                  </a:ext>
                </a:extLst>
              </p:cNvPr>
              <p:cNvGrpSpPr/>
              <p:nvPr/>
            </p:nvGrpSpPr>
            <p:grpSpPr>
              <a:xfrm>
                <a:off x="3213315" y="826402"/>
                <a:ext cx="6630656" cy="4675089"/>
                <a:chOff x="1689315" y="826401"/>
                <a:chExt cx="6630656" cy="467508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71C8783-2F08-BF1D-DAD8-4C6A3C4C8844}"/>
                    </a:ext>
                  </a:extLst>
                </p:cNvPr>
                <p:cNvSpPr/>
                <p:nvPr/>
              </p:nvSpPr>
              <p:spPr>
                <a:xfrm>
                  <a:off x="1689315" y="1810881"/>
                  <a:ext cx="5765369" cy="49836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 b="1" dirty="0"/>
                    <a:t>Participants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EB69BF7-A7AC-99B7-71C9-1DBE8BB0FE54}"/>
                    </a:ext>
                  </a:extLst>
                </p:cNvPr>
                <p:cNvSpPr/>
                <p:nvPr/>
              </p:nvSpPr>
              <p:spPr>
                <a:xfrm>
                  <a:off x="1689315" y="3130655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46D2587-51EB-F65E-47B5-44D803C7A9F1}"/>
                    </a:ext>
                  </a:extLst>
                </p:cNvPr>
                <p:cNvSpPr/>
                <p:nvPr/>
              </p:nvSpPr>
              <p:spPr>
                <a:xfrm>
                  <a:off x="5995483" y="3119034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18A182-2E91-EA2B-6753-3A1FDF6BD4A3}"/>
                    </a:ext>
                  </a:extLst>
                </p:cNvPr>
                <p:cNvSpPr txBox="1"/>
                <p:nvPr/>
              </p:nvSpPr>
              <p:spPr>
                <a:xfrm>
                  <a:off x="3924948" y="826401"/>
                  <a:ext cx="1983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Bow River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62870E8-C9DD-5523-3B0E-3DC7095D3738}"/>
                    </a:ext>
                  </a:extLst>
                </p:cNvPr>
                <p:cNvSpPr txBox="1"/>
                <p:nvPr/>
              </p:nvSpPr>
              <p:spPr>
                <a:xfrm>
                  <a:off x="1977002" y="845798"/>
                  <a:ext cx="1208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Oldman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368B9CA-C998-BE6B-7573-AE47E6EF994E}"/>
                    </a:ext>
                  </a:extLst>
                </p:cNvPr>
                <p:cNvSpPr txBox="1"/>
                <p:nvPr/>
              </p:nvSpPr>
              <p:spPr>
                <a:xfrm>
                  <a:off x="6245814" y="845799"/>
                  <a:ext cx="1208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/>
                    <a:t>Red Deer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17A41EE-C0E3-B07A-D747-F38A2C38299B}"/>
                    </a:ext>
                  </a:extLst>
                </p:cNvPr>
                <p:cNvSpPr/>
                <p:nvPr/>
              </p:nvSpPr>
              <p:spPr>
                <a:xfrm>
                  <a:off x="6129203" y="5324149"/>
                  <a:ext cx="2190768" cy="177341"/>
                </a:xfrm>
                <a:prstGeom prst="rect">
                  <a:avLst/>
                </a:prstGeom>
                <a:solidFill>
                  <a:srgbClr val="948D7C"/>
                </a:solidFill>
                <a:ln>
                  <a:solidFill>
                    <a:srgbClr val="948D7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i="1"/>
                    <a:t>Screen</a:t>
                  </a:r>
                  <a:endParaRPr lang="en-CA"/>
                </a:p>
              </p:txBody>
            </p:sp>
            <p:cxnSp>
              <p:nvCxnSpPr>
                <p:cNvPr id="42" name="Connector: Elbow 41">
                  <a:extLst>
                    <a:ext uri="{FF2B5EF4-FFF2-40B4-BE49-F238E27FC236}">
                      <a16:creationId xmlns:a16="http://schemas.microsoft.com/office/drawing/2014/main" id="{F30EE4FB-6069-D4FE-F482-7D92EEFB66F2}"/>
                    </a:ext>
                  </a:extLst>
                </p:cNvPr>
                <p:cNvCxnSpPr>
                  <a:cxnSpLocks/>
                  <a:stCxn id="4" idx="2"/>
                  <a:endCxn id="5" idx="0"/>
                </p:cNvCxnSpPr>
                <p:nvPr/>
              </p:nvCxnSpPr>
              <p:spPr>
                <a:xfrm rot="5400000">
                  <a:off x="3111286" y="1669942"/>
                  <a:ext cx="821407" cy="2100020"/>
                </a:xfrm>
                <a:prstGeom prst="bentConnector3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or: Elbow 43">
                  <a:extLst>
                    <a:ext uri="{FF2B5EF4-FFF2-40B4-BE49-F238E27FC236}">
                      <a16:creationId xmlns:a16="http://schemas.microsoft.com/office/drawing/2014/main" id="{862F85DD-5747-A702-2C16-CDFA59FF9D4E}"/>
                    </a:ext>
                  </a:extLst>
                </p:cNvPr>
                <p:cNvCxnSpPr>
                  <a:cxnSpLocks/>
                  <a:stCxn id="4" idx="2"/>
                  <a:endCxn id="6" idx="0"/>
                </p:cNvCxnSpPr>
                <p:nvPr/>
              </p:nvCxnSpPr>
              <p:spPr>
                <a:xfrm rot="16200000" flipH="1">
                  <a:off x="5270181" y="1611067"/>
                  <a:ext cx="809786" cy="2206148"/>
                </a:xfrm>
                <a:prstGeom prst="bentConnector3">
                  <a:avLst>
                    <a:gd name="adj1" fmla="val 50000"/>
                  </a:avLst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or: Elbow 9">
                  <a:extLst>
                    <a:ext uri="{FF2B5EF4-FFF2-40B4-BE49-F238E27FC236}">
                      <a16:creationId xmlns:a16="http://schemas.microsoft.com/office/drawing/2014/main" id="{E0C8A516-300F-E0EA-1F07-513DC111DE21}"/>
                    </a:ext>
                  </a:extLst>
                </p:cNvPr>
                <p:cNvCxnSpPr>
                  <a:cxnSpLocks/>
                  <a:stCxn id="7" idx="2"/>
                  <a:endCxn id="30" idx="0"/>
                </p:cNvCxnSpPr>
                <p:nvPr/>
              </p:nvCxnSpPr>
              <p:spPr>
                <a:xfrm rot="5400000">
                  <a:off x="7009050" y="5108611"/>
                  <a:ext cx="431075" cy="1"/>
                </a:xfrm>
                <a:prstGeom prst="bentConnector3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8971EDA-AB16-F814-27B2-E0CF36B31761}"/>
                    </a:ext>
                  </a:extLst>
                </p:cNvPr>
                <p:cNvSpPr/>
                <p:nvPr/>
              </p:nvSpPr>
              <p:spPr>
                <a:xfrm>
                  <a:off x="3787382" y="3123819"/>
                  <a:ext cx="1565329" cy="6199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Basin Facilitator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C8C8832B-6976-3CE3-F0AC-3FCD8367F7D5}"/>
                    </a:ext>
                  </a:extLst>
                </p:cNvPr>
                <p:cNvCxnSpPr>
                  <a:cxnSpLocks/>
                  <a:stCxn id="4" idx="2"/>
                  <a:endCxn id="33" idx="0"/>
                </p:cNvCxnSpPr>
                <p:nvPr/>
              </p:nvCxnSpPr>
              <p:spPr>
                <a:xfrm flipH="1">
                  <a:off x="4570047" y="2309248"/>
                  <a:ext cx="1953" cy="814571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A74A9BD-8E0D-5BBF-02B3-8407B911110B}"/>
                    </a:ext>
                  </a:extLst>
                </p:cNvPr>
                <p:cNvSpPr/>
                <p:nvPr/>
              </p:nvSpPr>
              <p:spPr>
                <a:xfrm>
                  <a:off x="6441923" y="4427907"/>
                  <a:ext cx="1565329" cy="46516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600"/>
                    <a:t>Modeller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6B9C6B4-DFB0-EED9-CD47-28C9E0D82BB9}"/>
                  </a:ext>
                </a:extLst>
              </p:cNvPr>
              <p:cNvSpPr/>
              <p:nvPr/>
            </p:nvSpPr>
            <p:spPr>
              <a:xfrm>
                <a:off x="2898509" y="4436275"/>
                <a:ext cx="1565329" cy="4583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/>
                  <a:t>Modeller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24A1F8A-AEBB-66D4-93EA-FE967498BA5F}"/>
                  </a:ext>
                </a:extLst>
              </p:cNvPr>
              <p:cNvSpPr/>
              <p:nvPr/>
            </p:nvSpPr>
            <p:spPr>
              <a:xfrm>
                <a:off x="5008306" y="5324151"/>
                <a:ext cx="2190768" cy="177341"/>
              </a:xfrm>
              <a:prstGeom prst="rect">
                <a:avLst/>
              </a:prstGeom>
              <a:solidFill>
                <a:srgbClr val="948D7C"/>
              </a:solidFill>
              <a:ln>
                <a:solidFill>
                  <a:srgbClr val="948D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i="1"/>
                  <a:t>Screen</a:t>
                </a:r>
                <a:endParaRPr lang="en-CA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63ACC7D-9DA7-3B22-F0A3-BD2EC43596FA}"/>
                  </a:ext>
                </a:extLst>
              </p:cNvPr>
              <p:cNvSpPr/>
              <p:nvPr/>
            </p:nvSpPr>
            <p:spPr>
              <a:xfrm>
                <a:off x="2519104" y="5342315"/>
                <a:ext cx="2190768" cy="177341"/>
              </a:xfrm>
              <a:prstGeom prst="rect">
                <a:avLst/>
              </a:prstGeom>
              <a:solidFill>
                <a:srgbClr val="948D7C"/>
              </a:solidFill>
              <a:ln>
                <a:solidFill>
                  <a:srgbClr val="948D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i="1"/>
                  <a:t>Screen</a:t>
                </a:r>
                <a:endParaRPr lang="en-CA"/>
              </a:p>
            </p:txBody>
          </p:sp>
          <p:cxnSp>
            <p:nvCxnSpPr>
              <p:cNvPr id="86" name="Connector: Elbow 85">
                <a:extLst>
                  <a:ext uri="{FF2B5EF4-FFF2-40B4-BE49-F238E27FC236}">
                    <a16:creationId xmlns:a16="http://schemas.microsoft.com/office/drawing/2014/main" id="{AD2147AB-B3F3-F496-69E7-D04C9AF50FCE}"/>
                  </a:ext>
                </a:extLst>
              </p:cNvPr>
              <p:cNvCxnSpPr>
                <a:cxnSpLocks/>
                <a:stCxn id="6" idx="3"/>
                <a:endCxn id="7" idx="0"/>
              </p:cNvCxnSpPr>
              <p:nvPr/>
            </p:nvCxnSpPr>
            <p:spPr>
              <a:xfrm flipH="1">
                <a:off x="8748588" y="3429001"/>
                <a:ext cx="336224" cy="998906"/>
              </a:xfrm>
              <a:prstGeom prst="bentConnector4">
                <a:avLst>
                  <a:gd name="adj1" fmla="val -67990"/>
                  <a:gd name="adj2" fmla="val 65515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BB4C4B2-CC4A-F12F-AEB7-21E11DCCF49A}"/>
                  </a:ext>
                </a:extLst>
              </p:cNvPr>
              <p:cNvCxnSpPr>
                <a:cxnSpLocks/>
                <a:stCxn id="5" idx="1"/>
                <a:endCxn id="41" idx="0"/>
              </p:cNvCxnSpPr>
              <p:nvPr/>
            </p:nvCxnSpPr>
            <p:spPr>
              <a:xfrm rot="10800000" flipH="1" flipV="1">
                <a:off x="3213314" y="3440622"/>
                <a:ext cx="467859" cy="995653"/>
              </a:xfrm>
              <a:prstGeom prst="bentConnector4">
                <a:avLst>
                  <a:gd name="adj1" fmla="val -48861"/>
                  <a:gd name="adj2" fmla="val 65566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B9FEF0C-E8D2-2F10-B84A-67587AAD9968}"/>
                </a:ext>
              </a:extLst>
            </p:cNvPr>
            <p:cNvSpPr/>
            <p:nvPr/>
          </p:nvSpPr>
          <p:spPr>
            <a:xfrm>
              <a:off x="4447026" y="5642639"/>
              <a:ext cx="1565329" cy="5003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Modeller</a:t>
              </a:r>
            </a:p>
          </p:txBody>
        </p: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054F1946-69D9-04C6-3EE3-39D4E9A4236C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rot="5400000">
              <a:off x="4998050" y="6368888"/>
              <a:ext cx="457545" cy="5739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CF8112-CC38-0858-18E4-D771791BE478}"/>
                </a:ext>
              </a:extLst>
            </p:cNvPr>
            <p:cNvCxnSpPr>
              <a:cxnSpLocks/>
            </p:cNvCxnSpPr>
            <p:nvPr/>
          </p:nvCxnSpPr>
          <p:spPr>
            <a:xfrm>
              <a:off x="4046221" y="2146188"/>
              <a:ext cx="0" cy="189079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C746DE5-554F-EE80-6678-74250A0E6325}"/>
                </a:ext>
              </a:extLst>
            </p:cNvPr>
            <p:cNvCxnSpPr>
              <a:cxnSpLocks/>
            </p:cNvCxnSpPr>
            <p:nvPr/>
          </p:nvCxnSpPr>
          <p:spPr>
            <a:xfrm>
              <a:off x="6326051" y="2146188"/>
              <a:ext cx="0" cy="189079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33CCD6F-7609-A5CF-8168-F5027AF2E3B9}"/>
                </a:ext>
              </a:extLst>
            </p:cNvPr>
            <p:cNvSpPr/>
            <p:nvPr/>
          </p:nvSpPr>
          <p:spPr>
            <a:xfrm>
              <a:off x="426521" y="1072983"/>
              <a:ext cx="9606337" cy="621769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Wide Provincial Objectives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23B741-AB6B-5109-20F6-B729C0CD848B}"/>
                </a:ext>
              </a:extLst>
            </p:cNvPr>
            <p:cNvSpPr/>
            <p:nvPr/>
          </p:nvSpPr>
          <p:spPr>
            <a:xfrm>
              <a:off x="2394074" y="2220127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Lead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A67A4C-BD30-BDD1-9DC9-641F8030FB77}"/>
                </a:ext>
              </a:extLst>
            </p:cNvPr>
            <p:cNvSpPr/>
            <p:nvPr/>
          </p:nvSpPr>
          <p:spPr>
            <a:xfrm>
              <a:off x="6440447" y="2227768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 dirty="0"/>
                <a:t>Basin Lead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79A932-FB0A-4C94-6B7C-8ECF403398B4}"/>
                </a:ext>
              </a:extLst>
            </p:cNvPr>
            <p:cNvSpPr/>
            <p:nvPr/>
          </p:nvSpPr>
          <p:spPr>
            <a:xfrm>
              <a:off x="4336963" y="2220126"/>
              <a:ext cx="1544104" cy="536057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600"/>
                <a:t>Basin Lead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439EBB6-739A-A25D-F0FD-B1EFF80F2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0134" y="1783492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3C1B0C-0280-45C2-81F7-4FAE1003C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2991" y="1783492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BD15238-2163-8816-F448-99AD3D2A6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134" y="1762628"/>
              <a:ext cx="0" cy="3972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203FF489-3C9D-20D0-B0AF-BEF66F08AE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75532" y="6357414"/>
              <a:ext cx="457545" cy="5739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8D690ED-4161-7F48-5B6C-E6C32DC00F71}"/>
                </a:ext>
              </a:extLst>
            </p:cNvPr>
            <p:cNvCxnSpPr>
              <a:cxnSpLocks/>
              <a:stCxn id="33" idx="2"/>
              <a:endCxn id="51" idx="0"/>
            </p:cNvCxnSpPr>
            <p:nvPr/>
          </p:nvCxnSpPr>
          <p:spPr>
            <a:xfrm>
              <a:off x="5214309" y="4900610"/>
              <a:ext cx="15382" cy="7420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9F289-9111-5904-1F12-085CE3943F68}"/>
              </a:ext>
            </a:extLst>
          </p:cNvPr>
          <p:cNvGrpSpPr/>
          <p:nvPr/>
        </p:nvGrpSpPr>
        <p:grpSpPr>
          <a:xfrm>
            <a:off x="9921250" y="5236522"/>
            <a:ext cx="1845965" cy="1229538"/>
            <a:chOff x="9921250" y="5236522"/>
            <a:chExt cx="1845965" cy="1229538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1D418A03-18F5-20EE-AE9A-E8005F73A480}"/>
                </a:ext>
              </a:extLst>
            </p:cNvPr>
            <p:cNvSpPr txBox="1">
              <a:spLocks/>
            </p:cNvSpPr>
            <p:nvPr/>
          </p:nvSpPr>
          <p:spPr>
            <a:xfrm>
              <a:off x="9921250" y="5236522"/>
              <a:ext cx="1845965" cy="1229538"/>
            </a:xfrm>
            <a:prstGeom prst="rect">
              <a:avLst/>
            </a:prstGeom>
          </p:spPr>
          <p:txBody>
            <a:bodyPr/>
            <a:lstStyle>
              <a:lvl1pPr marL="173736" indent="-173736" algn="l" defTabSz="411475" rtl="0" eaLnBrk="1" fontAlgn="base" hangingPunct="1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rgbClr val="404040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1pPr>
              <a:lvl2pPr marL="356616" indent="-173736" algn="l" defTabSz="411475" rtl="0" eaLnBrk="1" fontAlgn="base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200" b="1" kern="1200">
                  <a:solidFill>
                    <a:schemeClr val="accent6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2pPr>
              <a:lvl3pPr marL="539496" indent="-173736" algn="l" defTabSz="411475" rtl="0" eaLnBrk="1" fontAlgn="base" hangingPunct="1">
                <a:spcBef>
                  <a:spcPts val="0"/>
                </a:spcBef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1100" i="1" kern="1200">
                  <a:solidFill>
                    <a:schemeClr val="accent6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3pPr>
              <a:lvl4pPr marL="1440166" indent="-205738" algn="l" defTabSz="411475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4pPr>
              <a:lvl5pPr marL="1851642" indent="-205738" algn="l" defTabSz="411475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5pPr>
              <a:lvl6pPr marL="2263117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74594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86069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97545" indent="-205738" algn="l" defTabSz="411475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Regulators</a:t>
              </a:r>
            </a:p>
            <a:p>
              <a:r>
                <a:rPr lang="en-US" dirty="0"/>
                <a:t>Stakeholders</a:t>
              </a:r>
            </a:p>
            <a:p>
              <a:r>
                <a:rPr lang="en-US" dirty="0"/>
                <a:t>Hazen Staff</a:t>
              </a:r>
            </a:p>
            <a:p>
              <a:pPr marL="0" indent="0">
                <a:buNone/>
              </a:pPr>
              <a:endParaRPr lang="en-US" dirty="0"/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3833E8-EDDB-83FD-C823-C563E3C31C46}"/>
                </a:ext>
              </a:extLst>
            </p:cNvPr>
            <p:cNvSpPr/>
            <p:nvPr/>
          </p:nvSpPr>
          <p:spPr>
            <a:xfrm>
              <a:off x="9939966" y="5312192"/>
              <a:ext cx="185784" cy="176978"/>
            </a:xfrm>
            <a:prstGeom prst="rect">
              <a:avLst/>
            </a:prstGeom>
            <a:solidFill>
              <a:srgbClr val="77933C"/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91D510-1FBD-BFA1-4F38-218D4EAB11C1}"/>
                </a:ext>
              </a:extLst>
            </p:cNvPr>
            <p:cNvSpPr/>
            <p:nvPr/>
          </p:nvSpPr>
          <p:spPr>
            <a:xfrm>
              <a:off x="9939966" y="5716991"/>
              <a:ext cx="185784" cy="17697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F9D20D-99DE-C72F-EC69-BCACD6DED9D8}"/>
                </a:ext>
              </a:extLst>
            </p:cNvPr>
            <p:cNvSpPr/>
            <p:nvPr/>
          </p:nvSpPr>
          <p:spPr>
            <a:xfrm>
              <a:off x="9939966" y="6117944"/>
              <a:ext cx="185784" cy="17697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</p:grpSp>
      <p:pic>
        <p:nvPicPr>
          <p:cNvPr id="35" name="Picture 34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6E6A998-F025-6556-8651-25A9175D8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2"/>
          <a:stretch/>
        </p:blipFill>
        <p:spPr>
          <a:xfrm>
            <a:off x="-33235" y="2881205"/>
            <a:ext cx="6063080" cy="3834239"/>
          </a:xfrm>
          <a:prstGeom prst="rect">
            <a:avLst/>
          </a:prstGeom>
        </p:spPr>
      </p:pic>
      <p:pic>
        <p:nvPicPr>
          <p:cNvPr id="32" name="Picture 3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ABB9743-7B95-EB4F-BFBB-73710909E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87" y="235221"/>
            <a:ext cx="6268799" cy="35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A2229-16F4-4814-B6E8-5A1CF798E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B9AB7-A5FE-0AFD-4996-59022289E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9CE421-DAC5-4065-A2CF-56769E0A3EB8}"/>
              </a:ext>
            </a:extLst>
          </p:cNvPr>
          <p:cNvSpPr>
            <a:spLocks noGrp="1"/>
          </p:cNvSpPr>
          <p:nvPr/>
        </p:nvSpPr>
        <p:spPr>
          <a:xfrm>
            <a:off x="8541721" y="1154492"/>
            <a:ext cx="3036445" cy="5263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Participants are presented with new information at each decision point and tasked with discussing 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Participants review SSROM PMs and determine if additional action is needed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Actions are modelled live and recorded in the meeting notes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Actions noted as successful by participants are carried forward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the end of the exercise participants will discuss if WSAs were successful and align on changes needed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6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35E1FD-9208-D684-8541-220EB5CA94D7}"/>
              </a:ext>
            </a:extLst>
          </p:cNvPr>
          <p:cNvSpPr>
            <a:spLocks noGrp="1"/>
          </p:cNvSpPr>
          <p:nvPr/>
        </p:nvSpPr>
        <p:spPr>
          <a:xfrm>
            <a:off x="613833" y="439952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Drought Exercise Decision-Making Process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117963-B48E-EE0A-32EE-2434B7BB3238}"/>
              </a:ext>
            </a:extLst>
          </p:cNvPr>
          <p:cNvGrpSpPr/>
          <p:nvPr/>
        </p:nvGrpSpPr>
        <p:grpSpPr>
          <a:xfrm>
            <a:off x="1106709" y="1362907"/>
            <a:ext cx="7047088" cy="4974319"/>
            <a:chOff x="1053737" y="2257867"/>
            <a:chExt cx="6426926" cy="4329847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65B8AF0B-6E5F-D912-D5D1-FF227EACB5C7}"/>
                </a:ext>
              </a:extLst>
            </p:cNvPr>
            <p:cNvSpPr txBox="1"/>
            <p:nvPr/>
          </p:nvSpPr>
          <p:spPr>
            <a:xfrm>
              <a:off x="2284639" y="3996800"/>
              <a:ext cx="1982561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Demand status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Precipitation forecast</a:t>
              </a:r>
            </a:p>
          </p:txBody>
        </p:sp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118428F2-E424-9E9D-6B2F-F1B1CABFA19E}"/>
                </a:ext>
              </a:extLst>
            </p:cNvPr>
            <p:cNvGraphicFramePr/>
            <p:nvPr/>
          </p:nvGraphicFramePr>
          <p:xfrm>
            <a:off x="1053737" y="2257867"/>
            <a:ext cx="6426926" cy="40843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F6A7EE28-950D-F5E2-A994-297151BCF91E}"/>
                </a:ext>
              </a:extLst>
            </p:cNvPr>
            <p:cNvSpPr txBox="1"/>
            <p:nvPr/>
          </p:nvSpPr>
          <p:spPr>
            <a:xfrm>
              <a:off x="4820085" y="2371699"/>
              <a:ext cx="1802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Snow pack status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8279465-B202-47A5-BBFE-86890E1C576E}"/>
                </a:ext>
              </a:extLst>
            </p:cNvPr>
            <p:cNvSpPr txBox="1"/>
            <p:nvPr/>
          </p:nvSpPr>
          <p:spPr>
            <a:xfrm>
              <a:off x="2305896" y="2919584"/>
              <a:ext cx="18026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Snow pack status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Demand projections</a:t>
              </a: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C150AA85-4878-C048-3539-81A72D2A871B}"/>
                </a:ext>
              </a:extLst>
            </p:cNvPr>
            <p:cNvSpPr txBox="1"/>
            <p:nvPr/>
          </p:nvSpPr>
          <p:spPr>
            <a:xfrm>
              <a:off x="4820085" y="3509086"/>
              <a:ext cx="18026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Demand status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Precipitation forecast</a:t>
              </a: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CDC40887-5394-1B18-DD51-B0EBB42AC745}"/>
                </a:ext>
              </a:extLst>
            </p:cNvPr>
            <p:cNvSpPr txBox="1"/>
            <p:nvPr/>
          </p:nvSpPr>
          <p:spPr>
            <a:xfrm>
              <a:off x="4820085" y="4483813"/>
              <a:ext cx="1802674" cy="723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Environmental flow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Demand status</a:t>
              </a: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ABF12939-6267-C5A7-3BCE-A55E873FDF04}"/>
                </a:ext>
              </a:extLst>
            </p:cNvPr>
            <p:cNvSpPr txBox="1"/>
            <p:nvPr/>
          </p:nvSpPr>
          <p:spPr>
            <a:xfrm>
              <a:off x="4820085" y="5572051"/>
              <a:ext cx="18026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Suitability of response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Lessons learned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Considerations for following year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CCAF4F73-189A-8225-65BF-48CF6C968D13}"/>
                </a:ext>
              </a:extLst>
            </p:cNvPr>
            <p:cNvSpPr txBox="1"/>
            <p:nvPr/>
          </p:nvSpPr>
          <p:spPr>
            <a:xfrm>
              <a:off x="2284639" y="5083978"/>
              <a:ext cx="1802674" cy="56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Example considerations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Status of reservoirs</a:t>
              </a:r>
            </a:p>
            <a:p>
              <a:pPr marL="182563" marR="0" lvl="0" indent="-18256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Environmental flow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32712A-F59B-9D8D-CA59-62A9438AADAF}"/>
              </a:ext>
            </a:extLst>
          </p:cNvPr>
          <p:cNvGrpSpPr/>
          <p:nvPr/>
        </p:nvGrpSpPr>
        <p:grpSpPr>
          <a:xfrm>
            <a:off x="871432" y="1268792"/>
            <a:ext cx="7282366" cy="5036370"/>
            <a:chOff x="875665" y="1204410"/>
            <a:chExt cx="7282366" cy="503637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BB4115-6756-3343-1442-7F9047805859}"/>
                </a:ext>
              </a:extLst>
            </p:cNvPr>
            <p:cNvCxnSpPr>
              <a:cxnSpLocks/>
            </p:cNvCxnSpPr>
            <p:nvPr/>
          </p:nvCxnSpPr>
          <p:spPr>
            <a:xfrm>
              <a:off x="1359309" y="1227270"/>
              <a:ext cx="6798722" cy="16101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FF948-1475-5138-C56C-E9026901F0B7}"/>
                </a:ext>
              </a:extLst>
            </p:cNvPr>
            <p:cNvCxnSpPr>
              <a:cxnSpLocks/>
            </p:cNvCxnSpPr>
            <p:nvPr/>
          </p:nvCxnSpPr>
          <p:spPr>
            <a:xfrm>
              <a:off x="1005840" y="6206490"/>
              <a:ext cx="7072181" cy="0"/>
            </a:xfrm>
            <a:prstGeom prst="line">
              <a:avLst/>
            </a:prstGeom>
            <a:noFill/>
            <a:ln w="57150" cap="flat" cmpd="sng" algn="ctr">
              <a:solidFill>
                <a:srgbClr val="4BACC6"/>
              </a:solidFill>
              <a:prstDash val="solid"/>
            </a:ln>
            <a:effectLst/>
          </p:spPr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DC9DEF7-4392-E279-170B-E9B61DE7C632}"/>
                </a:ext>
              </a:extLst>
            </p:cNvPr>
            <p:cNvSpPr/>
            <p:nvPr/>
          </p:nvSpPr>
          <p:spPr>
            <a:xfrm>
              <a:off x="875665" y="1204410"/>
              <a:ext cx="967288" cy="5036370"/>
            </a:xfrm>
            <a:prstGeom prst="round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Waster Sharing MOUs to be discussed/updated based on simulation</a:t>
              </a:r>
              <a:endPara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95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03A5-6121-7D1C-DC21-984AB650E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490452-B517-4DED-B5C5-857C194FA667}"/>
              </a:ext>
            </a:extLst>
          </p:cNvPr>
          <p:cNvGrpSpPr/>
          <p:nvPr/>
        </p:nvGrpSpPr>
        <p:grpSpPr>
          <a:xfrm>
            <a:off x="299864" y="1388245"/>
            <a:ext cx="4650257" cy="3548197"/>
            <a:chOff x="299864" y="1388245"/>
            <a:chExt cx="4650257" cy="35481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09025F-8141-5019-AD61-AAA8BD0118D1}"/>
                </a:ext>
              </a:extLst>
            </p:cNvPr>
            <p:cNvGrpSpPr/>
            <p:nvPr/>
          </p:nvGrpSpPr>
          <p:grpSpPr>
            <a:xfrm>
              <a:off x="299864" y="1388245"/>
              <a:ext cx="4598961" cy="3101625"/>
              <a:chOff x="299864" y="1388245"/>
              <a:chExt cx="4598961" cy="3101625"/>
            </a:xfrm>
          </p:grpSpPr>
          <p:pic>
            <p:nvPicPr>
              <p:cNvPr id="1026" name="Picture 2" descr="Bering Land Bridge">
                <a:extLst>
                  <a:ext uri="{FF2B5EF4-FFF2-40B4-BE49-F238E27FC236}">
                    <a16:creationId xmlns:a16="http://schemas.microsoft.com/office/drawing/2014/main" id="{DE49D9B9-D524-33C5-0DAD-055AA37C5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64" y="1388245"/>
                <a:ext cx="4598961" cy="3101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59A65F6-6792-1F56-C5C3-5FFAD454BCA5}"/>
                  </a:ext>
                </a:extLst>
              </p:cNvPr>
              <p:cNvGrpSpPr/>
              <p:nvPr/>
            </p:nvGrpSpPr>
            <p:grpSpPr>
              <a:xfrm>
                <a:off x="1971675" y="2253233"/>
                <a:ext cx="339725" cy="738685"/>
                <a:chOff x="1971675" y="2253233"/>
                <a:chExt cx="339725" cy="738685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54AC8B0-D692-DEEE-141D-5FB89C27B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1675" y="2253233"/>
                  <a:ext cx="339725" cy="51817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CAA173B-9FDC-54DD-B6D5-6857719E97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1675" y="2253233"/>
                  <a:ext cx="0" cy="40583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2514A540-7E0A-C73A-5EED-DC18AB31B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1675" y="2659063"/>
                  <a:ext cx="128588" cy="26035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1ACEBA6-DF1B-28AE-9443-EEDE9F34B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0263" y="2919413"/>
                  <a:ext cx="0" cy="34925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12C327F-C899-32A9-79CC-6DD672A21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0263" y="2954338"/>
                  <a:ext cx="187325" cy="3758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F9BC175-23A2-618B-BCB5-EE836D8B6C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81834" y="2302569"/>
                  <a:ext cx="23812" cy="689349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C639FDB-04A1-D4CF-E390-F1361E5B030C}"/>
                  </a:ext>
                </a:extLst>
              </p:cNvPr>
              <p:cNvSpPr txBox="1"/>
              <p:nvPr/>
            </p:nvSpPr>
            <p:spPr>
              <a:xfrm rot="388999">
                <a:off x="2042435" y="2266489"/>
                <a:ext cx="245260" cy="184666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l"/>
                <a:r>
                  <a:rPr lang="en-US" sz="600" dirty="0">
                    <a:solidFill>
                      <a:srgbClr val="404040"/>
                    </a:solidFill>
                    <a:latin typeface="+mj-lt"/>
                  </a:rPr>
                  <a:t>Alberta</a:t>
                </a:r>
                <a:endParaRPr lang="en-US" sz="700" dirty="0">
                  <a:solidFill>
                    <a:srgbClr val="404040"/>
                  </a:solidFill>
                  <a:latin typeface="+mj-lt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8B9DBD-FD7A-29DD-5D46-3A684641B5DC}"/>
                </a:ext>
              </a:extLst>
            </p:cNvPr>
            <p:cNvSpPr txBox="1"/>
            <p:nvPr/>
          </p:nvSpPr>
          <p:spPr>
            <a:xfrm>
              <a:off x="1763351" y="4659443"/>
              <a:ext cx="318677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404040"/>
                  </a:solidFill>
                  <a:latin typeface="+mj-lt"/>
                </a:rPr>
                <a:t>semi-nomadic plains bison hunting in the south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18FF19-6259-4232-6140-0F87ED1DB392}"/>
                </a:ext>
              </a:extLst>
            </p:cNvPr>
            <p:cNvSpPr txBox="1"/>
            <p:nvPr/>
          </p:nvSpPr>
          <p:spPr>
            <a:xfrm>
              <a:off x="1763351" y="4457833"/>
              <a:ext cx="2925481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404040"/>
                  </a:solidFill>
                  <a:latin typeface="+mj-lt"/>
                </a:rPr>
                <a:t>Hunting/trapping/fishing in forested areas,</a:t>
              </a:r>
            </a:p>
          </p:txBody>
        </p:sp>
      </p:grpSp>
      <p:sp>
        <p:nvSpPr>
          <p:cNvPr id="183" name="Title 182">
            <a:extLst>
              <a:ext uri="{FF2B5EF4-FFF2-40B4-BE49-F238E27FC236}">
                <a16:creationId xmlns:a16="http://schemas.microsoft.com/office/drawing/2014/main" id="{6112B8A5-0866-206F-A4BA-D924745B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Alberta’s Water</a:t>
            </a:r>
          </a:p>
        </p:txBody>
      </p:sp>
      <p:sp>
        <p:nvSpPr>
          <p:cNvPr id="184" name="Text Placeholder 183">
            <a:extLst>
              <a:ext uri="{FF2B5EF4-FFF2-40B4-BE49-F238E27FC236}">
                <a16:creationId xmlns:a16="http://schemas.microsoft.com/office/drawing/2014/main" id="{BCF45CE0-78F8-E0F5-992D-9628A637D1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0D770-1D86-C40E-7DEF-C3D370831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37C587-B6F4-7DF8-663F-1D7799DB98E4}"/>
              </a:ext>
            </a:extLst>
          </p:cNvPr>
          <p:cNvSpPr txBox="1"/>
          <p:nvPr/>
        </p:nvSpPr>
        <p:spPr>
          <a:xfrm>
            <a:off x="3275222" y="4040516"/>
            <a:ext cx="153567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 b="1" dirty="0">
                <a:solidFill>
                  <a:srgbClr val="404040"/>
                </a:solidFill>
                <a:latin typeface="+mj-lt"/>
              </a:rPr>
              <a:t>&gt;10,000 years ago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FF0794-2DD1-85AD-1950-53C9FBB3BFF8}"/>
              </a:ext>
            </a:extLst>
          </p:cNvPr>
          <p:cNvGrpSpPr/>
          <p:nvPr/>
        </p:nvGrpSpPr>
        <p:grpSpPr>
          <a:xfrm>
            <a:off x="2193925" y="1388245"/>
            <a:ext cx="3390488" cy="4883514"/>
            <a:chOff x="2193925" y="1456412"/>
            <a:chExt cx="3390488" cy="488351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C687B30-FBA8-1311-DE5F-44E934657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785" y="1456412"/>
              <a:ext cx="2843628" cy="439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A2086E-8627-E4BD-5B47-E101CF15BC77}"/>
                </a:ext>
              </a:extLst>
            </p:cNvPr>
            <p:cNvSpPr txBox="1"/>
            <p:nvPr/>
          </p:nvSpPr>
          <p:spPr>
            <a:xfrm>
              <a:off x="2193925" y="5816706"/>
              <a:ext cx="3310202" cy="52322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404040"/>
                  </a:solidFill>
                  <a:latin typeface="+mj-lt"/>
                </a:rPr>
                <a:t>Southern Alberta: chernozemic soils</a:t>
              </a:r>
            </a:p>
            <a:p>
              <a:pPr algn="r"/>
              <a:r>
                <a:rPr lang="en-US" sz="1400" dirty="0">
                  <a:solidFill>
                    <a:srgbClr val="404040"/>
                  </a:solidFill>
                  <a:latin typeface="+mj-lt"/>
                </a:rPr>
                <a:t>(rich from long-term grass decomposition)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FAA67C-0E96-6456-C593-C3368E6578E0}"/>
              </a:ext>
            </a:extLst>
          </p:cNvPr>
          <p:cNvGrpSpPr/>
          <p:nvPr/>
        </p:nvGrpSpPr>
        <p:grpSpPr>
          <a:xfrm>
            <a:off x="5504127" y="1384944"/>
            <a:ext cx="4165646" cy="4883337"/>
            <a:chOff x="5504127" y="1456589"/>
            <a:chExt cx="4165646" cy="4883337"/>
          </a:xfrm>
        </p:grpSpPr>
        <p:pic>
          <p:nvPicPr>
            <p:cNvPr id="6" name="Picture 5" descr="Mean Annual Runoff">
              <a:extLst>
                <a:ext uri="{FF2B5EF4-FFF2-40B4-BE49-F238E27FC236}">
                  <a16:creationId xmlns:a16="http://schemas.microsoft.com/office/drawing/2014/main" id="{27FC3751-B886-9953-9FC4-C535EE132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4127" y="1456589"/>
              <a:ext cx="4165646" cy="454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30AD17-1595-7353-DF5F-8E8E9F64E273}"/>
                </a:ext>
              </a:extLst>
            </p:cNvPr>
            <p:cNvSpPr txBox="1"/>
            <p:nvPr/>
          </p:nvSpPr>
          <p:spPr>
            <a:xfrm>
              <a:off x="5666266" y="5816706"/>
              <a:ext cx="3292312" cy="52322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400" dirty="0">
                  <a:solidFill>
                    <a:srgbClr val="404040"/>
                  </a:solidFill>
                  <a:latin typeface="+mj-lt"/>
                </a:rPr>
                <a:t>Southern Alberta: good at growing grass, </a:t>
              </a:r>
            </a:p>
            <a:p>
              <a:r>
                <a:rPr lang="en-US" sz="1400" dirty="0">
                  <a:solidFill>
                    <a:srgbClr val="404040"/>
                  </a:solidFill>
                  <a:latin typeface="+mj-lt"/>
                </a:rPr>
                <a:t>irrigation limited for modern </a:t>
              </a:r>
              <a:r>
                <a:rPr lang="en-US" sz="1400" dirty="0" err="1">
                  <a:solidFill>
                    <a:srgbClr val="404040"/>
                  </a:solidFill>
                  <a:latin typeface="+mj-lt"/>
                </a:rPr>
                <a:t>croppage</a:t>
              </a:r>
              <a:endParaRPr lang="en-US" sz="1400" dirty="0">
                <a:solidFill>
                  <a:srgbClr val="404040"/>
                </a:solidFill>
                <a:latin typeface="+mj-lt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B58CA9-D51F-2C70-D4B0-9D0B71A2AF8C}"/>
                </a:ext>
              </a:extLst>
            </p:cNvPr>
            <p:cNvCxnSpPr/>
            <p:nvPr/>
          </p:nvCxnSpPr>
          <p:spPr>
            <a:xfrm>
              <a:off x="5584413" y="5782733"/>
              <a:ext cx="0" cy="557193"/>
            </a:xfrm>
            <a:prstGeom prst="line">
              <a:avLst/>
            </a:prstGeom>
            <a:ln w="127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B6BDAF5-E017-E01C-3EC7-87F170009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547" y="3590905"/>
            <a:ext cx="5943905" cy="2933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7592D9B8-066E-174E-3542-7500314A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20" y="616630"/>
            <a:ext cx="4644760" cy="29303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0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389C3-B745-A7A5-C468-B2019CFB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79BE0-B889-C250-5E12-074FB369F6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B0697A4-257A-B738-CA5B-2B54044DEA4D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Performance Metrics Explores “As We Go”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41C9B-1DDB-A28C-E9C3-CCB43C60EE25}"/>
              </a:ext>
            </a:extLst>
          </p:cNvPr>
          <p:cNvGrpSpPr/>
          <p:nvPr/>
        </p:nvGrpSpPr>
        <p:grpSpPr>
          <a:xfrm>
            <a:off x="135643" y="1000978"/>
            <a:ext cx="8973207" cy="4638499"/>
            <a:chOff x="135643" y="1000978"/>
            <a:chExt cx="8973207" cy="46384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F8A85F-D874-91D0-26D8-EEFC3553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43" y="1000978"/>
              <a:ext cx="8973207" cy="46384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EE15D4-4A57-713C-B777-6D65CAE07C1D}"/>
                </a:ext>
              </a:extLst>
            </p:cNvPr>
            <p:cNvSpPr txBox="1"/>
            <p:nvPr/>
          </p:nvSpPr>
          <p:spPr>
            <a:xfrm>
              <a:off x="3956649" y="1000978"/>
              <a:ext cx="176650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0080"/>
                  </a:solidFill>
                  <a:latin typeface="+mj-lt"/>
                </a:rPr>
                <a:t>Reservoir Storage</a:t>
              </a:r>
            </a:p>
          </p:txBody>
        </p:sp>
      </p:grpSp>
      <p:pic>
        <p:nvPicPr>
          <p:cNvPr id="4" name="Picture 3" descr="A graph of a medicine hat&#10;&#10;Description automatically generated">
            <a:extLst>
              <a:ext uri="{FF2B5EF4-FFF2-40B4-BE49-F238E27FC236}">
                <a16:creationId xmlns:a16="http://schemas.microsoft.com/office/drawing/2014/main" id="{8A5A3425-E62E-8124-E66F-CB4A4A347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16" y="2153370"/>
            <a:ext cx="8789276" cy="4275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68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3C7D2-02D0-23FA-45EC-7EB9DEA43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DF96A5-F711-545C-DB13-B1394EEC35AF}"/>
              </a:ext>
            </a:extLst>
          </p:cNvPr>
          <p:cNvSpPr txBox="1">
            <a:spLocks/>
          </p:cNvSpPr>
          <p:nvPr/>
        </p:nvSpPr>
        <p:spPr>
          <a:xfrm>
            <a:off x="618066" y="1090110"/>
            <a:ext cx="10964334" cy="495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Additional PMs were explored after the exercise (full year) was complete, such as percent of days above IO, apportionment, and inches irrigated.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40C0D4-C226-D481-5B21-6379131B94FB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Calibri"/>
              </a:rPr>
              <a:t>End of Simulation Metrics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12" name="Picture 11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BC746C47-0BCF-D982-C7EE-6CD35498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6" y="2638567"/>
            <a:ext cx="6358516" cy="3798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8FF21C-B6EF-7BEC-40CC-E1567C6DDBA8}"/>
              </a:ext>
            </a:extLst>
          </p:cNvPr>
          <p:cNvSpPr txBox="1"/>
          <p:nvPr/>
        </p:nvSpPr>
        <p:spPr>
          <a:xfrm>
            <a:off x="1732596" y="218270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Irrigated Inches</a:t>
            </a: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4" name="Content Placeholder 8" descr="A graph with blue and orange bars&#10;&#10;Description automatically generated">
            <a:extLst>
              <a:ext uri="{FF2B5EF4-FFF2-40B4-BE49-F238E27FC236}">
                <a16:creationId xmlns:a16="http://schemas.microsoft.com/office/drawing/2014/main" id="{C2834E0C-EE8E-4884-86E0-710FA3473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04" y="1907249"/>
            <a:ext cx="8487351" cy="440206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FE1981-5354-FA3A-F06A-91828F199C5C}"/>
              </a:ext>
            </a:extLst>
          </p:cNvPr>
          <p:cNvGrpSpPr/>
          <p:nvPr/>
        </p:nvGrpSpPr>
        <p:grpSpPr>
          <a:xfrm>
            <a:off x="6280299" y="1792562"/>
            <a:ext cx="5707221" cy="4147301"/>
            <a:chOff x="891665" y="2288166"/>
            <a:chExt cx="5707221" cy="41473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64206B-0691-1420-2021-91B444D6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665" y="2288166"/>
              <a:ext cx="5707221" cy="4147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183886-981C-DF5A-3E44-445E0869E062}"/>
                </a:ext>
              </a:extLst>
            </p:cNvPr>
            <p:cNvSpPr/>
            <p:nvPr/>
          </p:nvSpPr>
          <p:spPr>
            <a:xfrm>
              <a:off x="3493684" y="3198233"/>
              <a:ext cx="159457" cy="281687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Apportionment Reqt (50% of Natural)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95D58E-0A7F-CDD6-C903-777056F24B70}"/>
                </a:ext>
              </a:extLst>
            </p:cNvPr>
            <p:cNvSpPr/>
            <p:nvPr/>
          </p:nvSpPr>
          <p:spPr>
            <a:xfrm>
              <a:off x="5936543" y="3198233"/>
              <a:ext cx="159457" cy="2816872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Apportionment Reqt (50% of Natural)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35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92" r="4491" b="18712"/>
          <a:stretch/>
        </p:blipFill>
        <p:spPr>
          <a:xfrm>
            <a:off x="2434472" y="1"/>
            <a:ext cx="777666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13ED1-DEA2-F543-7280-0EEA6745444B}"/>
              </a:ext>
            </a:extLst>
          </p:cNvPr>
          <p:cNvSpPr txBox="1"/>
          <p:nvPr/>
        </p:nvSpPr>
        <p:spPr>
          <a:xfrm>
            <a:off x="3489722" y="412745"/>
            <a:ext cx="4430922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/>
              <a:t>Natural flow varies from 4 million to 13 million dam3.</a:t>
            </a:r>
          </a:p>
          <a:p>
            <a:r>
              <a:rPr lang="en-CA"/>
              <a:t>Minimum flow to </a:t>
            </a:r>
            <a:r>
              <a:rPr lang="en-CA" err="1"/>
              <a:t>Sask</a:t>
            </a:r>
            <a:r>
              <a:rPr lang="en-CA"/>
              <a:t>: 58% in 2001</a:t>
            </a:r>
          </a:p>
          <a:p>
            <a:r>
              <a:rPr lang="en-CA"/>
              <a:t>Maximum flow to </a:t>
            </a:r>
            <a:r>
              <a:rPr lang="en-CA" err="1"/>
              <a:t>Sask</a:t>
            </a:r>
            <a:r>
              <a:rPr lang="en-CA"/>
              <a:t>: 94% in 2005</a:t>
            </a:r>
          </a:p>
          <a:p>
            <a:r>
              <a:rPr lang="en-CA"/>
              <a:t>Typical flow to </a:t>
            </a:r>
            <a:r>
              <a:rPr lang="en-CA" err="1"/>
              <a:t>Sask</a:t>
            </a:r>
            <a:r>
              <a:rPr lang="en-CA"/>
              <a:t>: 75% to 85%, avg 81%</a:t>
            </a:r>
          </a:p>
          <a:p>
            <a:r>
              <a:rPr lang="en-CA"/>
              <a:t>Cumulative surplus delivery to </a:t>
            </a:r>
            <a:r>
              <a:rPr lang="en-CA" err="1"/>
              <a:t>Sask</a:t>
            </a:r>
            <a:r>
              <a:rPr lang="en-CA"/>
              <a:t> since 1970 is about 132 million dam3 (107 M </a:t>
            </a:r>
            <a:r>
              <a:rPr lang="en-CA" err="1"/>
              <a:t>ac.ft</a:t>
            </a:r>
            <a:r>
              <a:rPr lang="en-CA"/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4275603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394FA0A6-F37D-9D59-AABD-F7E3231BD4F7}"/>
              </a:ext>
            </a:extLst>
          </p:cNvPr>
          <p:cNvSpPr/>
          <p:nvPr/>
        </p:nvSpPr>
        <p:spPr>
          <a:xfrm>
            <a:off x="-43131" y="6504524"/>
            <a:ext cx="12278262" cy="382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421B2-FE23-B87E-F932-51E95F73D7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73A82-D97F-D30C-7989-B82A8DF0718F}"/>
              </a:ext>
            </a:extLst>
          </p:cNvPr>
          <p:cNvGrpSpPr/>
          <p:nvPr/>
        </p:nvGrpSpPr>
        <p:grpSpPr>
          <a:xfrm>
            <a:off x="5027139" y="4913659"/>
            <a:ext cx="1251160" cy="1206484"/>
            <a:chOff x="5127002" y="5257254"/>
            <a:chExt cx="1251160" cy="120648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416FB-F92C-DFF1-9E97-614EF82DE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5184" y="6013408"/>
              <a:ext cx="0" cy="45033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4B1599B-4F3C-F079-566A-132B0B1798CC}"/>
                </a:ext>
              </a:extLst>
            </p:cNvPr>
            <p:cNvGrpSpPr/>
            <p:nvPr/>
          </p:nvGrpSpPr>
          <p:grpSpPr>
            <a:xfrm>
              <a:off x="5127002" y="5257254"/>
              <a:ext cx="1251160" cy="914400"/>
              <a:chOff x="4938513" y="5305778"/>
              <a:chExt cx="1251160" cy="914400"/>
            </a:xfrm>
          </p:grpSpPr>
          <p:pic>
            <p:nvPicPr>
              <p:cNvPr id="37" name="Graphic 36" descr="City with solid fill">
                <a:extLst>
                  <a:ext uri="{FF2B5EF4-FFF2-40B4-BE49-F238E27FC236}">
                    <a16:creationId xmlns:a16="http://schemas.microsoft.com/office/drawing/2014/main" id="{58233ADD-0302-55EB-A446-923CBFE4A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938513" y="530577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8" name="Graphic 37" descr="Leaky Tap with solid fill">
                <a:extLst>
                  <a:ext uri="{FF2B5EF4-FFF2-40B4-BE49-F238E27FC236}">
                    <a16:creationId xmlns:a16="http://schemas.microsoft.com/office/drawing/2014/main" id="{85EACBE1-D86E-DC7E-002A-17DFC993B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32473" y="5676075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8E5D457-1193-3DF6-89A3-C158B41D7331}"/>
              </a:ext>
            </a:extLst>
          </p:cNvPr>
          <p:cNvSpPr/>
          <p:nvPr/>
        </p:nvSpPr>
        <p:spPr>
          <a:xfrm>
            <a:off x="9286393" y="6229212"/>
            <a:ext cx="1269948" cy="49567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98311F01-8EE5-D084-E72B-4AFC7CE239CD}"/>
              </a:ext>
            </a:extLst>
          </p:cNvPr>
          <p:cNvSpPr txBox="1">
            <a:spLocks/>
          </p:cNvSpPr>
          <p:nvPr/>
        </p:nvSpPr>
        <p:spPr>
          <a:xfrm>
            <a:off x="618066" y="1090110"/>
            <a:ext cx="10964334" cy="495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Final Water Sharing MOU is the result of the discussion at the live modeling exercise</a:t>
            </a:r>
          </a:p>
          <a:p>
            <a:pPr fontAlgn="auto">
              <a:spcAft>
                <a:spcPts val="0"/>
              </a:spcAft>
            </a:pPr>
            <a:endParaRPr lang="en-CA" sz="1100" dirty="0">
              <a:solidFill>
                <a:schemeClr val="accent1"/>
              </a:solidFill>
              <a:cs typeface="Calibri"/>
            </a:endParaRPr>
          </a:p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Components of Final (Live) MOU:</a:t>
            </a:r>
            <a:endParaRPr lang="en-CA" b="1" dirty="0">
              <a:solidFill>
                <a:schemeClr val="accent1"/>
              </a:solidFill>
              <a:cs typeface="Calibri"/>
            </a:endParaRPr>
          </a:p>
          <a:p>
            <a:pPr marL="973138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Red Deer: </a:t>
            </a:r>
            <a:r>
              <a:rPr lang="en-CA" dirty="0">
                <a:cs typeface="Calibri"/>
              </a:rPr>
              <a:t>Dickson releases only 16 m^3/s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Red Deer: </a:t>
            </a:r>
            <a:r>
              <a:rPr lang="en-CA" dirty="0">
                <a:cs typeface="Calibri"/>
              </a:rPr>
              <a:t>Municipal (-5%) &amp; Industrial (~2023 use) cutbacks starting in March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Red Deer: </a:t>
            </a:r>
            <a:r>
              <a:rPr lang="en-CA" dirty="0">
                <a:cs typeface="Calibri"/>
              </a:rPr>
              <a:t>Industry use variable by month 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Red Deer: </a:t>
            </a:r>
            <a:r>
              <a:rPr lang="en-CA" dirty="0">
                <a:cs typeface="Calibri"/>
              </a:rPr>
              <a:t>Small Irrigator cutback starting in Sept</a:t>
            </a: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30E53DF-6C51-BBF5-A485-03CDE93CD7CE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Calibri"/>
              </a:rPr>
              <a:t>Performance of "Final MOU"</a:t>
            </a:r>
            <a:endParaRPr kumimoji="0" lang="en-CA" sz="3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BD14F5-1A63-88FD-A1D1-23BB287CA950}"/>
              </a:ext>
            </a:extLst>
          </p:cNvPr>
          <p:cNvGrpSpPr/>
          <p:nvPr/>
        </p:nvGrpSpPr>
        <p:grpSpPr>
          <a:xfrm>
            <a:off x="348496" y="3601395"/>
            <a:ext cx="3099200" cy="2444976"/>
            <a:chOff x="355200" y="3675145"/>
            <a:chExt cx="3099200" cy="244497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EFDE7EA-9895-F0CC-57B6-355C9B8EB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200" y="3675145"/>
              <a:ext cx="3099200" cy="1598372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302B25F-FB1B-B3A2-DADF-D230ADF37351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1904800" y="5273517"/>
              <a:ext cx="0" cy="84660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1A9FBC-4676-C7D2-F631-7C4F2CCA5E4B}"/>
              </a:ext>
            </a:extLst>
          </p:cNvPr>
          <p:cNvGrpSpPr/>
          <p:nvPr/>
        </p:nvGrpSpPr>
        <p:grpSpPr>
          <a:xfrm>
            <a:off x="4885171" y="4494601"/>
            <a:ext cx="3629890" cy="1497056"/>
            <a:chOff x="4885171" y="4101409"/>
            <a:chExt cx="3629890" cy="149705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236BE9A-5FA1-72ED-F2EE-D288D12B00F5}"/>
                </a:ext>
              </a:extLst>
            </p:cNvPr>
            <p:cNvGrpSpPr/>
            <p:nvPr/>
          </p:nvGrpSpPr>
          <p:grpSpPr>
            <a:xfrm>
              <a:off x="4885171" y="5273517"/>
              <a:ext cx="3629890" cy="324948"/>
              <a:chOff x="4913746" y="4206717"/>
              <a:chExt cx="3629890" cy="324948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6708383-EDBC-4560-361F-3599F02788A8}"/>
                  </a:ext>
                </a:extLst>
              </p:cNvPr>
              <p:cNvCxnSpPr/>
              <p:nvPr/>
            </p:nvCxnSpPr>
            <p:spPr>
              <a:xfrm flipV="1">
                <a:off x="4913746" y="4369191"/>
                <a:ext cx="0" cy="16247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9EAEA2A-E40F-8C05-8869-8A154F1B9D78}"/>
                  </a:ext>
                </a:extLst>
              </p:cNvPr>
              <p:cNvCxnSpPr/>
              <p:nvPr/>
            </p:nvCxnSpPr>
            <p:spPr>
              <a:xfrm flipV="1">
                <a:off x="8537286" y="4361526"/>
                <a:ext cx="0" cy="16247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6E5B5A0-0D8C-BD9E-1A2D-E956CFD70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3746" y="4371710"/>
                <a:ext cx="362989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19D55F9-1101-EF87-66BC-C9BE36548654}"/>
                  </a:ext>
                </a:extLst>
              </p:cNvPr>
              <p:cNvCxnSpPr/>
              <p:nvPr/>
            </p:nvCxnSpPr>
            <p:spPr>
              <a:xfrm flipV="1">
                <a:off x="6861608" y="4206717"/>
                <a:ext cx="0" cy="16247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pic>
          <p:nvPicPr>
            <p:cNvPr id="47" name="Graphic 46" descr="Factory outline">
              <a:extLst>
                <a:ext uri="{FF2B5EF4-FFF2-40B4-BE49-F238E27FC236}">
                  <a16:creationId xmlns:a16="http://schemas.microsoft.com/office/drawing/2014/main" id="{B87B73E4-8E0D-22E1-C57C-BFD757E53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7325" y="4101409"/>
              <a:ext cx="1111415" cy="1264269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A0CA14-3C4A-8C74-352D-DD877B40AB45}"/>
              </a:ext>
            </a:extLst>
          </p:cNvPr>
          <p:cNvGrpSpPr/>
          <p:nvPr/>
        </p:nvGrpSpPr>
        <p:grpSpPr>
          <a:xfrm>
            <a:off x="8668232" y="4639190"/>
            <a:ext cx="941283" cy="1419043"/>
            <a:chOff x="8668232" y="4245998"/>
            <a:chExt cx="941283" cy="141904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A27863-458E-3DDE-8B8E-8C1207B9A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8874" y="5282548"/>
              <a:ext cx="0" cy="38249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54" name="Graphic 18" descr="Agriculture with solid fill">
              <a:extLst>
                <a:ext uri="{FF2B5EF4-FFF2-40B4-BE49-F238E27FC236}">
                  <a16:creationId xmlns:a16="http://schemas.microsoft.com/office/drawing/2014/main" id="{EECEE051-C3B8-2FAA-C03B-E90C42F5D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24642" y="4245998"/>
              <a:ext cx="660927" cy="75182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0579818-9BBC-0435-21CF-9ACE19A60E47}"/>
                </a:ext>
              </a:extLst>
            </p:cNvPr>
            <p:cNvSpPr txBox="1"/>
            <p:nvPr/>
          </p:nvSpPr>
          <p:spPr>
            <a:xfrm>
              <a:off x="8668232" y="4913216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Cutback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067ED4-BD43-E1D4-ABDC-7BA1608EA4A6}"/>
              </a:ext>
            </a:extLst>
          </p:cNvPr>
          <p:cNvGrpSpPr/>
          <p:nvPr/>
        </p:nvGrpSpPr>
        <p:grpSpPr>
          <a:xfrm>
            <a:off x="2167667" y="5033874"/>
            <a:ext cx="1241020" cy="1012497"/>
            <a:chOff x="2167667" y="5033874"/>
            <a:chExt cx="1241020" cy="101249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BCE2D2C-495C-AA13-55FD-C43A199B05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7667" y="5829183"/>
              <a:ext cx="421624" cy="2171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735449D-E532-0056-9AD7-434938D5E758}"/>
                </a:ext>
              </a:extLst>
            </p:cNvPr>
            <p:cNvGrpSpPr/>
            <p:nvPr/>
          </p:nvGrpSpPr>
          <p:grpSpPr>
            <a:xfrm>
              <a:off x="2167667" y="5033874"/>
              <a:ext cx="1241020" cy="988172"/>
              <a:chOff x="3247918" y="5302707"/>
              <a:chExt cx="1241020" cy="988172"/>
            </a:xfrm>
          </p:grpSpPr>
          <p:pic>
            <p:nvPicPr>
              <p:cNvPr id="59" name="Graphic 58" descr="City with solid fill">
                <a:extLst>
                  <a:ext uri="{FF2B5EF4-FFF2-40B4-BE49-F238E27FC236}">
                    <a16:creationId xmlns:a16="http://schemas.microsoft.com/office/drawing/2014/main" id="{91EA40C3-DF9F-487D-2160-8F8327DE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247918" y="53764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0" name="Graphic 59" descr="Chat bubble with solid fill">
                <a:extLst>
                  <a:ext uri="{FF2B5EF4-FFF2-40B4-BE49-F238E27FC236}">
                    <a16:creationId xmlns:a16="http://schemas.microsoft.com/office/drawing/2014/main" id="{0A3EE6C3-126A-7E88-8D84-382FF8870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031738" y="5302707"/>
                <a:ext cx="457200" cy="457200"/>
              </a:xfrm>
              <a:prstGeom prst="rect">
                <a:avLst/>
              </a:prstGeom>
            </p:spPr>
          </p:pic>
        </p:grpSp>
      </p:grpSp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0CF7C342-3C4A-AA06-0A4D-A5471A6EA901}"/>
              </a:ext>
            </a:extLst>
          </p:cNvPr>
          <p:cNvGraphicFramePr/>
          <p:nvPr/>
        </p:nvGraphicFramePr>
        <p:xfrm>
          <a:off x="1248228" y="5535604"/>
          <a:ext cx="9863909" cy="149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2936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BA1FF23A-FFCD-0DAC-7596-65335D742D2F}"/>
              </a:ext>
            </a:extLst>
          </p:cNvPr>
          <p:cNvSpPr/>
          <p:nvPr/>
        </p:nvSpPr>
        <p:spPr>
          <a:xfrm>
            <a:off x="-43131" y="6504524"/>
            <a:ext cx="12278262" cy="382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735B4-F9F9-DA90-2143-03217A2E3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C1B99C-58B6-7C60-8DD6-5D0EEEB71E86}"/>
              </a:ext>
            </a:extLst>
          </p:cNvPr>
          <p:cNvSpPr/>
          <p:nvPr/>
        </p:nvSpPr>
        <p:spPr>
          <a:xfrm>
            <a:off x="9172491" y="6225278"/>
            <a:ext cx="1270765" cy="53540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049BF7F1-A970-0E7F-D698-868BCE5BFF7D}"/>
              </a:ext>
            </a:extLst>
          </p:cNvPr>
          <p:cNvSpPr txBox="1">
            <a:spLocks/>
          </p:cNvSpPr>
          <p:nvPr/>
        </p:nvSpPr>
        <p:spPr>
          <a:xfrm>
            <a:off x="618066" y="1090110"/>
            <a:ext cx="10964334" cy="495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Final Water Sharing MOU is the result of the discussion at the live modeling exercise</a:t>
            </a:r>
          </a:p>
          <a:p>
            <a:pPr fontAlgn="auto">
              <a:spcAft>
                <a:spcPts val="0"/>
              </a:spcAft>
            </a:pPr>
            <a:endParaRPr lang="en-CA" sz="200" dirty="0">
              <a:solidFill>
                <a:schemeClr val="accent1"/>
              </a:solidFill>
              <a:cs typeface="Calibri"/>
            </a:endParaRPr>
          </a:p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Components of Final (Live) MOU:</a:t>
            </a:r>
            <a:endParaRPr lang="en-CA" b="1" dirty="0">
              <a:solidFill>
                <a:schemeClr val="accent1"/>
              </a:solidFill>
              <a:cs typeface="Calibri"/>
            </a:endParaRPr>
          </a:p>
          <a:p>
            <a:pPr marL="972820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Bow: </a:t>
            </a:r>
            <a:r>
              <a:rPr lang="en-CA" dirty="0">
                <a:cs typeface="Calibri"/>
              </a:rPr>
              <a:t>Ghost rule curve redesigned to preserve storage and allow irrigation capture</a:t>
            </a:r>
          </a:p>
          <a:p>
            <a:pPr marL="972820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Bow: </a:t>
            </a:r>
            <a:r>
              <a:rPr lang="en-CA" dirty="0">
                <a:cs typeface="Calibri"/>
              </a:rPr>
              <a:t>Calgary begins messaging in March, 5% cutbacks begin June</a:t>
            </a:r>
          </a:p>
          <a:p>
            <a:pPr marL="972820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Bow: </a:t>
            </a:r>
            <a:r>
              <a:rPr lang="en-CA" dirty="0">
                <a:cs typeface="Calibri"/>
              </a:rPr>
              <a:t>Irrigation storage refill limited by </a:t>
            </a:r>
            <a:r>
              <a:rPr lang="en-CA" dirty="0" err="1">
                <a:cs typeface="Calibri"/>
              </a:rPr>
              <a:t>Carseland</a:t>
            </a:r>
            <a:r>
              <a:rPr lang="en-CA" dirty="0">
                <a:cs typeface="Calibri"/>
              </a:rPr>
              <a:t> IO until July</a:t>
            </a:r>
          </a:p>
          <a:p>
            <a:pPr marL="972820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Bow: </a:t>
            </a:r>
            <a:r>
              <a:rPr lang="en-CA" dirty="0">
                <a:cs typeface="Calibri"/>
              </a:rPr>
              <a:t>Irrigation cutbacks start in May at May forecasted availability, driven by available storage targets</a:t>
            </a:r>
          </a:p>
          <a:p>
            <a:pPr marL="972820" lvl="1" indent="-342900" fontAlgn="auto">
              <a:spcAft>
                <a:spcPts val="0"/>
              </a:spcAft>
            </a:pPr>
            <a:r>
              <a:rPr lang="en-CA" b="1" dirty="0">
                <a:cs typeface="Calibri"/>
              </a:rPr>
              <a:t>Bow:</a:t>
            </a:r>
            <a:r>
              <a:rPr lang="en-CA" dirty="0">
                <a:cs typeface="Calibri"/>
              </a:rPr>
              <a:t> Provincial storage in Kananaskis releases to mitigate late season flow concerns</a:t>
            </a:r>
          </a:p>
          <a:p>
            <a:pPr marL="1601470" lvl="2" indent="-342900" fontAlgn="auto">
              <a:spcAft>
                <a:spcPts val="0"/>
              </a:spcAft>
            </a:pPr>
            <a:r>
              <a:rPr lang="en-CA" dirty="0">
                <a:cs typeface="Calibri"/>
              </a:rPr>
              <a:t>Calgary dilution issues, late season flows below IO, or others</a:t>
            </a:r>
          </a:p>
          <a:p>
            <a:pPr marL="972820" lvl="1" indent="-342900" fontAlgn="auto">
              <a:spcAft>
                <a:spcPts val="0"/>
              </a:spcAft>
            </a:pPr>
            <a:endParaRPr lang="en-CA" dirty="0">
              <a:cs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814FA11C-289F-07B6-9874-58750D775857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Performance of "Final MOU”</a:t>
            </a:r>
            <a:endParaRPr lang="en-CA" dirty="0">
              <a:solidFill>
                <a:schemeClr val="accent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AB8AE5-841E-E8D6-B063-33D93AEB87EB}"/>
              </a:ext>
            </a:extLst>
          </p:cNvPr>
          <p:cNvGrpSpPr/>
          <p:nvPr/>
        </p:nvGrpSpPr>
        <p:grpSpPr>
          <a:xfrm>
            <a:off x="2477022" y="4365041"/>
            <a:ext cx="3586153" cy="1794417"/>
            <a:chOff x="2477022" y="4365041"/>
            <a:chExt cx="3586153" cy="179441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C771622-4051-0F75-BFD3-259DC89BE0D6}"/>
                </a:ext>
              </a:extLst>
            </p:cNvPr>
            <p:cNvCxnSpPr/>
            <p:nvPr/>
          </p:nvCxnSpPr>
          <p:spPr>
            <a:xfrm flipV="1">
              <a:off x="2477022" y="6046371"/>
              <a:ext cx="210760" cy="113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0B6EFD-8FD5-9593-9C9C-97F47D54BEFE}"/>
                </a:ext>
              </a:extLst>
            </p:cNvPr>
            <p:cNvCxnSpPr>
              <a:cxnSpLocks/>
            </p:cNvCxnSpPr>
            <p:nvPr/>
          </p:nvCxnSpPr>
          <p:spPr>
            <a:xfrm>
              <a:off x="2687782" y="6046217"/>
              <a:ext cx="316989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92B8A54-60BE-E4B2-8B7F-B9C9C779B3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1699" y="6046217"/>
              <a:ext cx="211476" cy="113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4781A3-AF07-21EA-8B09-E04D18C6CF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575" y="5928696"/>
              <a:ext cx="144607" cy="11752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DF5988-6E10-BF07-1F51-24FAE6E4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8891" y="4670724"/>
              <a:ext cx="1706651" cy="1276368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2316F6-E63B-24CE-A7CB-9D8253B4738B}"/>
                </a:ext>
              </a:extLst>
            </p:cNvPr>
            <p:cNvSpPr txBox="1"/>
            <p:nvPr/>
          </p:nvSpPr>
          <p:spPr>
            <a:xfrm>
              <a:off x="2852062" y="4365041"/>
              <a:ext cx="1370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Carseland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IO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CAD233C-8E64-259C-A62E-D1748FC2A39D}"/>
              </a:ext>
            </a:extLst>
          </p:cNvPr>
          <p:cNvGrpSpPr/>
          <p:nvPr/>
        </p:nvGrpSpPr>
        <p:grpSpPr>
          <a:xfrm>
            <a:off x="4335542" y="4129211"/>
            <a:ext cx="1212996" cy="2151094"/>
            <a:chOff x="4335542" y="4129211"/>
            <a:chExt cx="1212996" cy="215109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4D29E16-4D50-901E-1946-BA4A986EF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5542" y="5132870"/>
              <a:ext cx="532022" cy="114743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53" name="Graphic 18" descr="Agriculture with solid fill">
              <a:extLst>
                <a:ext uri="{FF2B5EF4-FFF2-40B4-BE49-F238E27FC236}">
                  <a16:creationId xmlns:a16="http://schemas.microsoft.com/office/drawing/2014/main" id="{015EA71F-AA04-D44E-983B-F01B3F7C1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7434" y="4376587"/>
              <a:ext cx="660927" cy="75182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5C6B7F6-0A5E-5404-EC01-BFCD52CD6B0F}"/>
                </a:ext>
              </a:extLst>
            </p:cNvPr>
            <p:cNvSpPr txBox="1"/>
            <p:nvPr/>
          </p:nvSpPr>
          <p:spPr>
            <a:xfrm>
              <a:off x="4607255" y="412921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Cutback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D5506-7BD2-D1CF-FAE9-49FC7DFB91BD}"/>
              </a:ext>
            </a:extLst>
          </p:cNvPr>
          <p:cNvGrpSpPr/>
          <p:nvPr/>
        </p:nvGrpSpPr>
        <p:grpSpPr>
          <a:xfrm>
            <a:off x="7582891" y="4302531"/>
            <a:ext cx="2860365" cy="1856927"/>
            <a:chOff x="7582891" y="4302531"/>
            <a:chExt cx="2860365" cy="185692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9D55F9-8452-2108-0FB3-2FFC278C8291}"/>
                </a:ext>
              </a:extLst>
            </p:cNvPr>
            <p:cNvCxnSpPr/>
            <p:nvPr/>
          </p:nvCxnSpPr>
          <p:spPr>
            <a:xfrm flipV="1">
              <a:off x="7893523" y="6046371"/>
              <a:ext cx="210760" cy="113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EEE5568-00DE-1233-E7C3-0527C3A898FE}"/>
                </a:ext>
              </a:extLst>
            </p:cNvPr>
            <p:cNvCxnSpPr>
              <a:cxnSpLocks/>
            </p:cNvCxnSpPr>
            <p:nvPr/>
          </p:nvCxnSpPr>
          <p:spPr>
            <a:xfrm>
              <a:off x="8099520" y="6046217"/>
              <a:ext cx="179373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CEB316-AA28-2C7D-7D86-46F129C57B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92535" y="6046371"/>
              <a:ext cx="211476" cy="113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0E4CF5-9814-4881-7045-A86594BE7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9313" y="5928696"/>
              <a:ext cx="144607" cy="11752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3DC1931-7035-A924-049B-CBC8B4916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53"/>
            <a:stretch/>
          </p:blipFill>
          <p:spPr>
            <a:xfrm>
              <a:off x="7582891" y="4620792"/>
              <a:ext cx="2860365" cy="1291984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34EE74C-1F03-B576-5A49-26335C87B9D0}"/>
                </a:ext>
              </a:extLst>
            </p:cNvPr>
            <p:cNvSpPr txBox="1"/>
            <p:nvPr/>
          </p:nvSpPr>
          <p:spPr>
            <a:xfrm>
              <a:off x="8195202" y="4302531"/>
              <a:ext cx="1844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400 cfs, till empty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52EC059-7079-35F9-E60F-B7BC30D0122E}"/>
              </a:ext>
            </a:extLst>
          </p:cNvPr>
          <p:cNvGrpSpPr/>
          <p:nvPr/>
        </p:nvGrpSpPr>
        <p:grpSpPr>
          <a:xfrm>
            <a:off x="34482" y="4482730"/>
            <a:ext cx="2477022" cy="1740995"/>
            <a:chOff x="0" y="4479183"/>
            <a:chExt cx="2477022" cy="174099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C0B9746-12DF-F0DB-1F39-E6667E51F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479183"/>
              <a:ext cx="2477022" cy="1488849"/>
            </a:xfrm>
            <a:prstGeom prst="rect">
              <a:avLst/>
            </a:prstGeom>
          </p:spPr>
        </p:pic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336E85B-6049-C596-40A6-40DBB2965E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066" y="5968032"/>
              <a:ext cx="753534" cy="25214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915266D-F503-AC02-1104-900BE7D3528A}"/>
              </a:ext>
            </a:extLst>
          </p:cNvPr>
          <p:cNvGrpSpPr/>
          <p:nvPr/>
        </p:nvGrpSpPr>
        <p:grpSpPr>
          <a:xfrm>
            <a:off x="1335675" y="5220529"/>
            <a:ext cx="1239578" cy="1037433"/>
            <a:chOff x="1268394" y="5466234"/>
            <a:chExt cx="1239578" cy="103743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C3AF8AF-4BC3-121B-3A9C-ED2A294F6E8F}"/>
                </a:ext>
              </a:extLst>
            </p:cNvPr>
            <p:cNvGrpSpPr/>
            <p:nvPr/>
          </p:nvGrpSpPr>
          <p:grpSpPr>
            <a:xfrm>
              <a:off x="1268394" y="5466234"/>
              <a:ext cx="1239578" cy="1005991"/>
              <a:chOff x="3247918" y="5284888"/>
              <a:chExt cx="1239578" cy="1005991"/>
            </a:xfrm>
          </p:grpSpPr>
          <p:pic>
            <p:nvPicPr>
              <p:cNvPr id="68" name="Graphic 67" descr="City with solid fill">
                <a:extLst>
                  <a:ext uri="{FF2B5EF4-FFF2-40B4-BE49-F238E27FC236}">
                    <a16:creationId xmlns:a16="http://schemas.microsoft.com/office/drawing/2014/main" id="{A1A77A50-14B8-1A3A-14C9-423C5557C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47918" y="53764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9" name="Graphic 68" descr="Chat bubble with solid fill">
                <a:extLst>
                  <a:ext uri="{FF2B5EF4-FFF2-40B4-BE49-F238E27FC236}">
                    <a16:creationId xmlns:a16="http://schemas.microsoft.com/office/drawing/2014/main" id="{EF62DE46-5679-8833-28F1-1960ECAEF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030296" y="5284888"/>
                <a:ext cx="457200" cy="457200"/>
              </a:xfrm>
              <a:prstGeom prst="rect">
                <a:avLst/>
              </a:prstGeom>
            </p:spPr>
          </p:pic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1C230DE-A579-58D3-DEA0-E21189E13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6325" y="6297941"/>
              <a:ext cx="0" cy="20572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E07A582-2DA3-5D18-B76A-BA7F20C47D67}"/>
              </a:ext>
            </a:extLst>
          </p:cNvPr>
          <p:cNvGrpSpPr/>
          <p:nvPr/>
        </p:nvGrpSpPr>
        <p:grpSpPr>
          <a:xfrm>
            <a:off x="5038515" y="5188340"/>
            <a:ext cx="1251160" cy="1036493"/>
            <a:chOff x="5127002" y="5257254"/>
            <a:chExt cx="1251160" cy="103649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3B8829-DDD6-D13F-8B5B-35EE9F64CB61}"/>
                </a:ext>
              </a:extLst>
            </p:cNvPr>
            <p:cNvGrpSpPr/>
            <p:nvPr/>
          </p:nvGrpSpPr>
          <p:grpSpPr>
            <a:xfrm>
              <a:off x="5127002" y="5257254"/>
              <a:ext cx="1251160" cy="914400"/>
              <a:chOff x="4938513" y="5305778"/>
              <a:chExt cx="1251160" cy="914400"/>
            </a:xfrm>
          </p:grpSpPr>
          <p:pic>
            <p:nvPicPr>
              <p:cNvPr id="73" name="Graphic 72" descr="City with solid fill">
                <a:extLst>
                  <a:ext uri="{FF2B5EF4-FFF2-40B4-BE49-F238E27FC236}">
                    <a16:creationId xmlns:a16="http://schemas.microsoft.com/office/drawing/2014/main" id="{9F882D94-01C7-F33E-F268-0A2AE3A48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938513" y="530577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eaky Tap with solid fill">
                <a:extLst>
                  <a:ext uri="{FF2B5EF4-FFF2-40B4-BE49-F238E27FC236}">
                    <a16:creationId xmlns:a16="http://schemas.microsoft.com/office/drawing/2014/main" id="{C89E5996-E1ED-3382-49FC-D5607AD4D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32473" y="5676075"/>
                <a:ext cx="457200" cy="457200"/>
              </a:xfrm>
              <a:prstGeom prst="rect">
                <a:avLst/>
              </a:prstGeom>
            </p:spPr>
          </p:pic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21FEA8F-57D7-B3CF-B1E8-DBD003124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5184" y="6013408"/>
              <a:ext cx="0" cy="28033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aphicFrame>
        <p:nvGraphicFramePr>
          <p:cNvPr id="75" name="Diagram 74">
            <a:extLst>
              <a:ext uri="{FF2B5EF4-FFF2-40B4-BE49-F238E27FC236}">
                <a16:creationId xmlns:a16="http://schemas.microsoft.com/office/drawing/2014/main" id="{7A41A8F3-E4A7-DB86-D103-A7C0D14FE493}"/>
              </a:ext>
            </a:extLst>
          </p:cNvPr>
          <p:cNvGraphicFramePr/>
          <p:nvPr/>
        </p:nvGraphicFramePr>
        <p:xfrm>
          <a:off x="1164045" y="5734098"/>
          <a:ext cx="9863909" cy="149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00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577B-B6B7-7399-A71E-96D4F41A0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294DF3-FA6C-E500-C3D0-D10F1B92E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435FC-CBFF-ADA3-ED9F-F5844B5CF95A}"/>
              </a:ext>
            </a:extLst>
          </p:cNvPr>
          <p:cNvSpPr/>
          <p:nvPr/>
        </p:nvSpPr>
        <p:spPr>
          <a:xfrm>
            <a:off x="-43131" y="6504524"/>
            <a:ext cx="12278262" cy="382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112D7B-C3A1-F0FA-CC64-145123543651}"/>
              </a:ext>
            </a:extLst>
          </p:cNvPr>
          <p:cNvSpPr/>
          <p:nvPr/>
        </p:nvSpPr>
        <p:spPr>
          <a:xfrm>
            <a:off x="9172491" y="6225278"/>
            <a:ext cx="1270765" cy="53540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EA5313DA-79F9-A762-B56D-F05B5D1BFD33}"/>
              </a:ext>
            </a:extLst>
          </p:cNvPr>
          <p:cNvSpPr txBox="1">
            <a:spLocks/>
          </p:cNvSpPr>
          <p:nvPr/>
        </p:nvSpPr>
        <p:spPr>
          <a:xfrm>
            <a:off x="618066" y="1090110"/>
            <a:ext cx="10964334" cy="495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None/>
              <a:defRPr sz="2200" b="0" kern="1200" baseline="0">
                <a:solidFill>
                  <a:srgbClr val="44697D"/>
                </a:solidFill>
                <a:latin typeface="+mn-lt"/>
                <a:ea typeface="+mn-ea"/>
                <a:cs typeface="+mn-cs"/>
              </a:defRPr>
            </a:lvl1pPr>
            <a:lvl2pPr marL="630238" indent="-360363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spcBef>
                <a:spcPct val="20000"/>
              </a:spcBef>
              <a:buClrTx/>
              <a:buSzPct val="75000"/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Final Water Sharing MOU is the result of the discussion at the live modeling exercise</a:t>
            </a:r>
          </a:p>
          <a:p>
            <a:pPr fontAlgn="auto">
              <a:spcAft>
                <a:spcPts val="0"/>
              </a:spcAft>
            </a:pPr>
            <a:endParaRPr lang="en-CA" sz="1100" dirty="0">
              <a:solidFill>
                <a:schemeClr val="accent1"/>
              </a:solidFill>
              <a:cs typeface="Calibri"/>
            </a:endParaRPr>
          </a:p>
          <a:p>
            <a:pPr fontAlgn="auto">
              <a:spcAft>
                <a:spcPts val="0"/>
              </a:spcAft>
            </a:pPr>
            <a:r>
              <a:rPr lang="en-CA" dirty="0">
                <a:solidFill>
                  <a:schemeClr val="accent1"/>
                </a:solidFill>
                <a:cs typeface="Calibri"/>
              </a:rPr>
              <a:t>Components of Final (Live) MOU:</a:t>
            </a:r>
            <a:endParaRPr lang="en-CA" b="1" dirty="0">
              <a:solidFill>
                <a:schemeClr val="accent1"/>
              </a:solidFill>
              <a:cs typeface="Calibri"/>
            </a:endParaRPr>
          </a:p>
          <a:p>
            <a:pPr marL="973138" lvl="1" indent="-342900" fontAlgn="auto">
              <a:spcAft>
                <a:spcPts val="0"/>
              </a:spcAft>
            </a:pPr>
            <a:r>
              <a:rPr lang="en-CA" sz="1700" b="1" dirty="0">
                <a:cs typeface="Calibri"/>
              </a:rPr>
              <a:t>Oldman: </a:t>
            </a:r>
            <a:r>
              <a:rPr lang="en-CA" sz="1700" dirty="0">
                <a:cs typeface="Calibri"/>
              </a:rPr>
              <a:t>LNID cuts back to March forecasted availability, only releases extra irrigation in July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sz="1700" b="1" dirty="0">
                <a:cs typeface="Calibri"/>
              </a:rPr>
              <a:t>S. </a:t>
            </a:r>
            <a:r>
              <a:rPr lang="en-CA" sz="1700" b="1" dirty="0" err="1">
                <a:cs typeface="Calibri"/>
              </a:rPr>
              <a:t>Tribs</a:t>
            </a:r>
            <a:r>
              <a:rPr lang="en-CA" sz="1700" b="1" dirty="0">
                <a:cs typeface="Calibri"/>
              </a:rPr>
              <a:t>: </a:t>
            </a:r>
            <a:r>
              <a:rPr lang="en-CA" sz="1700" dirty="0">
                <a:cs typeface="Calibri"/>
              </a:rPr>
              <a:t>Irrigation cuts back below March forecasted availability (forecast less 2”) to preserve storage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sz="1700" b="1" dirty="0">
                <a:cs typeface="Calibri"/>
              </a:rPr>
              <a:t>Oldman: </a:t>
            </a:r>
            <a:r>
              <a:rPr lang="en-CA" sz="1700" dirty="0">
                <a:cs typeface="Calibri"/>
              </a:rPr>
              <a:t>Oldman Reservoir reduces outflows to preserve storage</a:t>
            </a:r>
          </a:p>
          <a:p>
            <a:pPr marL="1601788" lvl="2" indent="-342900" fontAlgn="auto">
              <a:spcAft>
                <a:spcPts val="0"/>
              </a:spcAft>
            </a:pPr>
            <a:r>
              <a:rPr lang="en-CA" sz="1700" dirty="0">
                <a:cs typeface="Calibri"/>
              </a:rPr>
              <a:t>Still releases for flow targets and LNID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sz="1700" b="1" dirty="0">
                <a:cs typeface="Calibri"/>
              </a:rPr>
              <a:t>Oldman: </a:t>
            </a:r>
            <a:r>
              <a:rPr lang="en-CA" sz="1700" dirty="0">
                <a:cs typeface="Calibri"/>
              </a:rPr>
              <a:t>Municipal mandatory cutbacks (10%) in March, reduced to voluntary [Leth] in July (5%)</a:t>
            </a:r>
          </a:p>
          <a:p>
            <a:pPr marL="973138" lvl="1" indent="-342900" fontAlgn="auto">
              <a:spcAft>
                <a:spcPts val="0"/>
              </a:spcAft>
            </a:pPr>
            <a:r>
              <a:rPr lang="en-CA" sz="1700" b="1" dirty="0">
                <a:cs typeface="Calibri"/>
              </a:rPr>
              <a:t>S. </a:t>
            </a:r>
            <a:r>
              <a:rPr lang="en-CA" sz="1700" b="1" dirty="0" err="1">
                <a:cs typeface="Calibri"/>
              </a:rPr>
              <a:t>Tribs</a:t>
            </a:r>
            <a:r>
              <a:rPr lang="en-CA" sz="1700" b="1" dirty="0">
                <a:cs typeface="Calibri"/>
              </a:rPr>
              <a:t>: </a:t>
            </a:r>
            <a:r>
              <a:rPr lang="en-CA" sz="1700" dirty="0">
                <a:cs typeface="Calibri"/>
              </a:rPr>
              <a:t>Early season diversions through canal limited (~40m^3/s) to preserve storage in St. Mary reservoir system. </a:t>
            </a:r>
          </a:p>
          <a:p>
            <a:pPr marL="1601788" lvl="2" indent="-342900" fontAlgn="auto">
              <a:spcAft>
                <a:spcPts val="0"/>
              </a:spcAft>
            </a:pPr>
            <a:r>
              <a:rPr lang="en-CA" sz="1700" dirty="0">
                <a:cs typeface="Calibri"/>
              </a:rPr>
              <a:t>Canal restored to full capacity diversions after Sept to refill ID storage</a:t>
            </a:r>
          </a:p>
          <a:p>
            <a:pPr marL="973138" lvl="1" indent="-342900" fontAlgn="auto">
              <a:spcAft>
                <a:spcPts val="0"/>
              </a:spcAft>
            </a:pPr>
            <a:endParaRPr lang="en-CA" dirty="0">
              <a:cs typeface="Calibri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9AEBA741-347B-A5D5-FA4C-5D6E732C6625}"/>
              </a:ext>
            </a:extLst>
          </p:cNvPr>
          <p:cNvSpPr txBox="1">
            <a:spLocks/>
          </p:cNvSpPr>
          <p:nvPr/>
        </p:nvSpPr>
        <p:spPr>
          <a:xfrm>
            <a:off x="618066" y="375570"/>
            <a:ext cx="1096433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46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Calibri"/>
              </a:rPr>
              <a:t>Performance of "Final MOU"</a:t>
            </a:r>
            <a:endParaRPr kumimoji="0" lang="en-CA" sz="3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2366E4-8891-0370-C135-861DAE65C7D3}"/>
              </a:ext>
            </a:extLst>
          </p:cNvPr>
          <p:cNvGrpSpPr/>
          <p:nvPr/>
        </p:nvGrpSpPr>
        <p:grpSpPr>
          <a:xfrm>
            <a:off x="336496" y="4840813"/>
            <a:ext cx="1090092" cy="1429725"/>
            <a:chOff x="9408324" y="4256712"/>
            <a:chExt cx="1090092" cy="1429725"/>
          </a:xfrm>
        </p:grpSpPr>
        <p:pic>
          <p:nvPicPr>
            <p:cNvPr id="72" name="Graphic 18" descr="Agriculture with solid fill">
              <a:extLst>
                <a:ext uri="{FF2B5EF4-FFF2-40B4-BE49-F238E27FC236}">
                  <a16:creationId xmlns:a16="http://schemas.microsoft.com/office/drawing/2014/main" id="{BA25822D-CAF2-EE81-1F0E-BB7FA319F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96726" y="4256712"/>
              <a:ext cx="660927" cy="75182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6D7F32C-15C3-03BC-BAC2-B2330C75CAE4}"/>
                </a:ext>
              </a:extLst>
            </p:cNvPr>
            <p:cNvSpPr txBox="1"/>
            <p:nvPr/>
          </p:nvSpPr>
          <p:spPr>
            <a:xfrm>
              <a:off x="9408324" y="4908301"/>
              <a:ext cx="8547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Cutback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EAAECD7-3D90-7FE5-C1AE-717455F738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9159" y="5220974"/>
              <a:ext cx="459257" cy="4654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718D6AA-7321-2CBA-49B5-BBE449CD0488}"/>
              </a:ext>
            </a:extLst>
          </p:cNvPr>
          <p:cNvGrpSpPr/>
          <p:nvPr/>
        </p:nvGrpSpPr>
        <p:grpSpPr>
          <a:xfrm>
            <a:off x="1943489" y="4544600"/>
            <a:ext cx="1557110" cy="1716926"/>
            <a:chOff x="1943489" y="4544600"/>
            <a:chExt cx="1557110" cy="171692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48060F4-0B39-5EFA-4875-6C2E9ADA8F4B}"/>
                </a:ext>
              </a:extLst>
            </p:cNvPr>
            <p:cNvGrpSpPr/>
            <p:nvPr/>
          </p:nvGrpSpPr>
          <p:grpSpPr>
            <a:xfrm>
              <a:off x="1943489" y="5257723"/>
              <a:ext cx="1476302" cy="1003803"/>
              <a:chOff x="1942033" y="5326537"/>
              <a:chExt cx="1476302" cy="1003803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D090679-3E0A-8D57-E10B-B44C33FEC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2033" y="5926425"/>
                <a:ext cx="597646" cy="40391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E438106-8714-CE4A-FAC1-1EDB1C135D67}"/>
                  </a:ext>
                </a:extLst>
              </p:cNvPr>
              <p:cNvSpPr txBox="1"/>
              <p:nvPr/>
            </p:nvSpPr>
            <p:spPr>
              <a:xfrm>
                <a:off x="2261929" y="5326537"/>
                <a:ext cx="115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Mandatory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Cutbacks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C806ABF-9871-1D2A-0CB4-6EA5961E5CA6}"/>
                </a:ext>
              </a:extLst>
            </p:cNvPr>
            <p:cNvGrpSpPr/>
            <p:nvPr/>
          </p:nvGrpSpPr>
          <p:grpSpPr>
            <a:xfrm>
              <a:off x="2249439" y="4544600"/>
              <a:ext cx="1251160" cy="914400"/>
              <a:chOff x="4938513" y="5305778"/>
              <a:chExt cx="1251160" cy="914400"/>
            </a:xfrm>
          </p:grpSpPr>
          <p:pic>
            <p:nvPicPr>
              <p:cNvPr id="78" name="Graphic 77" descr="City with solid fill">
                <a:extLst>
                  <a:ext uri="{FF2B5EF4-FFF2-40B4-BE49-F238E27FC236}">
                    <a16:creationId xmlns:a16="http://schemas.microsoft.com/office/drawing/2014/main" id="{4A291E3A-2903-F2A3-8CF5-A8481C9B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513" y="530577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9" name="Graphic 78" descr="Leaky Tap with solid fill">
                <a:extLst>
                  <a:ext uri="{FF2B5EF4-FFF2-40B4-BE49-F238E27FC236}">
                    <a16:creationId xmlns:a16="http://schemas.microsoft.com/office/drawing/2014/main" id="{18CCEF2D-81AA-D0B9-9B42-A139B12F5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32473" y="567607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A5E116-784E-45DE-044A-343FF5C027D4}"/>
              </a:ext>
            </a:extLst>
          </p:cNvPr>
          <p:cNvGrpSpPr/>
          <p:nvPr/>
        </p:nvGrpSpPr>
        <p:grpSpPr>
          <a:xfrm>
            <a:off x="6585421" y="4688938"/>
            <a:ext cx="1251160" cy="1613058"/>
            <a:chOff x="2249439" y="4544600"/>
            <a:chExt cx="1251160" cy="161305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17801C-A6C3-72B5-5F09-1C8C96EB9C6C}"/>
                </a:ext>
              </a:extLst>
            </p:cNvPr>
            <p:cNvGrpSpPr/>
            <p:nvPr/>
          </p:nvGrpSpPr>
          <p:grpSpPr>
            <a:xfrm>
              <a:off x="2317247" y="5257723"/>
              <a:ext cx="1048685" cy="899935"/>
              <a:chOff x="2315791" y="5326537"/>
              <a:chExt cx="1048685" cy="899935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88ECA36-A3E2-4AD5-8F95-0A9019941D6D}"/>
                  </a:ext>
                </a:extLst>
              </p:cNvPr>
              <p:cNvCxnSpPr>
                <a:cxnSpLocks/>
                <a:endCxn id="88" idx="2"/>
              </p:cNvCxnSpPr>
              <p:nvPr/>
            </p:nvCxnSpPr>
            <p:spPr>
              <a:xfrm flipV="1">
                <a:off x="2471531" y="5911312"/>
                <a:ext cx="368603" cy="31516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754B128-8EE2-C331-AB89-4837106CB05D}"/>
                  </a:ext>
                </a:extLst>
              </p:cNvPr>
              <p:cNvSpPr txBox="1"/>
              <p:nvPr/>
            </p:nvSpPr>
            <p:spPr>
              <a:xfrm>
                <a:off x="2315791" y="5326537"/>
                <a:ext cx="10486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Voluntary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Cutbacks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A8951E0-B115-299A-1961-B1426BEDC245}"/>
                </a:ext>
              </a:extLst>
            </p:cNvPr>
            <p:cNvGrpSpPr/>
            <p:nvPr/>
          </p:nvGrpSpPr>
          <p:grpSpPr>
            <a:xfrm>
              <a:off x="2249439" y="4544600"/>
              <a:ext cx="1251160" cy="914400"/>
              <a:chOff x="4938513" y="5305778"/>
              <a:chExt cx="1251160" cy="914400"/>
            </a:xfrm>
          </p:grpSpPr>
          <p:pic>
            <p:nvPicPr>
              <p:cNvPr id="85" name="Graphic 84" descr="City with solid fill">
                <a:extLst>
                  <a:ext uri="{FF2B5EF4-FFF2-40B4-BE49-F238E27FC236}">
                    <a16:creationId xmlns:a16="http://schemas.microsoft.com/office/drawing/2014/main" id="{D2D78724-AD0C-0790-6E4E-830F2C4E7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8513" y="530577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6" name="Graphic 85" descr="Leaky Tap with solid fill">
                <a:extLst>
                  <a:ext uri="{FF2B5EF4-FFF2-40B4-BE49-F238E27FC236}">
                    <a16:creationId xmlns:a16="http://schemas.microsoft.com/office/drawing/2014/main" id="{F157813A-0063-C789-2C1A-32BFAB8CD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32473" y="567607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F8BAE01-5925-3864-BB5B-49FA16AEEC87}"/>
              </a:ext>
            </a:extLst>
          </p:cNvPr>
          <p:cNvGrpSpPr/>
          <p:nvPr/>
        </p:nvGrpSpPr>
        <p:grpSpPr>
          <a:xfrm>
            <a:off x="8373759" y="4950225"/>
            <a:ext cx="1404552" cy="1320313"/>
            <a:chOff x="8373759" y="4950225"/>
            <a:chExt cx="1404552" cy="13203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2663B3B-B2B3-4898-563D-DEA0B10B932A}"/>
                </a:ext>
              </a:extLst>
            </p:cNvPr>
            <p:cNvSpPr/>
            <p:nvPr/>
          </p:nvSpPr>
          <p:spPr>
            <a:xfrm>
              <a:off x="8848272" y="5672719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5BD0922-C016-6643-6EEE-6006A4CC20D7}"/>
                </a:ext>
              </a:extLst>
            </p:cNvPr>
            <p:cNvSpPr/>
            <p:nvPr/>
          </p:nvSpPr>
          <p:spPr>
            <a:xfrm>
              <a:off x="8848272" y="5609978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B0C69FD-821C-3DE7-9086-68392E729B3A}"/>
                </a:ext>
              </a:extLst>
            </p:cNvPr>
            <p:cNvSpPr/>
            <p:nvPr/>
          </p:nvSpPr>
          <p:spPr>
            <a:xfrm>
              <a:off x="8855500" y="5917200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1254058-AD08-C5C3-E6A4-D1692F2CB660}"/>
                </a:ext>
              </a:extLst>
            </p:cNvPr>
            <p:cNvSpPr/>
            <p:nvPr/>
          </p:nvSpPr>
          <p:spPr>
            <a:xfrm>
              <a:off x="8848272" y="5860090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60189B6-02F0-CBB7-3C71-228E9C3EA924}"/>
                </a:ext>
              </a:extLst>
            </p:cNvPr>
            <p:cNvSpPr/>
            <p:nvPr/>
          </p:nvSpPr>
          <p:spPr>
            <a:xfrm>
              <a:off x="8848272" y="5798681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F5B10A-2FFE-3924-B527-B772ECE1EF8E}"/>
                </a:ext>
              </a:extLst>
            </p:cNvPr>
            <p:cNvSpPr/>
            <p:nvPr/>
          </p:nvSpPr>
          <p:spPr>
            <a:xfrm>
              <a:off x="8848272" y="5738828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87F2E2-3945-5B18-299C-D4775385F646}"/>
                </a:ext>
              </a:extLst>
            </p:cNvPr>
            <p:cNvGrpSpPr/>
            <p:nvPr/>
          </p:nvGrpSpPr>
          <p:grpSpPr>
            <a:xfrm>
              <a:off x="8373759" y="4950225"/>
              <a:ext cx="1404552" cy="1320313"/>
              <a:chOff x="8373759" y="4950225"/>
              <a:chExt cx="1404552" cy="1320313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C94F518-4843-85AB-A371-103F063B1D8E}"/>
                  </a:ext>
                </a:extLst>
              </p:cNvPr>
              <p:cNvGrpSpPr/>
              <p:nvPr/>
            </p:nvGrpSpPr>
            <p:grpSpPr>
              <a:xfrm>
                <a:off x="8807224" y="5580446"/>
                <a:ext cx="525949" cy="394093"/>
                <a:chOff x="8807224" y="5580446"/>
                <a:chExt cx="525949" cy="394093"/>
              </a:xfrm>
            </p:grpSpPr>
            <p:sp>
              <p:nvSpPr>
                <p:cNvPr id="100" name="Rectangle: Top Corners One Rounded and One Snipped 69">
                  <a:extLst>
                    <a:ext uri="{FF2B5EF4-FFF2-40B4-BE49-F238E27FC236}">
                      <a16:creationId xmlns:a16="http://schemas.microsoft.com/office/drawing/2014/main" id="{AB6D019A-7AAF-225A-8464-F768EFD831ED}"/>
                    </a:ext>
                  </a:extLst>
                </p:cNvPr>
                <p:cNvSpPr/>
                <p:nvPr/>
              </p:nvSpPr>
              <p:spPr>
                <a:xfrm>
                  <a:off x="8807224" y="5581632"/>
                  <a:ext cx="204787" cy="392907"/>
                </a:xfrm>
                <a:custGeom>
                  <a:avLst/>
                  <a:gdLst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90525 w 390525"/>
                    <a:gd name="connsiteY2" fmla="*/ 195263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161925 w 390525"/>
                    <a:gd name="connsiteY2" fmla="*/ 314325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26207 w 204787"/>
                    <a:gd name="connsiteY2" fmla="*/ 266700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787" h="392907">
                      <a:moveTo>
                        <a:pt x="0" y="0"/>
                      </a:moveTo>
                      <a:lnTo>
                        <a:pt x="88107" y="2381"/>
                      </a:lnTo>
                      <a:lnTo>
                        <a:pt x="126207" y="266700"/>
                      </a:lnTo>
                      <a:cubicBezTo>
                        <a:pt x="121444" y="265906"/>
                        <a:pt x="190500" y="365126"/>
                        <a:pt x="204787" y="390526"/>
                      </a:cubicBezTo>
                      <a:lnTo>
                        <a:pt x="0" y="39290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697D"/>
                </a:solidFill>
                <a:ln w="254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: Top Corners One Rounded and One Snipped 69">
                  <a:extLst>
                    <a:ext uri="{FF2B5EF4-FFF2-40B4-BE49-F238E27FC236}">
                      <a16:creationId xmlns:a16="http://schemas.microsoft.com/office/drawing/2014/main" id="{439A39FE-9FB4-42AE-7413-B7D2B0711EE0}"/>
                    </a:ext>
                  </a:extLst>
                </p:cNvPr>
                <p:cNvSpPr/>
                <p:nvPr/>
              </p:nvSpPr>
              <p:spPr>
                <a:xfrm flipH="1">
                  <a:off x="9128386" y="5580446"/>
                  <a:ext cx="204787" cy="392907"/>
                </a:xfrm>
                <a:custGeom>
                  <a:avLst/>
                  <a:gdLst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90525 w 390525"/>
                    <a:gd name="connsiteY2" fmla="*/ 195263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161925 w 390525"/>
                    <a:gd name="connsiteY2" fmla="*/ 314325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26207 w 204787"/>
                    <a:gd name="connsiteY2" fmla="*/ 266700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787" h="392907">
                      <a:moveTo>
                        <a:pt x="0" y="0"/>
                      </a:moveTo>
                      <a:lnTo>
                        <a:pt x="88107" y="2381"/>
                      </a:lnTo>
                      <a:lnTo>
                        <a:pt x="126207" y="266700"/>
                      </a:lnTo>
                      <a:cubicBezTo>
                        <a:pt x="121444" y="265906"/>
                        <a:pt x="190500" y="365126"/>
                        <a:pt x="204787" y="390526"/>
                      </a:cubicBezTo>
                      <a:lnTo>
                        <a:pt x="0" y="39290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697D"/>
                </a:solidFill>
                <a:ln w="254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AA62B5D-331F-95A3-FBB1-1DFF8DC07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76035" y="6021887"/>
                <a:ext cx="0" cy="2486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368909E-0B2F-B9B0-FE6F-AD38ACC388B2}"/>
                  </a:ext>
                </a:extLst>
              </p:cNvPr>
              <p:cNvSpPr txBox="1"/>
              <p:nvPr/>
            </p:nvSpPr>
            <p:spPr>
              <a:xfrm>
                <a:off x="8373759" y="4950225"/>
                <a:ext cx="14045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St. Mary Canal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Full Diversion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B86C78-B413-01EC-71DA-4E7A99C8075D}"/>
              </a:ext>
            </a:extLst>
          </p:cNvPr>
          <p:cNvGrpSpPr/>
          <p:nvPr/>
        </p:nvGrpSpPr>
        <p:grpSpPr>
          <a:xfrm>
            <a:off x="2975185" y="4995671"/>
            <a:ext cx="5385774" cy="1188242"/>
            <a:chOff x="2975185" y="4995671"/>
            <a:chExt cx="5385774" cy="118824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C8EE05B-8562-DA39-52A2-568E71A1A760}"/>
                </a:ext>
              </a:extLst>
            </p:cNvPr>
            <p:cNvSpPr/>
            <p:nvPr/>
          </p:nvSpPr>
          <p:spPr>
            <a:xfrm>
              <a:off x="4096184" y="5862692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D53BFEC-4066-F35C-3FD5-E766EE219ADD}"/>
                </a:ext>
              </a:extLst>
            </p:cNvPr>
            <p:cNvSpPr/>
            <p:nvPr/>
          </p:nvSpPr>
          <p:spPr>
            <a:xfrm>
              <a:off x="4088956" y="5805582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08E32D9-1C55-D74E-1982-FE9D4DA63205}"/>
                </a:ext>
              </a:extLst>
            </p:cNvPr>
            <p:cNvSpPr/>
            <p:nvPr/>
          </p:nvSpPr>
          <p:spPr>
            <a:xfrm>
              <a:off x="4088956" y="5744173"/>
              <a:ext cx="411290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89A0160-650D-1DF7-6747-DC39C177EA66}"/>
                </a:ext>
              </a:extLst>
            </p:cNvPr>
            <p:cNvGrpSpPr/>
            <p:nvPr/>
          </p:nvGrpSpPr>
          <p:grpSpPr>
            <a:xfrm>
              <a:off x="2975185" y="4995671"/>
              <a:ext cx="5385774" cy="1188242"/>
              <a:chOff x="3762020" y="4971370"/>
              <a:chExt cx="5385774" cy="1188242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849D0C9-5BED-6382-B962-649D427B4693}"/>
                  </a:ext>
                </a:extLst>
              </p:cNvPr>
              <p:cNvCxnSpPr/>
              <p:nvPr/>
            </p:nvCxnSpPr>
            <p:spPr>
              <a:xfrm flipV="1">
                <a:off x="3762020" y="6046525"/>
                <a:ext cx="210760" cy="113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AF95854-8212-9DF4-75A8-F3BD045810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72780" y="6037807"/>
                <a:ext cx="4963538" cy="8564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8080A65-878B-E2E5-6669-31E4D60479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36318" y="6041763"/>
                <a:ext cx="211476" cy="113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47B7743-BAE3-FCA3-46E2-7B3F91E545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5591" y="5928850"/>
                <a:ext cx="144607" cy="11752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024A3E9-95D5-5B82-AA3D-052FEDEB9212}"/>
                  </a:ext>
                </a:extLst>
              </p:cNvPr>
              <p:cNvGrpSpPr/>
              <p:nvPr/>
            </p:nvGrpSpPr>
            <p:grpSpPr>
              <a:xfrm>
                <a:off x="4819425" y="5495382"/>
                <a:ext cx="541546" cy="392907"/>
                <a:chOff x="4843197" y="5108095"/>
                <a:chExt cx="541546" cy="392907"/>
              </a:xfrm>
            </p:grpSpPr>
            <p:sp>
              <p:nvSpPr>
                <p:cNvPr id="113" name="Rectangle: Top Corners One Rounded and One Snipped 69">
                  <a:extLst>
                    <a:ext uri="{FF2B5EF4-FFF2-40B4-BE49-F238E27FC236}">
                      <a16:creationId xmlns:a16="http://schemas.microsoft.com/office/drawing/2014/main" id="{67E3B2E9-ED16-47AB-B3F0-99031A5D6D50}"/>
                    </a:ext>
                  </a:extLst>
                </p:cNvPr>
                <p:cNvSpPr/>
                <p:nvPr/>
              </p:nvSpPr>
              <p:spPr>
                <a:xfrm>
                  <a:off x="4843197" y="5108095"/>
                  <a:ext cx="204787" cy="392907"/>
                </a:xfrm>
                <a:custGeom>
                  <a:avLst/>
                  <a:gdLst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90525 w 390525"/>
                    <a:gd name="connsiteY2" fmla="*/ 195263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161925 w 390525"/>
                    <a:gd name="connsiteY2" fmla="*/ 314325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26207 w 204787"/>
                    <a:gd name="connsiteY2" fmla="*/ 266700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787" h="392907">
                      <a:moveTo>
                        <a:pt x="0" y="0"/>
                      </a:moveTo>
                      <a:lnTo>
                        <a:pt x="88107" y="2381"/>
                      </a:lnTo>
                      <a:lnTo>
                        <a:pt x="126207" y="266700"/>
                      </a:lnTo>
                      <a:cubicBezTo>
                        <a:pt x="121444" y="265906"/>
                        <a:pt x="190500" y="365126"/>
                        <a:pt x="204787" y="390526"/>
                      </a:cubicBezTo>
                      <a:lnTo>
                        <a:pt x="0" y="39290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697D"/>
                </a:solidFill>
                <a:ln w="254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: Top Corners One Rounded and One Snipped 69">
                  <a:extLst>
                    <a:ext uri="{FF2B5EF4-FFF2-40B4-BE49-F238E27FC236}">
                      <a16:creationId xmlns:a16="http://schemas.microsoft.com/office/drawing/2014/main" id="{C78800AD-938A-C1F6-A9FB-CCA1C3CFE0EE}"/>
                    </a:ext>
                  </a:extLst>
                </p:cNvPr>
                <p:cNvSpPr/>
                <p:nvPr/>
              </p:nvSpPr>
              <p:spPr>
                <a:xfrm flipH="1">
                  <a:off x="5179956" y="5108095"/>
                  <a:ext cx="204787" cy="392907"/>
                </a:xfrm>
                <a:custGeom>
                  <a:avLst/>
                  <a:gdLst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90525 w 390525"/>
                    <a:gd name="connsiteY2" fmla="*/ 195263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195263 w 390525"/>
                    <a:gd name="connsiteY1" fmla="*/ 0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342900 w 390525"/>
                    <a:gd name="connsiteY2" fmla="*/ 250031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390525"/>
                    <a:gd name="connsiteY0" fmla="*/ 0 h 392907"/>
                    <a:gd name="connsiteX1" fmla="*/ 88107 w 390525"/>
                    <a:gd name="connsiteY1" fmla="*/ 2381 h 392907"/>
                    <a:gd name="connsiteX2" fmla="*/ 161925 w 390525"/>
                    <a:gd name="connsiteY2" fmla="*/ 314325 h 392907"/>
                    <a:gd name="connsiteX3" fmla="*/ 390525 w 390525"/>
                    <a:gd name="connsiteY3" fmla="*/ 392907 h 392907"/>
                    <a:gd name="connsiteX4" fmla="*/ 0 w 390525"/>
                    <a:gd name="connsiteY4" fmla="*/ 392907 h 392907"/>
                    <a:gd name="connsiteX5" fmla="*/ 0 w 390525"/>
                    <a:gd name="connsiteY5" fmla="*/ 0 h 392907"/>
                    <a:gd name="connsiteX6" fmla="*/ 0 w 390525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61925 w 204787"/>
                    <a:gd name="connsiteY2" fmla="*/ 314325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  <a:gd name="connsiteX0" fmla="*/ 0 w 204787"/>
                    <a:gd name="connsiteY0" fmla="*/ 0 h 392907"/>
                    <a:gd name="connsiteX1" fmla="*/ 88107 w 204787"/>
                    <a:gd name="connsiteY1" fmla="*/ 2381 h 392907"/>
                    <a:gd name="connsiteX2" fmla="*/ 126207 w 204787"/>
                    <a:gd name="connsiteY2" fmla="*/ 266700 h 392907"/>
                    <a:gd name="connsiteX3" fmla="*/ 204787 w 204787"/>
                    <a:gd name="connsiteY3" fmla="*/ 390526 h 392907"/>
                    <a:gd name="connsiteX4" fmla="*/ 0 w 204787"/>
                    <a:gd name="connsiteY4" fmla="*/ 392907 h 392907"/>
                    <a:gd name="connsiteX5" fmla="*/ 0 w 204787"/>
                    <a:gd name="connsiteY5" fmla="*/ 0 h 392907"/>
                    <a:gd name="connsiteX6" fmla="*/ 0 w 204787"/>
                    <a:gd name="connsiteY6" fmla="*/ 0 h 39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787" h="392907">
                      <a:moveTo>
                        <a:pt x="0" y="0"/>
                      </a:moveTo>
                      <a:lnTo>
                        <a:pt x="88107" y="2381"/>
                      </a:lnTo>
                      <a:lnTo>
                        <a:pt x="126207" y="266700"/>
                      </a:lnTo>
                      <a:cubicBezTo>
                        <a:pt x="121444" y="265906"/>
                        <a:pt x="190500" y="365126"/>
                        <a:pt x="204787" y="390526"/>
                      </a:cubicBezTo>
                      <a:lnTo>
                        <a:pt x="0" y="39290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697D"/>
                </a:solidFill>
                <a:ln w="254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5A4664F-D9FA-08EC-BF21-C93DBA2FF67D}"/>
                  </a:ext>
                </a:extLst>
              </p:cNvPr>
              <p:cNvSpPr txBox="1"/>
              <p:nvPr/>
            </p:nvSpPr>
            <p:spPr>
              <a:xfrm>
                <a:off x="4385959" y="4971370"/>
                <a:ext cx="14045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St. Mary Canal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Limit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573E8EF-FCEC-0DB9-5826-0BCE97590910}"/>
              </a:ext>
            </a:extLst>
          </p:cNvPr>
          <p:cNvGrpSpPr/>
          <p:nvPr/>
        </p:nvGrpSpPr>
        <p:grpSpPr>
          <a:xfrm>
            <a:off x="1100847" y="4929049"/>
            <a:ext cx="1048471" cy="1386041"/>
            <a:chOff x="1100847" y="4929049"/>
            <a:chExt cx="1048471" cy="138604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E80CFFB-67FD-9B16-9D92-B8FE4D784984}"/>
                </a:ext>
              </a:extLst>
            </p:cNvPr>
            <p:cNvGrpSpPr/>
            <p:nvPr/>
          </p:nvGrpSpPr>
          <p:grpSpPr>
            <a:xfrm>
              <a:off x="1100847" y="4929049"/>
              <a:ext cx="1048471" cy="1386041"/>
              <a:chOff x="1977330" y="5041193"/>
              <a:chExt cx="1048471" cy="1386041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8B0C6C1-96EE-24D6-4D94-CD423BAF640E}"/>
                  </a:ext>
                </a:extLst>
              </p:cNvPr>
              <p:cNvGrpSpPr/>
              <p:nvPr/>
            </p:nvGrpSpPr>
            <p:grpSpPr>
              <a:xfrm>
                <a:off x="2443769" y="5612600"/>
                <a:ext cx="582032" cy="489187"/>
                <a:chOff x="3004650" y="5747822"/>
                <a:chExt cx="582032" cy="489187"/>
              </a:xfrm>
            </p:grpSpPr>
            <p:pic>
              <p:nvPicPr>
                <p:cNvPr id="125" name="Graphic 124" descr="Leaky Tap with solid fill">
                  <a:extLst>
                    <a:ext uri="{FF2B5EF4-FFF2-40B4-BE49-F238E27FC236}">
                      <a16:creationId xmlns:a16="http://schemas.microsoft.com/office/drawing/2014/main" id="{A6FC304D-5DB7-936F-98CF-2E16BDE183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482" y="5747822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126" name="Graphic 125" descr="Full Brick Wall with solid fill">
                  <a:extLst>
                    <a:ext uri="{FF2B5EF4-FFF2-40B4-BE49-F238E27FC236}">
                      <a16:creationId xmlns:a16="http://schemas.microsoft.com/office/drawing/2014/main" id="{0B5DBF39-D293-6093-3C5D-BE841F3FB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4650" y="5747969"/>
                  <a:ext cx="236964" cy="489040"/>
                </a:xfrm>
                <a:prstGeom prst="rect">
                  <a:avLst/>
                </a:prstGeom>
              </p:spPr>
            </p:pic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038B32E-2D17-50F0-D51D-A755683002BD}"/>
                  </a:ext>
                </a:extLst>
              </p:cNvPr>
              <p:cNvSpPr txBox="1"/>
              <p:nvPr/>
            </p:nvSpPr>
            <p:spPr>
              <a:xfrm>
                <a:off x="1977330" y="5041193"/>
                <a:ext cx="10290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Oldman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Reduction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D53460-D229-458C-15E0-22B6186716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36582" y="6041587"/>
                <a:ext cx="0" cy="38564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D5F8E3C-6B28-13A8-3774-DC4D56EC61D5}"/>
                </a:ext>
              </a:extLst>
            </p:cNvPr>
            <p:cNvSpPr/>
            <p:nvPr/>
          </p:nvSpPr>
          <p:spPr>
            <a:xfrm>
              <a:off x="1291294" y="5631496"/>
              <a:ext cx="283312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9574925-1D2B-0CDE-EB40-4F54DDD857BA}"/>
                </a:ext>
              </a:extLst>
            </p:cNvPr>
            <p:cNvSpPr/>
            <p:nvPr/>
          </p:nvSpPr>
          <p:spPr>
            <a:xfrm>
              <a:off x="1291294" y="5686132"/>
              <a:ext cx="283312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D40397-1F18-66BA-A09B-AD50325E03E0}"/>
                </a:ext>
              </a:extLst>
            </p:cNvPr>
            <p:cNvSpPr/>
            <p:nvPr/>
          </p:nvSpPr>
          <p:spPr>
            <a:xfrm>
              <a:off x="1291545" y="5740768"/>
              <a:ext cx="283312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4888A81-3854-808C-EE0E-01B9A9ECD232}"/>
                </a:ext>
              </a:extLst>
            </p:cNvPr>
            <p:cNvSpPr/>
            <p:nvPr/>
          </p:nvSpPr>
          <p:spPr>
            <a:xfrm>
              <a:off x="1288983" y="5847538"/>
              <a:ext cx="283312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6B0160E-4091-A9F6-E669-C1A9A3A20D86}"/>
                </a:ext>
              </a:extLst>
            </p:cNvPr>
            <p:cNvSpPr/>
            <p:nvPr/>
          </p:nvSpPr>
          <p:spPr>
            <a:xfrm>
              <a:off x="1288983" y="5793951"/>
              <a:ext cx="283312" cy="45719"/>
            </a:xfrm>
            <a:custGeom>
              <a:avLst/>
              <a:gdLst>
                <a:gd name="connsiteX0" fmla="*/ 728310 w 763390"/>
                <a:gd name="connsiteY0" fmla="*/ 13125 h 40043"/>
                <a:gd name="connsiteX1" fmla="*/ 666998 w 763390"/>
                <a:gd name="connsiteY1" fmla="*/ 0 h 40043"/>
                <a:gd name="connsiteX2" fmla="*/ 606885 w 763390"/>
                <a:gd name="connsiteY2" fmla="*/ 13011 h 40043"/>
                <a:gd name="connsiteX3" fmla="*/ 572205 w 763390"/>
                <a:gd name="connsiteY3" fmla="*/ 20926 h 40043"/>
                <a:gd name="connsiteX4" fmla="*/ 537801 w 763390"/>
                <a:gd name="connsiteY4" fmla="*/ 13125 h 40043"/>
                <a:gd name="connsiteX5" fmla="*/ 476488 w 763390"/>
                <a:gd name="connsiteY5" fmla="*/ 0 h 40043"/>
                <a:gd name="connsiteX6" fmla="*/ 416376 w 763390"/>
                <a:gd name="connsiteY6" fmla="*/ 13011 h 40043"/>
                <a:gd name="connsiteX7" fmla="*/ 381695 w 763390"/>
                <a:gd name="connsiteY7" fmla="*/ 20926 h 40043"/>
                <a:gd name="connsiteX8" fmla="*/ 347291 w 763390"/>
                <a:gd name="connsiteY8" fmla="*/ 13125 h 40043"/>
                <a:gd name="connsiteX9" fmla="*/ 285979 w 763390"/>
                <a:gd name="connsiteY9" fmla="*/ 0 h 40043"/>
                <a:gd name="connsiteX10" fmla="*/ 225866 w 763390"/>
                <a:gd name="connsiteY10" fmla="*/ 13011 h 40043"/>
                <a:gd name="connsiteX11" fmla="*/ 191186 w 763390"/>
                <a:gd name="connsiteY11" fmla="*/ 20926 h 40043"/>
                <a:gd name="connsiteX12" fmla="*/ 156781 w 763390"/>
                <a:gd name="connsiteY12" fmla="*/ 13125 h 40043"/>
                <a:gd name="connsiteX13" fmla="*/ 95469 w 763390"/>
                <a:gd name="connsiteY13" fmla="*/ 0 h 40043"/>
                <a:gd name="connsiteX14" fmla="*/ 35357 w 763390"/>
                <a:gd name="connsiteY14" fmla="*/ 13011 h 40043"/>
                <a:gd name="connsiteX15" fmla="*/ 0 w 763390"/>
                <a:gd name="connsiteY15" fmla="*/ 20974 h 40043"/>
                <a:gd name="connsiteX16" fmla="*/ 1352 w 763390"/>
                <a:gd name="connsiteY16" fmla="*/ 40005 h 40043"/>
                <a:gd name="connsiteX17" fmla="*/ 42481 w 763390"/>
                <a:gd name="connsiteY17" fmla="*/ 30709 h 40043"/>
                <a:gd name="connsiteX18" fmla="*/ 95469 w 763390"/>
                <a:gd name="connsiteY18" fmla="*/ 19050 h 40043"/>
                <a:gd name="connsiteX19" fmla="*/ 149657 w 763390"/>
                <a:gd name="connsiteY19" fmla="*/ 30804 h 40043"/>
                <a:gd name="connsiteX20" fmla="*/ 190509 w 763390"/>
                <a:gd name="connsiteY20" fmla="*/ 39995 h 40043"/>
                <a:gd name="connsiteX21" fmla="*/ 191186 w 763390"/>
                <a:gd name="connsiteY21" fmla="*/ 40043 h 40043"/>
                <a:gd name="connsiteX22" fmla="*/ 191862 w 763390"/>
                <a:gd name="connsiteY22" fmla="*/ 39995 h 40043"/>
                <a:gd name="connsiteX23" fmla="*/ 232991 w 763390"/>
                <a:gd name="connsiteY23" fmla="*/ 30699 h 40043"/>
                <a:gd name="connsiteX24" fmla="*/ 285979 w 763390"/>
                <a:gd name="connsiteY24" fmla="*/ 19050 h 40043"/>
                <a:gd name="connsiteX25" fmla="*/ 340166 w 763390"/>
                <a:gd name="connsiteY25" fmla="*/ 30804 h 40043"/>
                <a:gd name="connsiteX26" fmla="*/ 381019 w 763390"/>
                <a:gd name="connsiteY26" fmla="*/ 39995 h 40043"/>
                <a:gd name="connsiteX27" fmla="*/ 381695 w 763390"/>
                <a:gd name="connsiteY27" fmla="*/ 40043 h 40043"/>
                <a:gd name="connsiteX28" fmla="*/ 382372 w 763390"/>
                <a:gd name="connsiteY28" fmla="*/ 39995 h 40043"/>
                <a:gd name="connsiteX29" fmla="*/ 423500 w 763390"/>
                <a:gd name="connsiteY29" fmla="*/ 30699 h 40043"/>
                <a:gd name="connsiteX30" fmla="*/ 476488 w 763390"/>
                <a:gd name="connsiteY30" fmla="*/ 19050 h 40043"/>
                <a:gd name="connsiteX31" fmla="*/ 530676 w 763390"/>
                <a:gd name="connsiteY31" fmla="*/ 30804 h 40043"/>
                <a:gd name="connsiteX32" fmla="*/ 571529 w 763390"/>
                <a:gd name="connsiteY32" fmla="*/ 39995 h 40043"/>
                <a:gd name="connsiteX33" fmla="*/ 572205 w 763390"/>
                <a:gd name="connsiteY33" fmla="*/ 40043 h 40043"/>
                <a:gd name="connsiteX34" fmla="*/ 572881 w 763390"/>
                <a:gd name="connsiteY34" fmla="*/ 39995 h 40043"/>
                <a:gd name="connsiteX35" fmla="*/ 614010 w 763390"/>
                <a:gd name="connsiteY35" fmla="*/ 30699 h 40043"/>
                <a:gd name="connsiteX36" fmla="*/ 666998 w 763390"/>
                <a:gd name="connsiteY36" fmla="*/ 19050 h 40043"/>
                <a:gd name="connsiteX37" fmla="*/ 721185 w 763390"/>
                <a:gd name="connsiteY37" fmla="*/ 30804 h 40043"/>
                <a:gd name="connsiteX38" fmla="*/ 762038 w 763390"/>
                <a:gd name="connsiteY38" fmla="*/ 39995 h 40043"/>
                <a:gd name="connsiteX39" fmla="*/ 763391 w 763390"/>
                <a:gd name="connsiteY39" fmla="*/ 20993 h 40043"/>
                <a:gd name="connsiteX40" fmla="*/ 728310 w 763390"/>
                <a:gd name="connsiteY40" fmla="*/ 13125 h 4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3390" h="40043">
                  <a:moveTo>
                    <a:pt x="728310" y="13125"/>
                  </a:moveTo>
                  <a:cubicBezTo>
                    <a:pt x="708829" y="5094"/>
                    <a:pt x="688058" y="647"/>
                    <a:pt x="666998" y="0"/>
                  </a:cubicBezTo>
                  <a:cubicBezTo>
                    <a:pt x="646346" y="730"/>
                    <a:pt x="625991" y="5136"/>
                    <a:pt x="606885" y="13011"/>
                  </a:cubicBezTo>
                  <a:cubicBezTo>
                    <a:pt x="595777" y="17341"/>
                    <a:pt x="584091" y="20008"/>
                    <a:pt x="572205" y="20926"/>
                  </a:cubicBezTo>
                  <a:cubicBezTo>
                    <a:pt x="560417" y="20023"/>
                    <a:pt x="548826" y="17395"/>
                    <a:pt x="537801" y="13125"/>
                  </a:cubicBezTo>
                  <a:cubicBezTo>
                    <a:pt x="518320" y="5094"/>
                    <a:pt x="497550" y="647"/>
                    <a:pt x="476488" y="0"/>
                  </a:cubicBezTo>
                  <a:cubicBezTo>
                    <a:pt x="455837" y="730"/>
                    <a:pt x="435481" y="5136"/>
                    <a:pt x="416376" y="13011"/>
                  </a:cubicBezTo>
                  <a:cubicBezTo>
                    <a:pt x="405268" y="17341"/>
                    <a:pt x="393582" y="20008"/>
                    <a:pt x="381695" y="20926"/>
                  </a:cubicBezTo>
                  <a:cubicBezTo>
                    <a:pt x="369907" y="20023"/>
                    <a:pt x="358316" y="17395"/>
                    <a:pt x="347291" y="13125"/>
                  </a:cubicBezTo>
                  <a:cubicBezTo>
                    <a:pt x="327810" y="5094"/>
                    <a:pt x="307040" y="647"/>
                    <a:pt x="285979" y="0"/>
                  </a:cubicBezTo>
                  <a:cubicBezTo>
                    <a:pt x="265327" y="730"/>
                    <a:pt x="244971" y="5136"/>
                    <a:pt x="225866" y="13011"/>
                  </a:cubicBezTo>
                  <a:cubicBezTo>
                    <a:pt x="214759" y="17343"/>
                    <a:pt x="203073" y="20010"/>
                    <a:pt x="191186" y="20926"/>
                  </a:cubicBezTo>
                  <a:cubicBezTo>
                    <a:pt x="179398" y="20023"/>
                    <a:pt x="167807" y="17395"/>
                    <a:pt x="156781" y="13125"/>
                  </a:cubicBezTo>
                  <a:cubicBezTo>
                    <a:pt x="137301" y="5094"/>
                    <a:pt x="116531" y="647"/>
                    <a:pt x="95469" y="0"/>
                  </a:cubicBezTo>
                  <a:cubicBezTo>
                    <a:pt x="74818" y="730"/>
                    <a:pt x="54462" y="5136"/>
                    <a:pt x="35357" y="13011"/>
                  </a:cubicBezTo>
                  <a:cubicBezTo>
                    <a:pt x="24038" y="17426"/>
                    <a:pt x="12119" y="20110"/>
                    <a:pt x="0" y="20974"/>
                  </a:cubicBezTo>
                  <a:lnTo>
                    <a:pt x="1352" y="40005"/>
                  </a:lnTo>
                  <a:cubicBezTo>
                    <a:pt x="15452" y="38996"/>
                    <a:pt x="29319" y="35862"/>
                    <a:pt x="42481" y="30709"/>
                  </a:cubicBezTo>
                  <a:cubicBezTo>
                    <a:pt x="59323" y="23743"/>
                    <a:pt x="77259" y="19796"/>
                    <a:pt x="95469" y="19050"/>
                  </a:cubicBezTo>
                  <a:cubicBezTo>
                    <a:pt x="114088" y="19708"/>
                    <a:pt x="132438" y="23689"/>
                    <a:pt x="149657" y="30804"/>
                  </a:cubicBezTo>
                  <a:cubicBezTo>
                    <a:pt x="162735" y="35901"/>
                    <a:pt x="176508" y="38999"/>
                    <a:pt x="190509" y="39995"/>
                  </a:cubicBezTo>
                  <a:lnTo>
                    <a:pt x="191186" y="40043"/>
                  </a:lnTo>
                  <a:lnTo>
                    <a:pt x="191862" y="39995"/>
                  </a:lnTo>
                  <a:cubicBezTo>
                    <a:pt x="205962" y="38987"/>
                    <a:pt x="219828" y="35852"/>
                    <a:pt x="232991" y="30699"/>
                  </a:cubicBezTo>
                  <a:cubicBezTo>
                    <a:pt x="249833" y="23736"/>
                    <a:pt x="267770" y="19793"/>
                    <a:pt x="285979" y="19050"/>
                  </a:cubicBezTo>
                  <a:cubicBezTo>
                    <a:pt x="304597" y="19708"/>
                    <a:pt x="322948" y="23689"/>
                    <a:pt x="340166" y="30804"/>
                  </a:cubicBezTo>
                  <a:cubicBezTo>
                    <a:pt x="353245" y="35901"/>
                    <a:pt x="367017" y="38999"/>
                    <a:pt x="381019" y="39995"/>
                  </a:cubicBezTo>
                  <a:lnTo>
                    <a:pt x="381695" y="40043"/>
                  </a:lnTo>
                  <a:lnTo>
                    <a:pt x="382372" y="39995"/>
                  </a:lnTo>
                  <a:cubicBezTo>
                    <a:pt x="396470" y="38983"/>
                    <a:pt x="410337" y="35849"/>
                    <a:pt x="423500" y="30699"/>
                  </a:cubicBezTo>
                  <a:cubicBezTo>
                    <a:pt x="440343" y="23736"/>
                    <a:pt x="458279" y="19793"/>
                    <a:pt x="476488" y="19050"/>
                  </a:cubicBezTo>
                  <a:cubicBezTo>
                    <a:pt x="495107" y="19708"/>
                    <a:pt x="513457" y="23689"/>
                    <a:pt x="530676" y="30804"/>
                  </a:cubicBezTo>
                  <a:cubicBezTo>
                    <a:pt x="543755" y="35901"/>
                    <a:pt x="557527" y="38999"/>
                    <a:pt x="571529" y="39995"/>
                  </a:cubicBezTo>
                  <a:lnTo>
                    <a:pt x="572205" y="40043"/>
                  </a:lnTo>
                  <a:lnTo>
                    <a:pt x="572881" y="39995"/>
                  </a:lnTo>
                  <a:cubicBezTo>
                    <a:pt x="586980" y="38983"/>
                    <a:pt x="600846" y="35849"/>
                    <a:pt x="614010" y="30699"/>
                  </a:cubicBezTo>
                  <a:cubicBezTo>
                    <a:pt x="630852" y="23736"/>
                    <a:pt x="648789" y="19793"/>
                    <a:pt x="666998" y="19050"/>
                  </a:cubicBezTo>
                  <a:cubicBezTo>
                    <a:pt x="685616" y="19708"/>
                    <a:pt x="703967" y="23689"/>
                    <a:pt x="721185" y="30804"/>
                  </a:cubicBezTo>
                  <a:cubicBezTo>
                    <a:pt x="734264" y="35902"/>
                    <a:pt x="748036" y="39000"/>
                    <a:pt x="762038" y="39995"/>
                  </a:cubicBezTo>
                  <a:lnTo>
                    <a:pt x="763391" y="20993"/>
                  </a:lnTo>
                  <a:cubicBezTo>
                    <a:pt x="751370" y="20136"/>
                    <a:pt x="739546" y="17484"/>
                    <a:pt x="728310" y="13125"/>
                  </a:cubicBezTo>
                  <a:close/>
                </a:path>
              </a:pathLst>
            </a:custGeom>
            <a:solidFill>
              <a:srgbClr val="44697D"/>
            </a:solidFill>
            <a:ln w="9525" cap="flat">
              <a:solidFill>
                <a:srgbClr val="44697D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F301A87-1366-1C54-2FDF-6A1065C226BA}"/>
              </a:ext>
            </a:extLst>
          </p:cNvPr>
          <p:cNvGrpSpPr/>
          <p:nvPr/>
        </p:nvGrpSpPr>
        <p:grpSpPr>
          <a:xfrm>
            <a:off x="5500688" y="4726648"/>
            <a:ext cx="1115113" cy="1518821"/>
            <a:chOff x="9046550" y="4233385"/>
            <a:chExt cx="1115113" cy="1518821"/>
          </a:xfrm>
        </p:grpSpPr>
        <p:pic>
          <p:nvPicPr>
            <p:cNvPr id="128" name="Graphic 18" descr="Agriculture with solid fill">
              <a:extLst>
                <a:ext uri="{FF2B5EF4-FFF2-40B4-BE49-F238E27FC236}">
                  <a16:creationId xmlns:a16="http://schemas.microsoft.com/office/drawing/2014/main" id="{1F8D05E8-30FC-26E6-5183-4751BA91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73642" y="4233385"/>
              <a:ext cx="660927" cy="751825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51E025E-6584-327D-F927-AE182FBBDAF8}"/>
                </a:ext>
              </a:extLst>
            </p:cNvPr>
            <p:cNvSpPr txBox="1"/>
            <p:nvPr/>
          </p:nvSpPr>
          <p:spPr>
            <a:xfrm>
              <a:off x="9046550" y="4934170"/>
              <a:ext cx="1115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LNID </a:t>
              </a:r>
              <a:r>
                <a:rPr kumimoji="0" lang="en-US" sz="16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addt’l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irrigation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A6B8481-FFCE-BEF9-0723-4ED3DFC7ED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6408" y="5486882"/>
              <a:ext cx="336555" cy="26532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aphicFrame>
        <p:nvGraphicFramePr>
          <p:cNvPr id="131" name="Diagram 130">
            <a:extLst>
              <a:ext uri="{FF2B5EF4-FFF2-40B4-BE49-F238E27FC236}">
                <a16:creationId xmlns:a16="http://schemas.microsoft.com/office/drawing/2014/main" id="{BA15CC35-18B4-0F81-B98D-5AEFB96D81FC}"/>
              </a:ext>
            </a:extLst>
          </p:cNvPr>
          <p:cNvGraphicFramePr/>
          <p:nvPr/>
        </p:nvGraphicFramePr>
        <p:xfrm>
          <a:off x="1164045" y="5734098"/>
          <a:ext cx="9863909" cy="149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5692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ay-moisture-map">
            <a:extLst>
              <a:ext uri="{FF2B5EF4-FFF2-40B4-BE49-F238E27FC236}">
                <a16:creationId xmlns:a16="http://schemas.microsoft.com/office/drawing/2014/main" id="{465F42B9-4A19-DDDA-3F82-161262C8D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7392574" y="114300"/>
            <a:ext cx="4799426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63B7F-88D8-DED6-8C75-BB06E7BA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0C7FCF-5E58-D6A0-428C-5F5A7A41F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C3C5E-844B-1437-904F-98EAF1FCF5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55F28-E7D6-E22A-F497-E721CB690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340" y="3688096"/>
            <a:ext cx="7184234" cy="282564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Deus Ex Machina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Identified limited ability of Red Deer &amp; Oldman/S. </a:t>
            </a:r>
            <a:r>
              <a:rPr lang="en-US" dirty="0" err="1"/>
              <a:t>Tribs</a:t>
            </a:r>
            <a:r>
              <a:rPr lang="en-US" dirty="0"/>
              <a:t> to respond to prolonged drought</a:t>
            </a:r>
          </a:p>
          <a:p>
            <a:pPr lvl="1"/>
            <a:r>
              <a:rPr lang="en-US" dirty="0"/>
              <a:t>Reviewing long-term infrastructure now</a:t>
            </a:r>
          </a:p>
          <a:p>
            <a:r>
              <a:rPr lang="en-US" dirty="0"/>
              <a:t>Prepared with a framework to address the next drought</a:t>
            </a:r>
          </a:p>
          <a:p>
            <a:pPr lvl="1"/>
            <a:r>
              <a:rPr lang="en-US" dirty="0"/>
              <a:t>Each agreement is intended to be a “one-off” but there exists a template now</a:t>
            </a:r>
          </a:p>
        </p:txBody>
      </p:sp>
      <p:pic>
        <p:nvPicPr>
          <p:cNvPr id="3076" name="Picture 4" descr="Month to Month comparison in 2024 with cause for drought concern early on.">
            <a:extLst>
              <a:ext uri="{FF2B5EF4-FFF2-40B4-BE49-F238E27FC236}">
                <a16:creationId xmlns:a16="http://schemas.microsoft.com/office/drawing/2014/main" id="{0888C7CF-E4FB-FCB9-0D53-AD5BF2FB8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50122" b="63207"/>
          <a:stretch/>
        </p:blipFill>
        <p:spPr bwMode="auto">
          <a:xfrm>
            <a:off x="80514" y="1322662"/>
            <a:ext cx="3916392" cy="22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nth to Month comparison in 2024 with cause for drought concern early on.">
            <a:extLst>
              <a:ext uri="{FF2B5EF4-FFF2-40B4-BE49-F238E27FC236}">
                <a16:creationId xmlns:a16="http://schemas.microsoft.com/office/drawing/2014/main" id="{38B82595-BA02-F06C-473D-0F73FEF4F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35217" b="63207"/>
          <a:stretch/>
        </p:blipFill>
        <p:spPr bwMode="auto">
          <a:xfrm>
            <a:off x="80514" y="1322662"/>
            <a:ext cx="5279365" cy="22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onth to Month comparison in 2024 with cause for drought concern early on.">
            <a:extLst>
              <a:ext uri="{FF2B5EF4-FFF2-40B4-BE49-F238E27FC236}">
                <a16:creationId xmlns:a16="http://schemas.microsoft.com/office/drawing/2014/main" id="{B4D970F0-F8BF-2488-E8BE-CDE2943ED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21569" b="63207"/>
          <a:stretch/>
        </p:blipFill>
        <p:spPr bwMode="auto">
          <a:xfrm>
            <a:off x="80513" y="1322662"/>
            <a:ext cx="6527321" cy="22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onth to Month comparison in 2024 with cause for drought concern early on.">
            <a:extLst>
              <a:ext uri="{FF2B5EF4-FFF2-40B4-BE49-F238E27FC236}">
                <a16:creationId xmlns:a16="http://schemas.microsoft.com/office/drawing/2014/main" id="{5A33C176-8463-594E-47AB-C1AB4F94D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7481" b="63207"/>
          <a:stretch/>
        </p:blipFill>
        <p:spPr bwMode="auto">
          <a:xfrm>
            <a:off x="80512" y="1322662"/>
            <a:ext cx="7815533" cy="22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A0C368-BC36-D238-1B6F-8ABBABBD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434" y="3688096"/>
            <a:ext cx="3637256" cy="10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A17E1-D501-A1AF-83D9-C454D3677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BAC5A3-7794-FC8E-67D1-EBBBAA33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22" y="344261"/>
            <a:ext cx="10203727" cy="573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099BA6-4981-6052-B51C-F4A099E91D07}"/>
              </a:ext>
            </a:extLst>
          </p:cNvPr>
          <p:cNvSpPr txBox="1"/>
          <p:nvPr/>
        </p:nvSpPr>
        <p:spPr>
          <a:xfrm>
            <a:off x="3428999" y="6202918"/>
            <a:ext cx="915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https://oldmanwatershed.ca/blog-posts/2024/10/29/drought-update-how-did-we-fare</a:t>
            </a:r>
          </a:p>
        </p:txBody>
      </p:sp>
    </p:spTree>
    <p:extLst>
      <p:ext uri="{BB962C8B-B14F-4D97-AF65-F5344CB8AC3E}">
        <p14:creationId xmlns:p14="http://schemas.microsoft.com/office/powerpoint/2010/main" val="37759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D92BE-621B-B644-5034-92BDBAEE49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572250"/>
            <a:ext cx="2590800" cy="263525"/>
          </a:xfrm>
        </p:spPr>
        <p:txBody>
          <a:bodyPr/>
          <a:lstStyle/>
          <a:p>
            <a:fld id="{ABF72756-0213-4A1F-BBDA-2E3072667FD8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3DB718-719B-CC11-42DC-F9F043EA8F30}"/>
              </a:ext>
            </a:extLst>
          </p:cNvPr>
          <p:cNvGrpSpPr/>
          <p:nvPr/>
        </p:nvGrpSpPr>
        <p:grpSpPr>
          <a:xfrm>
            <a:off x="806184" y="360544"/>
            <a:ext cx="10601403" cy="6153195"/>
            <a:chOff x="806184" y="360544"/>
            <a:chExt cx="10601403" cy="61531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5D06D1-B648-D1DA-B55D-41BE42BCF6A5}"/>
                </a:ext>
              </a:extLst>
            </p:cNvPr>
            <p:cNvGrpSpPr/>
            <p:nvPr/>
          </p:nvGrpSpPr>
          <p:grpSpPr>
            <a:xfrm>
              <a:off x="806184" y="360544"/>
              <a:ext cx="10601403" cy="6153195"/>
              <a:chOff x="806184" y="360544"/>
              <a:chExt cx="10601403" cy="615319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28F4014-D358-BBEC-8543-3D21A9354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6184" y="360544"/>
                <a:ext cx="10601403" cy="615319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BBBF45B-26AF-5F66-6286-E7CBCF79E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184" y="360544"/>
                <a:ext cx="1247784" cy="438153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EA1552-4847-5C7B-5986-58A06D4A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8827" y="360544"/>
              <a:ext cx="1428760" cy="1428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13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A3D-AD29-7189-9ACF-F9891426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10961914" cy="544739"/>
          </a:xfrm>
        </p:spPr>
        <p:txBody>
          <a:bodyPr/>
          <a:lstStyle/>
          <a:p>
            <a:r>
              <a:rPr lang="en-US" dirty="0"/>
              <a:t>The South Saskatchewan River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54D2B-488A-5DBA-9880-73FCCF014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37137-C4DF-233B-A558-74B7A016BE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9DF19-A0C9-E3C2-6056-CF48616E7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4159808" cy="4581525"/>
          </a:xfrm>
        </p:spPr>
        <p:txBody>
          <a:bodyPr/>
          <a:lstStyle/>
          <a:p>
            <a:r>
              <a:rPr lang="en-US" dirty="0"/>
              <a:t>Closed basins</a:t>
            </a:r>
          </a:p>
          <a:p>
            <a:pPr lvl="1"/>
            <a:r>
              <a:rPr lang="en-US" dirty="0"/>
              <a:t>Except the Northerly Red Deer</a:t>
            </a:r>
          </a:p>
          <a:p>
            <a:r>
              <a:rPr lang="en-US" dirty="0"/>
              <a:t>Heavily agricultural in terms of water use</a:t>
            </a:r>
          </a:p>
          <a:p>
            <a:pPr lvl="1"/>
            <a:r>
              <a:rPr lang="en-US" dirty="0"/>
              <a:t>30 – 60% of use depending on sub-basin</a:t>
            </a:r>
          </a:p>
          <a:p>
            <a:pPr lvl="1"/>
            <a:r>
              <a:rPr lang="en-US" dirty="0"/>
              <a:t>World-class fisheries and outdoor recreation opportunities</a:t>
            </a:r>
          </a:p>
          <a:p>
            <a:r>
              <a:rPr lang="en-US" dirty="0"/>
              <a:t>Diverse stakeholder groups</a:t>
            </a:r>
          </a:p>
          <a:p>
            <a:pPr lvl="1"/>
            <a:r>
              <a:rPr lang="en-US" dirty="0"/>
              <a:t>Hydropower</a:t>
            </a:r>
          </a:p>
          <a:p>
            <a:pPr lvl="1"/>
            <a:r>
              <a:rPr lang="en-US" dirty="0"/>
              <a:t>Petrochemical </a:t>
            </a:r>
          </a:p>
          <a:p>
            <a:pPr lvl="1"/>
            <a:r>
              <a:rPr lang="en-US" dirty="0"/>
              <a:t>Environmental NGOs</a:t>
            </a:r>
          </a:p>
          <a:p>
            <a:pPr lvl="1"/>
            <a:r>
              <a:rPr lang="en-US" dirty="0"/>
              <a:t>Agricultural districts</a:t>
            </a:r>
          </a:p>
          <a:p>
            <a:pPr lvl="1"/>
            <a:r>
              <a:rPr lang="en-US" dirty="0"/>
              <a:t>Industrial (esp. chemical &amp; food processing)</a:t>
            </a:r>
          </a:p>
          <a:p>
            <a:pPr lvl="1"/>
            <a:r>
              <a:rPr lang="en-US" dirty="0"/>
              <a:t>Municipal</a:t>
            </a:r>
          </a:p>
          <a:p>
            <a:r>
              <a:rPr lang="en-US" dirty="0"/>
              <a:t>1 major, several smaller municipalities</a:t>
            </a:r>
          </a:p>
          <a:p>
            <a:pPr lvl="1"/>
            <a:r>
              <a:rPr lang="en-US" dirty="0"/>
              <a:t>Calgary, Lethbridge, Red Deer, Medicine Hat</a:t>
            </a:r>
          </a:p>
          <a:p>
            <a:endParaRPr lang="en-US" dirty="0"/>
          </a:p>
        </p:txBody>
      </p:sp>
      <p:pic>
        <p:nvPicPr>
          <p:cNvPr id="4098" name="Picture 2" descr="diagram">
            <a:extLst>
              <a:ext uri="{FF2B5EF4-FFF2-40B4-BE49-F238E27FC236}">
                <a16:creationId xmlns:a16="http://schemas.microsoft.com/office/drawing/2014/main" id="{85AFA22A-E3CA-66FF-0021-25E0977B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94" y="1640840"/>
            <a:ext cx="7411706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2A6D6-2FB1-3EF8-4E2D-3AAEAE86BE54}"/>
              </a:ext>
            </a:extLst>
          </p:cNvPr>
          <p:cNvSpPr txBox="1"/>
          <p:nvPr/>
        </p:nvSpPr>
        <p:spPr>
          <a:xfrm>
            <a:off x="9768840" y="5947341"/>
            <a:ext cx="2303516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200" i="1" dirty="0">
                <a:solidFill>
                  <a:srgbClr val="404040"/>
                </a:solidFill>
                <a:latin typeface="+mj-lt"/>
              </a:rPr>
              <a:t>Cathy Ryan, University of Calgary</a:t>
            </a:r>
          </a:p>
        </p:txBody>
      </p:sp>
    </p:spTree>
    <p:extLst>
      <p:ext uri="{BB962C8B-B14F-4D97-AF65-F5344CB8AC3E}">
        <p14:creationId xmlns:p14="http://schemas.microsoft.com/office/powerpoint/2010/main" val="324164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pie chart with white text&#10;&#10;Description automatically generated">
            <a:extLst>
              <a:ext uri="{FF2B5EF4-FFF2-40B4-BE49-F238E27FC236}">
                <a16:creationId xmlns:a16="http://schemas.microsoft.com/office/drawing/2014/main" id="{3D8BDB63-CBDD-C14F-F090-E969619E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4085" r="3930" b="15062"/>
          <a:stretch/>
        </p:blipFill>
        <p:spPr>
          <a:xfrm>
            <a:off x="1516565" y="1216547"/>
            <a:ext cx="4873083" cy="28095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4771-A370-4990-A1AC-70D691FDC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72798" y="1138474"/>
            <a:ext cx="4609602" cy="2366615"/>
          </a:xfrm>
        </p:spPr>
        <p:txBody>
          <a:bodyPr/>
          <a:lstStyle/>
          <a:p>
            <a:r>
              <a:rPr lang="en-CA" b="1"/>
              <a:t>The largest categories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Private Irrigation: 40,402,214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Stockwatering: 22,504,908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Wetlands 18,601,733 m</a:t>
            </a:r>
            <a:r>
              <a:rPr lang="en-CA" baseline="30000"/>
              <a:t>3</a:t>
            </a:r>
            <a:r>
              <a:rPr lang="en-CA"/>
              <a:t>/yr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F1719-72FE-43C1-93B1-8F8A4049A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66449" y="3773308"/>
            <a:ext cx="4609602" cy="2366615"/>
          </a:xfrm>
        </p:spPr>
        <p:txBody>
          <a:bodyPr/>
          <a:lstStyle/>
          <a:p>
            <a:r>
              <a:rPr lang="en-CA" b="1"/>
              <a:t>The largest ‘smaller’ licences are:</a:t>
            </a:r>
          </a:p>
          <a:p>
            <a:r>
              <a:rPr lang="en-CA"/>
              <a:t>Ducks (3,308,190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Private Irrigation (962,120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Injection (938,270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AD6A1-1D81-4EF7-BDA5-2AFBF00F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Red Deer Basin – Smaller Licences – </a:t>
            </a:r>
            <a:r>
              <a:rPr lang="en-US" altLang="en-US"/>
              <a:t>127,158,687 m</a:t>
            </a:r>
            <a:r>
              <a:rPr lang="en-US" altLang="en-US" baseline="30000"/>
              <a:t>3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FC9869-AD82-E066-BCA4-F1FB255A7C5B}"/>
              </a:ext>
            </a:extLst>
          </p:cNvPr>
          <p:cNvGraphicFramePr>
            <a:graphicFrameLocks noGrp="1"/>
          </p:cNvGraphicFramePr>
          <p:nvPr/>
        </p:nvGraphicFramePr>
        <p:xfrm>
          <a:off x="1037063" y="4026137"/>
          <a:ext cx="5352585" cy="1788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85809">
                  <a:extLst>
                    <a:ext uri="{9D8B030D-6E8A-4147-A177-3AD203B41FA5}">
                      <a16:colId xmlns:a16="http://schemas.microsoft.com/office/drawing/2014/main" val="2834340832"/>
                    </a:ext>
                  </a:extLst>
                </a:gridCol>
                <a:gridCol w="4366776">
                  <a:extLst>
                    <a:ext uri="{9D8B030D-6E8A-4147-A177-3AD203B41FA5}">
                      <a16:colId xmlns:a16="http://schemas.microsoft.com/office/drawing/2014/main" val="138386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Vol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Other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8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Confined Feeding, Oil and Gas Plant Processing, Parks &amp; Rec, Food Processing,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08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Gravel, Golf Courses, Fish Farms, Waste Disposal, Sawmills, Car washing,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11276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54492E-19FC-0F06-1DE3-016E50660769}"/>
              </a:ext>
            </a:extLst>
          </p:cNvPr>
          <p:cNvCxnSpPr>
            <a:cxnSpLocks/>
          </p:cNvCxnSpPr>
          <p:nvPr/>
        </p:nvCxnSpPr>
        <p:spPr>
          <a:xfrm flipH="1">
            <a:off x="4646574" y="3549034"/>
            <a:ext cx="627953" cy="509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DE0D8A3-F7B1-E787-5974-7D7F5A249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4" y="1070497"/>
            <a:ext cx="3073400" cy="2921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A5F377CD-5B67-D181-6CF2-45ECFB6D00BC}"/>
              </a:ext>
            </a:extLst>
          </p:cNvPr>
          <p:cNvSpPr txBox="1">
            <a:spLocks/>
          </p:cNvSpPr>
          <p:nvPr/>
        </p:nvSpPr>
        <p:spPr>
          <a:xfrm>
            <a:off x="414868" y="6538913"/>
            <a:ext cx="6840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6359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pie chart with text&#10;&#10;Description automatically generated">
            <a:extLst>
              <a:ext uri="{FF2B5EF4-FFF2-40B4-BE49-F238E27FC236}">
                <a16:creationId xmlns:a16="http://schemas.microsoft.com/office/drawing/2014/main" id="{DECFAF4C-6188-35BA-934F-3A49ED84D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5"/>
          <a:stretch/>
        </p:blipFill>
        <p:spPr>
          <a:xfrm>
            <a:off x="618067" y="1328871"/>
            <a:ext cx="5618602" cy="26484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4771-A370-4990-A1AC-70D691FDC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6128" y="1102077"/>
            <a:ext cx="5263374" cy="2366615"/>
          </a:xfrm>
        </p:spPr>
        <p:txBody>
          <a:bodyPr/>
          <a:lstStyle/>
          <a:p>
            <a:r>
              <a:rPr lang="en-CA" b="1"/>
              <a:t>The largest categories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Lake Level Stabilization: 97,639,124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Private Irrigation: 28,809,714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Fish Farms: 23,289,617 m</a:t>
            </a:r>
            <a:r>
              <a:rPr lang="en-CA" baseline="30000"/>
              <a:t>3</a:t>
            </a:r>
            <a:r>
              <a:rPr lang="en-CA"/>
              <a:t>/yr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F1719-72FE-43C1-93B1-8F8A4049A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6128" y="3736911"/>
            <a:ext cx="5263374" cy="2682171"/>
          </a:xfrm>
        </p:spPr>
        <p:txBody>
          <a:bodyPr/>
          <a:lstStyle/>
          <a:p>
            <a:r>
              <a:rPr lang="en-CA" b="1"/>
              <a:t>The largest ‘smaller’ licences are:</a:t>
            </a:r>
          </a:p>
          <a:p>
            <a:r>
              <a:rPr lang="en-CA"/>
              <a:t>Alberta Infrastructure (68,600,000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Allen’s Trout Farm (16,760,536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Ducks (7,971,993 m</a:t>
            </a:r>
            <a:r>
              <a:rPr lang="en-CA" baseline="30000"/>
              <a:t>3</a:t>
            </a:r>
            <a:r>
              <a:rPr lang="en-CA"/>
              <a:t>/yr)</a:t>
            </a:r>
            <a:endParaRPr lang="en-CA">
              <a:cs typeface="Calibri"/>
            </a:endParaRPr>
          </a:p>
          <a:p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AD6A1-1D81-4EF7-BDA5-2AFBF00F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Bow Basin – Smaller Licences – 288,477,313 m</a:t>
            </a:r>
            <a:r>
              <a:rPr lang="en-CA" baseline="30000"/>
              <a:t>3</a:t>
            </a:r>
            <a:endParaRPr lang="en-CA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FC9869-AD82-E066-BCA4-F1FB255A7C5B}"/>
              </a:ext>
            </a:extLst>
          </p:cNvPr>
          <p:cNvGraphicFramePr>
            <a:graphicFrameLocks noGrp="1"/>
          </p:cNvGraphicFramePr>
          <p:nvPr/>
        </p:nvGraphicFramePr>
        <p:xfrm>
          <a:off x="1459689" y="4219442"/>
          <a:ext cx="4557600" cy="20350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81706">
                  <a:extLst>
                    <a:ext uri="{9D8B030D-6E8A-4147-A177-3AD203B41FA5}">
                      <a16:colId xmlns:a16="http://schemas.microsoft.com/office/drawing/2014/main" val="2834340832"/>
                    </a:ext>
                  </a:extLst>
                </a:gridCol>
                <a:gridCol w="3775894">
                  <a:extLst>
                    <a:ext uri="{9D8B030D-6E8A-4147-A177-3AD203B41FA5}">
                      <a16:colId xmlns:a16="http://schemas.microsoft.com/office/drawing/2014/main" val="138386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Vol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Other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8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Storage Reservoir, Stockwatering, Food Processing, Golf Courses, Feedlots,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08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Minerals &amp; Metals, Snow/Ice Making, Hydraulic Fracturing, Oil and Gas Plant Processing,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11276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2F66D4-460B-AFB3-204F-D166C66AFC0E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738489" y="3977320"/>
            <a:ext cx="842494" cy="24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012102C-1C2A-FD81-D122-8442AA020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83" y="1179766"/>
            <a:ext cx="2768600" cy="2794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7C58425-0ECE-4635-2074-DF31286E356F}"/>
              </a:ext>
            </a:extLst>
          </p:cNvPr>
          <p:cNvSpPr txBox="1">
            <a:spLocks/>
          </p:cNvSpPr>
          <p:nvPr/>
        </p:nvSpPr>
        <p:spPr>
          <a:xfrm>
            <a:off x="414868" y="6538913"/>
            <a:ext cx="6840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9451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orful pie chart with text&#10;&#10;Description automatically generated">
            <a:extLst>
              <a:ext uri="{FF2B5EF4-FFF2-40B4-BE49-F238E27FC236}">
                <a16:creationId xmlns:a16="http://schemas.microsoft.com/office/drawing/2014/main" id="{1D7715A8-FBC7-B43F-1831-8EADEABEA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41" y="1098343"/>
            <a:ext cx="4019938" cy="27766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4771-A370-4990-A1AC-70D691FDC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6322" y="1098343"/>
            <a:ext cx="5186633" cy="2366615"/>
          </a:xfrm>
        </p:spPr>
        <p:txBody>
          <a:bodyPr>
            <a:normAutofit/>
          </a:bodyPr>
          <a:lstStyle/>
          <a:p>
            <a:r>
              <a:rPr lang="en-CA" b="1"/>
              <a:t>The largest categories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Private Irrigation: 184,098,583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Stockwatering: 16,529,746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Population 2,500 to 10,000: 15,927,933 m</a:t>
            </a:r>
            <a:r>
              <a:rPr lang="en-CA" baseline="30000"/>
              <a:t>3</a:t>
            </a:r>
            <a:r>
              <a:rPr lang="en-CA"/>
              <a:t>/yr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F1719-72FE-43C1-93B1-8F8A4049A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9974" y="3733177"/>
            <a:ext cx="5192982" cy="2596982"/>
          </a:xfrm>
        </p:spPr>
        <p:txBody>
          <a:bodyPr/>
          <a:lstStyle/>
          <a:p>
            <a:r>
              <a:rPr lang="en-CA" b="1"/>
              <a:t>The largest ‘smaller’ licences are:</a:t>
            </a:r>
          </a:p>
          <a:p>
            <a:r>
              <a:rPr lang="en-CA"/>
              <a:t>Lethbridge Water Operations Branch  (7,820,280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Ducks (3,742,700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Deseret Ranches of Alberta: (3,376,040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AD6A1-1D81-4EF7-BDA5-2AFBF00F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Oldman Basin – Smaller Licences – 300,167,688m</a:t>
            </a:r>
            <a:r>
              <a:rPr lang="en-CA" baseline="30000"/>
              <a:t>3</a:t>
            </a:r>
            <a:endParaRPr lang="en-CA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FC9869-AD82-E066-BCA4-F1FB255A7C5B}"/>
              </a:ext>
            </a:extLst>
          </p:cNvPr>
          <p:cNvGraphicFramePr>
            <a:graphicFrameLocks noGrp="1"/>
          </p:cNvGraphicFramePr>
          <p:nvPr/>
        </p:nvGraphicFramePr>
        <p:xfrm>
          <a:off x="1025913" y="3922498"/>
          <a:ext cx="4958346" cy="15412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0602">
                  <a:extLst>
                    <a:ext uri="{9D8B030D-6E8A-4147-A177-3AD203B41FA5}">
                      <a16:colId xmlns:a16="http://schemas.microsoft.com/office/drawing/2014/main" val="2834340832"/>
                    </a:ext>
                  </a:extLst>
                </a:gridCol>
                <a:gridCol w="4027744">
                  <a:extLst>
                    <a:ext uri="{9D8B030D-6E8A-4147-A177-3AD203B41FA5}">
                      <a16:colId xmlns:a16="http://schemas.microsoft.com/office/drawing/2014/main" val="138386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Vol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Other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8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Food Processing, Confined Feed, Flood Control,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08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Fish Farms, Golf Courses, Wetlands, Gravel, Cement and Concrete,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11276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0E303A-B67B-0A57-8838-3AE77C3CE565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505086" y="3546088"/>
            <a:ext cx="1167275" cy="376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5C0FCD0-02BF-E726-A0BD-429E48015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97" y="1057764"/>
            <a:ext cx="2908300" cy="2286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3CD97127-43FA-3E6E-318D-8E0BA6E8CBDF}"/>
              </a:ext>
            </a:extLst>
          </p:cNvPr>
          <p:cNvSpPr txBox="1">
            <a:spLocks/>
          </p:cNvSpPr>
          <p:nvPr/>
        </p:nvSpPr>
        <p:spPr>
          <a:xfrm>
            <a:off x="414868" y="6538913"/>
            <a:ext cx="6840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39901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pie chart with text&#10;&#10;Description automatically generated">
            <a:extLst>
              <a:ext uri="{FF2B5EF4-FFF2-40B4-BE49-F238E27FC236}">
                <a16:creationId xmlns:a16="http://schemas.microsoft.com/office/drawing/2014/main" id="{6CEB82D0-506A-5B86-E619-C3367B55B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/>
          <a:stretch/>
        </p:blipFill>
        <p:spPr>
          <a:xfrm>
            <a:off x="769434" y="1178192"/>
            <a:ext cx="4804130" cy="24593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94771-A370-4990-A1AC-70D691FDC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1060" y="1102077"/>
            <a:ext cx="5795350" cy="2366615"/>
          </a:xfrm>
        </p:spPr>
        <p:txBody>
          <a:bodyPr>
            <a:normAutofit/>
          </a:bodyPr>
          <a:lstStyle/>
          <a:p>
            <a:r>
              <a:rPr lang="en-CA" b="1"/>
              <a:t>The largest categories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Private Irrigation: 39,129,005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Population 2,500 to 10,000: 10,247,860 m</a:t>
            </a:r>
            <a:r>
              <a:rPr lang="en-CA" baseline="30000"/>
              <a:t>3</a:t>
            </a:r>
            <a:r>
              <a:rPr lang="en-CA"/>
              <a:t>/yr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Food Processing/Slaughterhouse: 9,070,766 m</a:t>
            </a:r>
            <a:r>
              <a:rPr lang="en-CA" baseline="30000"/>
              <a:t>3</a:t>
            </a:r>
            <a:r>
              <a:rPr lang="en-CA"/>
              <a:t>/yr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F1719-72FE-43C1-93B1-8F8A4049A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4712" y="3736911"/>
            <a:ext cx="5801698" cy="2366615"/>
          </a:xfrm>
        </p:spPr>
        <p:txBody>
          <a:bodyPr>
            <a:normAutofit/>
          </a:bodyPr>
          <a:lstStyle/>
          <a:p>
            <a:r>
              <a:rPr lang="en-CA" b="1"/>
              <a:t>The largest ‘smaller’ licences are:</a:t>
            </a:r>
          </a:p>
          <a:p>
            <a:r>
              <a:rPr lang="en-CA"/>
              <a:t>Southeast Alberta Water Co-op (1,604,938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County of Warner (727,750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r>
              <a:rPr lang="en-CA"/>
              <a:t>Country of Lethbridge Rural Water Association (470,120 m</a:t>
            </a:r>
            <a:r>
              <a:rPr lang="en-CA" baseline="30000"/>
              <a:t>3</a:t>
            </a:r>
            <a:r>
              <a:rPr lang="en-CA"/>
              <a:t>/yr)</a:t>
            </a:r>
          </a:p>
          <a:p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AD6A1-1D81-4EF7-BDA5-2AFBF00F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Southern Tributaries – Smaller Licences – </a:t>
            </a:r>
            <a:r>
              <a:rPr lang="en-CA" sz="2700" dirty="0"/>
              <a:t>91,217,010 m</a:t>
            </a:r>
            <a:r>
              <a:rPr lang="en-CA" sz="2700" baseline="30000" dirty="0"/>
              <a:t>3</a:t>
            </a:r>
            <a:endParaRPr lang="en-US" sz="27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FC9869-AD82-E066-BCA4-F1FB255A7C5B}"/>
              </a:ext>
            </a:extLst>
          </p:cNvPr>
          <p:cNvGraphicFramePr>
            <a:graphicFrameLocks noGrp="1"/>
          </p:cNvGraphicFramePr>
          <p:nvPr/>
        </p:nvGraphicFramePr>
        <p:xfrm>
          <a:off x="1393902" y="4026137"/>
          <a:ext cx="4620657" cy="1788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4039">
                  <a:extLst>
                    <a:ext uri="{9D8B030D-6E8A-4147-A177-3AD203B41FA5}">
                      <a16:colId xmlns:a16="http://schemas.microsoft.com/office/drawing/2014/main" val="2834340832"/>
                    </a:ext>
                  </a:extLst>
                </a:gridCol>
                <a:gridCol w="3806618">
                  <a:extLst>
                    <a:ext uri="{9D8B030D-6E8A-4147-A177-3AD203B41FA5}">
                      <a16:colId xmlns:a16="http://schemas.microsoft.com/office/drawing/2014/main" val="138386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% Vol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Other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8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Stockwatering, Fish Farms, Urban, Oil &amp; Gas Plant,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08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Regional Water Lines, Wetlands, Gravel, Parks &amp; Rec, Confined Feeding, and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11276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CDF890-29C8-99FF-22F8-7F9750CB0D29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704230" y="3468692"/>
            <a:ext cx="1202307" cy="557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DE7E2C5-DA88-4E8D-A41A-E1ACBB460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1178192"/>
            <a:ext cx="3098800" cy="3048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1D14962D-95B9-A92E-8FFD-F44E0EF3AA83}"/>
              </a:ext>
            </a:extLst>
          </p:cNvPr>
          <p:cNvSpPr txBox="1">
            <a:spLocks/>
          </p:cNvSpPr>
          <p:nvPr/>
        </p:nvSpPr>
        <p:spPr>
          <a:xfrm>
            <a:off x="414868" y="6538913"/>
            <a:ext cx="6840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CONFIDENTIAL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6299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2DD16-A09D-2E5A-7853-B938B448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2" y="3137380"/>
            <a:ext cx="6573796" cy="3697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619B2-05E0-4B2B-87C3-E73AFD25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S. </a:t>
            </a:r>
            <a:r>
              <a:rPr lang="en-US" dirty="0" err="1"/>
              <a:t>Sask</a:t>
            </a:r>
            <a:r>
              <a:rPr lang="en-US" dirty="0"/>
              <a:t> River, Early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080F8-3ECC-D0AB-E91B-7490AF33F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02A0F-67A0-321E-F2A7-8E2487F34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A42D31-C350-A452-1217-A81ECEE28075}"/>
              </a:ext>
            </a:extLst>
          </p:cNvPr>
          <p:cNvGrpSpPr/>
          <p:nvPr/>
        </p:nvGrpSpPr>
        <p:grpSpPr>
          <a:xfrm>
            <a:off x="124762" y="889000"/>
            <a:ext cx="6405880" cy="2245995"/>
            <a:chOff x="350520" y="1299845"/>
            <a:chExt cx="6405880" cy="2245995"/>
          </a:xfrm>
        </p:grpSpPr>
        <p:pic>
          <p:nvPicPr>
            <p:cNvPr id="7" name="Picture 4" descr="Month to Month comparison in 2024 with cause for drought concern early on.">
              <a:extLst>
                <a:ext uri="{FF2B5EF4-FFF2-40B4-BE49-F238E27FC236}">
                  <a16:creationId xmlns:a16="http://schemas.microsoft.com/office/drawing/2014/main" id="{71405EE1-9246-A9BB-4013-05E7A40F2E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9" t="74677" r="30954" b="2573"/>
            <a:stretch/>
          </p:blipFill>
          <p:spPr bwMode="auto">
            <a:xfrm>
              <a:off x="4135120" y="1850234"/>
              <a:ext cx="2621280" cy="138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Month to Month comparison in 2024 with cause for drought concern early on.">
              <a:extLst>
                <a:ext uri="{FF2B5EF4-FFF2-40B4-BE49-F238E27FC236}">
                  <a16:creationId xmlns:a16="http://schemas.microsoft.com/office/drawing/2014/main" id="{2EB4DCC3-CD6F-52A3-F6FC-962DFD1B25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8" r="49287" b="63156"/>
            <a:stretch/>
          </p:blipFill>
          <p:spPr bwMode="auto">
            <a:xfrm>
              <a:off x="350520" y="1299845"/>
              <a:ext cx="3845560" cy="2245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FC690-B865-92DD-2630-D060BC7B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029" y="1315612"/>
            <a:ext cx="4991209" cy="5519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153271-ADCE-CAD2-059B-3FA95C0B4113}"/>
              </a:ext>
            </a:extLst>
          </p:cNvPr>
          <p:cNvSpPr txBox="1"/>
          <p:nvPr/>
        </p:nvSpPr>
        <p:spPr>
          <a:xfrm>
            <a:off x="7593315" y="1439389"/>
            <a:ext cx="4204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 pitchFamily="34" charset="0"/>
                <a:cs typeface="Arial" charset="0"/>
              </a:rPr>
              <a:t>Oldman Reservoir – Silt Plain with the river running through</a:t>
            </a:r>
            <a:endParaRPr lang="en-CA" sz="24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2AAC2-8226-1BE0-2731-E79D8460D1A1}"/>
              </a:ext>
            </a:extLst>
          </p:cNvPr>
          <p:cNvSpPr txBox="1"/>
          <p:nvPr/>
        </p:nvSpPr>
        <p:spPr>
          <a:xfrm>
            <a:off x="1931497" y="3215312"/>
            <a:ext cx="4204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cs typeface="Arial" charset="0"/>
              </a:rPr>
              <a:t>Oldman Reservoir Bed</a:t>
            </a:r>
            <a:endParaRPr lang="en-CA" sz="24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4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18EA4-09B7-21AA-D12E-6F8A5DB2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16546-76B2-9C57-3473-C4FE95ED894D}"/>
              </a:ext>
            </a:extLst>
          </p:cNvPr>
          <p:cNvGrpSpPr/>
          <p:nvPr/>
        </p:nvGrpSpPr>
        <p:grpSpPr>
          <a:xfrm>
            <a:off x="93880" y="847858"/>
            <a:ext cx="3702241" cy="1549480"/>
            <a:chOff x="93880" y="847858"/>
            <a:chExt cx="3702241" cy="15494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65C274-5F88-AE8D-48A2-D809DD86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" y="847858"/>
              <a:ext cx="3702240" cy="15494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C3521D-B7AE-F3B8-973F-B955963B026F}"/>
                </a:ext>
              </a:extLst>
            </p:cNvPr>
            <p:cNvSpPr txBox="1"/>
            <p:nvPr/>
          </p:nvSpPr>
          <p:spPr>
            <a:xfrm>
              <a:off x="93880" y="1223320"/>
              <a:ext cx="82804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404040"/>
                  </a:solidFill>
                  <a:latin typeface="+mj-lt"/>
                </a:rPr>
                <a:t>Oct</a:t>
              </a:r>
            </a:p>
          </p:txBody>
        </p:sp>
      </p:grpSp>
      <p:pic>
        <p:nvPicPr>
          <p:cNvPr id="8" name="Picture 7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D08E582E-4433-E89F-7243-140D84C25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"/>
          <a:stretch/>
        </p:blipFill>
        <p:spPr>
          <a:xfrm>
            <a:off x="3796121" y="949030"/>
            <a:ext cx="8337993" cy="5583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97CF1-9AC2-2CE0-09A0-2EF2E981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Bow River, Early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61520-9D03-4622-7E6C-AE9BB628C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9C23A2-BFD2-F506-742E-A252BDBD6ED8}"/>
              </a:ext>
            </a:extLst>
          </p:cNvPr>
          <p:cNvGrpSpPr/>
          <p:nvPr/>
        </p:nvGrpSpPr>
        <p:grpSpPr>
          <a:xfrm>
            <a:off x="93880" y="2122133"/>
            <a:ext cx="3702242" cy="1435174"/>
            <a:chOff x="93880" y="2122133"/>
            <a:chExt cx="3702242" cy="14351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6E3559-B668-FCBD-FB93-5D785244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353"/>
            <a:stretch/>
          </p:blipFill>
          <p:spPr>
            <a:xfrm>
              <a:off x="93882" y="2122133"/>
              <a:ext cx="3702240" cy="143517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AACB0-E55D-2B69-318F-1BCED38F0805}"/>
                </a:ext>
              </a:extLst>
            </p:cNvPr>
            <p:cNvSpPr txBox="1"/>
            <p:nvPr/>
          </p:nvSpPr>
          <p:spPr>
            <a:xfrm>
              <a:off x="93880" y="2496887"/>
              <a:ext cx="375103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404040"/>
                  </a:solidFill>
                  <a:latin typeface="+mj-lt"/>
                </a:rPr>
                <a:t>Dec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107AAE-B925-DCFD-8BBB-64813941AACB}"/>
              </a:ext>
            </a:extLst>
          </p:cNvPr>
          <p:cNvGrpSpPr/>
          <p:nvPr/>
        </p:nvGrpSpPr>
        <p:grpSpPr>
          <a:xfrm>
            <a:off x="93880" y="3693753"/>
            <a:ext cx="3702241" cy="1568531"/>
            <a:chOff x="93880" y="3693753"/>
            <a:chExt cx="3702241" cy="15685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C9568D-FCAD-EB09-E434-7D36DE644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3881" y="3693753"/>
              <a:ext cx="3702240" cy="156853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57965D-65EF-6695-4CD2-0B1BE52E3E75}"/>
                </a:ext>
              </a:extLst>
            </p:cNvPr>
            <p:cNvSpPr txBox="1"/>
            <p:nvPr/>
          </p:nvSpPr>
          <p:spPr>
            <a:xfrm>
              <a:off x="93880" y="4102413"/>
              <a:ext cx="363882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404040"/>
                  </a:solidFill>
                  <a:latin typeface="+mj-lt"/>
                </a:rPr>
                <a:t>Feb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5A1DC1-A539-D85F-425F-EF4A0A21C12C}"/>
              </a:ext>
            </a:extLst>
          </p:cNvPr>
          <p:cNvGrpSpPr/>
          <p:nvPr/>
        </p:nvGrpSpPr>
        <p:grpSpPr>
          <a:xfrm>
            <a:off x="57886" y="4986073"/>
            <a:ext cx="3648262" cy="1473307"/>
            <a:chOff x="147860" y="5361833"/>
            <a:chExt cx="3648262" cy="14733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6B093A-DC16-5178-1A0C-C4A13150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795" b="59369"/>
            <a:stretch/>
          </p:blipFill>
          <p:spPr>
            <a:xfrm>
              <a:off x="147860" y="5361833"/>
              <a:ext cx="3648262" cy="14733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8B093C-EECE-4307-1387-AC3A4C9719C0}"/>
                </a:ext>
              </a:extLst>
            </p:cNvPr>
            <p:cNvSpPr txBox="1"/>
            <p:nvPr/>
          </p:nvSpPr>
          <p:spPr>
            <a:xfrm>
              <a:off x="185320" y="5756975"/>
              <a:ext cx="36548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404040"/>
                  </a:solidFill>
                  <a:latin typeface="+mj-lt"/>
                </a:rPr>
                <a:t>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2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azen">
  <a:themeElements>
    <a:clrScheme name="Hazen 2017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0563C1"/>
      </a:hlink>
      <a:folHlink>
        <a:srgbClr val="99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600" dirty="0" smtClean="0">
            <a:solidFill>
              <a:srgbClr val="404040"/>
            </a:solidFill>
            <a:latin typeface="+mj-lt"/>
          </a:defRPr>
        </a:defPPr>
      </a:lstStyle>
    </a:txDef>
  </a:objectDefaults>
  <a:extraClrSchemeLst/>
  <a:custClrLst>
    <a:custClr name="Secondary Red 1">
      <a:srgbClr val="AA4630"/>
    </a:custClr>
    <a:custClr name="Secondary Mauve 2">
      <a:srgbClr val="8C5563"/>
    </a:custClr>
    <a:custClr name="Secondary Mauve 1">
      <a:srgbClr val="9D7D97"/>
    </a:custClr>
    <a:custClr name="Secondary Indigo 1">
      <a:srgbClr val="6F6C8D"/>
    </a:custClr>
    <a:custClr name="Secondary Blue 1">
      <a:srgbClr val="547691"/>
    </a:custClr>
    <a:custClr name="Secondary Green 2">
      <a:srgbClr val="437E69"/>
    </a:custClr>
    <a:custClr name="Secondary Green 1">
      <a:srgbClr val="4A5C2D"/>
    </a:custClr>
    <a:custClr name="Secondary Green 3">
      <a:srgbClr val="A3B068"/>
    </a:custClr>
    <a:custClr name="Secondary Yellow 1">
      <a:srgbClr val="F3C540"/>
    </a:custClr>
    <a:custClr name="Secondary Brown 1">
      <a:srgbClr val="948D7C"/>
    </a:custClr>
    <a:custClr name="Secondary Red 1 - 60%">
      <a:srgbClr val="CA846D"/>
    </a:custClr>
    <a:custClr name="Secondary Mauve 2 - 60%">
      <a:srgbClr val="B18A91"/>
    </a:custClr>
    <a:custClr name="Secondary Mauve 1 - 60%">
      <a:srgbClr val="BCA8BC"/>
    </a:custClr>
    <a:custClr name="Secondary Indigo 1 - 60%">
      <a:srgbClr val="9E9CB6"/>
    </a:custClr>
    <a:custClr name="Secondary Blue 1 - 60%">
      <a:srgbClr val="8CA2B7"/>
    </a:custClr>
    <a:custClr name="Secondary Green 2 - 60%">
      <a:srgbClr val="84AA9B"/>
    </a:custClr>
    <a:custClr name="Secondary Green 1 - 60%">
      <a:srgbClr val="848B6A"/>
    </a:custClr>
    <a:custClr name="Secondary Green 3 - 60%">
      <a:srgbClr val="C3CA9B"/>
    </a:custClr>
    <a:custClr name="Secondary Yellow 1 - 60%">
      <a:srgbClr val="F8D98D"/>
    </a:custClr>
    <a:custClr name="Secondary Brown 1 - 60%">
      <a:srgbClr val="BDB7AA"/>
    </a:custClr>
    <a:custClr name="Secondary Red 1 - 20%">
      <a:srgbClr val="ECCEC1"/>
    </a:custClr>
    <a:custClr name="Secondary Mauve 2 - 20%">
      <a:srgbClr val="DECFD0"/>
    </a:custClr>
    <a:custClr name="Secondary Mauve 1 - 20%">
      <a:srgbClr val="DDD7E3"/>
    </a:custClr>
    <a:custClr name="Secondary Indigo 1 - 20%">
      <a:srgbClr val="D6D6E2"/>
    </a:custClr>
    <a:custClr name="Secondary Blue 1 - 20%">
      <a:srgbClr val="D0D8E2"/>
    </a:custClr>
    <a:custClr name="Secondary Green 2 - 20%">
      <a:srgbClr val="CEDDD7"/>
    </a:custClr>
    <a:custClr name="Secondary Green 1 - 20%">
      <a:srgbClr val="CCCDC0"/>
    </a:custClr>
    <a:custClr name="Secondary Green 3 - 20%">
      <a:srgbClr val="E6E9D7"/>
    </a:custClr>
    <a:custClr name="Secondary Yellow 1 - 20%">
      <a:srgbClr val="FCEFD4"/>
    </a:custClr>
    <a:custClr name="Secondary Brown 1 - 20%">
      <a:srgbClr val="E7E3DD"/>
    </a:custClr>
    <a:custClr name="Secondary Red 1 - Shade">
      <a:srgbClr val="84331F"/>
    </a:custClr>
    <a:custClr name="Secondary Mauve 2 - Shade">
      <a:srgbClr val="724450"/>
    </a:custClr>
    <a:custClr name="Secondary Mauve 1 - Shade">
      <a:srgbClr val="7A6076"/>
    </a:custClr>
    <a:custClr name="Secondary Indigo 1 - Shade">
      <a:srgbClr val="55526D"/>
    </a:custClr>
    <a:custClr name="Secondary Blue 1 - Shade">
      <a:srgbClr val="3E5A70"/>
    </a:custClr>
    <a:custClr name="Secondary Green 2 - Shade">
      <a:srgbClr val="2D5F4F"/>
    </a:custClr>
    <a:custClr name="Secondary Green 1 - Shade">
      <a:srgbClr val="35461E"/>
    </a:custClr>
    <a:custClr name="Secondary Green 3 - Shade">
      <a:srgbClr val="828D53"/>
    </a:custClr>
    <a:custClr name="Secondary Yellow 1 - Shade">
      <a:srgbClr val="D3AC38"/>
    </a:custClr>
    <a:custClr name="Secondary Brown 1 - Shade">
      <a:srgbClr val="6D675B"/>
    </a:custClr>
  </a:custClrLst>
  <a:extLst>
    <a:ext uri="{05A4C25C-085E-4340-85A3-A5531E510DB2}">
      <thm15:themeFamily xmlns:thm15="http://schemas.microsoft.com/office/thememl/2012/main" name="2021 Hazen PPT" id="{5480F2DD-DDF3-4209-AFA4-1A9085E17808}" vid="{9E55742F-BCFA-4469-A362-A0C0397AA453}"/>
    </a:ext>
  </a:extLst>
</a:theme>
</file>

<file path=ppt/theme/theme2.xml><?xml version="1.0" encoding="utf-8"?>
<a:theme xmlns:a="http://schemas.openxmlformats.org/drawingml/2006/main" name="WaterSMART - Layouts">
  <a:themeElements>
    <a:clrScheme name="WaterSMART">
      <a:dk1>
        <a:sysClr val="windowText" lastClr="000000"/>
      </a:dk1>
      <a:lt1>
        <a:sysClr val="window" lastClr="FFFFFF"/>
      </a:lt1>
      <a:dk2>
        <a:srgbClr val="44697D"/>
      </a:dk2>
      <a:lt2>
        <a:srgbClr val="CBEAED"/>
      </a:lt2>
      <a:accent1>
        <a:srgbClr val="B2A97E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FFFF"/>
      </a:accent6>
      <a:hlink>
        <a:srgbClr val="000000"/>
      </a:hlink>
      <a:folHlink>
        <a:srgbClr val="000000"/>
      </a:folHlink>
    </a:clrScheme>
    <a:fontScheme name="WaterSMAR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83fc4d2-72ad-412b-ae7d-6b81b83916dd}" enabled="0" method="" siteId="{083fc4d2-72ad-412b-ae7d-6b81b83916d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Hazen PPT Template</Template>
  <TotalTime>1819</TotalTime>
  <Words>1802</Words>
  <Application>Microsoft Office PowerPoint</Application>
  <PresentationFormat>Widescreen</PresentationFormat>
  <Paragraphs>351</Paragraphs>
  <Slides>28</Slides>
  <Notes>10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Hazen</vt:lpstr>
      <vt:lpstr>WaterSMART - Layouts</vt:lpstr>
      <vt:lpstr>Prepare, Prevent, and Post-solve: Navigating the 2024 Alberta drought emergency with modeling exercises</vt:lpstr>
      <vt:lpstr>A Brief History of Alberta’s Water</vt:lpstr>
      <vt:lpstr>The South Saskatchewan River Today</vt:lpstr>
      <vt:lpstr>Red Deer Basin – Smaller Licences – 127,158,687 m3</vt:lpstr>
      <vt:lpstr>Bow Basin – Smaller Licences – 288,477,313 m3</vt:lpstr>
      <vt:lpstr>Oldman Basin – Smaller Licences – 300,167,688m3</vt:lpstr>
      <vt:lpstr>Southern Tributaries – Smaller Licences – 91,217,010 m3</vt:lpstr>
      <vt:lpstr>The S. Sask River, Early 2024</vt:lpstr>
      <vt:lpstr>The Bow River, Early 2024</vt:lpstr>
      <vt:lpstr>Principles of A Draft Plan</vt:lpstr>
      <vt:lpstr>Draft Water Sharing Agreement</vt:lpstr>
      <vt:lpstr>PowerPoint Presentation</vt:lpstr>
      <vt:lpstr>The Role of Models in Decision-Making</vt:lpstr>
      <vt:lpstr>South Saskatchewan River Operations Model (SSROM)</vt:lpstr>
      <vt:lpstr>PowerPoint Presentation</vt:lpstr>
      <vt:lpstr>PowerPoint Presentation</vt:lpstr>
      <vt:lpstr>Drought Exercise Event Layout</vt:lpstr>
      <vt:lpstr>Drought Exercise Event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 Outcomes</vt:lpstr>
      <vt:lpstr>PowerPoint Presentation</vt:lpstr>
      <vt:lpstr>PowerPoint Presentation</vt:lpstr>
    </vt:vector>
  </TitlesOfParts>
  <Company>Hazen and Sawyer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Sheer, Michael</dc:creator>
  <cp:lastModifiedBy>Sheer, Michael</cp:lastModifiedBy>
  <cp:revision>5</cp:revision>
  <dcterms:created xsi:type="dcterms:W3CDTF">2025-04-21T17:04:08Z</dcterms:created>
  <dcterms:modified xsi:type="dcterms:W3CDTF">2025-05-06T22:42:52Z</dcterms:modified>
</cp:coreProperties>
</file>