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36.jpg" ContentType="image/pn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411" r:id="rId3"/>
    <p:sldId id="416" r:id="rId4"/>
    <p:sldId id="415" r:id="rId5"/>
    <p:sldId id="428" r:id="rId6"/>
    <p:sldId id="429" r:id="rId7"/>
    <p:sldId id="424" r:id="rId8"/>
    <p:sldId id="417" r:id="rId9"/>
    <p:sldId id="430" r:id="rId10"/>
    <p:sldId id="431" r:id="rId11"/>
    <p:sldId id="432" r:id="rId12"/>
    <p:sldId id="441" r:id="rId13"/>
    <p:sldId id="442" r:id="rId14"/>
    <p:sldId id="443" r:id="rId15"/>
    <p:sldId id="444" r:id="rId16"/>
    <p:sldId id="451" r:id="rId17"/>
    <p:sldId id="447" r:id="rId18"/>
    <p:sldId id="454" r:id="rId19"/>
    <p:sldId id="445" r:id="rId20"/>
    <p:sldId id="455" r:id="rId21"/>
    <p:sldId id="453" r:id="rId22"/>
    <p:sldId id="456" r:id="rId23"/>
    <p:sldId id="452" r:id="rId24"/>
    <p:sldId id="457" r:id="rId25"/>
    <p:sldId id="458" r:id="rId26"/>
    <p:sldId id="459" r:id="rId27"/>
    <p:sldId id="466" r:id="rId28"/>
    <p:sldId id="534" r:id="rId29"/>
    <p:sldId id="533" r:id="rId30"/>
    <p:sldId id="535" r:id="rId31"/>
    <p:sldId id="477" r:id="rId32"/>
    <p:sldId id="478" r:id="rId33"/>
    <p:sldId id="488" r:id="rId34"/>
    <p:sldId id="536" r:id="rId35"/>
    <p:sldId id="493" r:id="rId36"/>
    <p:sldId id="494" r:id="rId37"/>
    <p:sldId id="418" r:id="rId38"/>
    <p:sldId id="537" r:id="rId39"/>
    <p:sldId id="472" r:id="rId40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Parisi" initials="L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EDE"/>
    <a:srgbClr val="FBDBD0"/>
    <a:srgbClr val="162C42"/>
    <a:srgbClr val="434A54"/>
    <a:srgbClr val="000000"/>
    <a:srgbClr val="4D4D4D"/>
    <a:srgbClr val="00192E"/>
    <a:srgbClr val="5F5F5F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C573ED-6FB7-45FD-9480-795D8F16E609}" v="279" dt="2025-05-06T17:21:42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240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136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Cogan" userId="96830f69-be7a-494d-8cfe-a21a4beb2f3f" providerId="ADAL" clId="{5AC573ED-6FB7-45FD-9480-795D8F16E609}"/>
    <pc:docChg chg="undo custSel addSld delSld modSld sldOrd">
      <pc:chgData name="Leah Cogan" userId="96830f69-be7a-494d-8cfe-a21a4beb2f3f" providerId="ADAL" clId="{5AC573ED-6FB7-45FD-9480-795D8F16E609}" dt="2025-05-06T17:21:42.991" v="2879" actId="20578"/>
      <pc:docMkLst>
        <pc:docMk/>
      </pc:docMkLst>
      <pc:sldChg chg="modSp add mod setBg">
        <pc:chgData name="Leah Cogan" userId="96830f69-be7a-494d-8cfe-a21a4beb2f3f" providerId="ADAL" clId="{5AC573ED-6FB7-45FD-9480-795D8F16E609}" dt="2025-05-05T18:47:21.128" v="102" actId="20577"/>
        <pc:sldMkLst>
          <pc:docMk/>
          <pc:sldMk cId="1057333512" sldId="411"/>
        </pc:sldMkLst>
        <pc:spChg chg="mod">
          <ac:chgData name="Leah Cogan" userId="96830f69-be7a-494d-8cfe-a21a4beb2f3f" providerId="ADAL" clId="{5AC573ED-6FB7-45FD-9480-795D8F16E609}" dt="2025-05-05T17:51:44.343" v="47" actId="14100"/>
          <ac:spMkLst>
            <pc:docMk/>
            <pc:sldMk cId="1057333512" sldId="411"/>
            <ac:spMk id="2" creationId="{D81DA778-D74E-1272-2AE7-DE9E57194259}"/>
          </ac:spMkLst>
        </pc:spChg>
        <pc:spChg chg="mod">
          <ac:chgData name="Leah Cogan" userId="96830f69-be7a-494d-8cfe-a21a4beb2f3f" providerId="ADAL" clId="{5AC573ED-6FB7-45FD-9480-795D8F16E609}" dt="2025-05-05T18:47:21.128" v="102" actId="20577"/>
          <ac:spMkLst>
            <pc:docMk/>
            <pc:sldMk cId="1057333512" sldId="411"/>
            <ac:spMk id="3" creationId="{05EE09D7-860F-893F-E0F8-04276A553B1A}"/>
          </ac:spMkLst>
        </pc:spChg>
      </pc:sldChg>
      <pc:sldChg chg="del">
        <pc:chgData name="Leah Cogan" userId="96830f69-be7a-494d-8cfe-a21a4beb2f3f" providerId="ADAL" clId="{5AC573ED-6FB7-45FD-9480-795D8F16E609}" dt="2025-05-05T17:49:17.018" v="3" actId="47"/>
        <pc:sldMkLst>
          <pc:docMk/>
          <pc:sldMk cId="3393035584" sldId="413"/>
        </pc:sldMkLst>
      </pc:sldChg>
      <pc:sldChg chg="del">
        <pc:chgData name="Leah Cogan" userId="96830f69-be7a-494d-8cfe-a21a4beb2f3f" providerId="ADAL" clId="{5AC573ED-6FB7-45FD-9480-795D8F16E609}" dt="2025-05-05T17:49:17.965" v="4" actId="47"/>
        <pc:sldMkLst>
          <pc:docMk/>
          <pc:sldMk cId="1956889451" sldId="414"/>
        </pc:sldMkLst>
      </pc:sldChg>
      <pc:sldChg chg="addSp delSp modSp mod modClrScheme chgLayout">
        <pc:chgData name="Leah Cogan" userId="96830f69-be7a-494d-8cfe-a21a4beb2f3f" providerId="ADAL" clId="{5AC573ED-6FB7-45FD-9480-795D8F16E609}" dt="2025-05-05T19:24:50.977" v="561" actId="27636"/>
        <pc:sldMkLst>
          <pc:docMk/>
          <pc:sldMk cId="3331343846" sldId="415"/>
        </pc:sldMkLst>
        <pc:spChg chg="mod ord">
          <ac:chgData name="Leah Cogan" userId="96830f69-be7a-494d-8cfe-a21a4beb2f3f" providerId="ADAL" clId="{5AC573ED-6FB7-45FD-9480-795D8F16E609}" dt="2025-05-05T19:20:29.855" v="343" actId="14100"/>
          <ac:spMkLst>
            <pc:docMk/>
            <pc:sldMk cId="3331343846" sldId="415"/>
            <ac:spMk id="2" creationId="{823881E6-E859-B96B-BD37-3CE21DD27658}"/>
          </ac:spMkLst>
        </pc:spChg>
        <pc:spChg chg="del">
          <ac:chgData name="Leah Cogan" userId="96830f69-be7a-494d-8cfe-a21a4beb2f3f" providerId="ADAL" clId="{5AC573ED-6FB7-45FD-9480-795D8F16E609}" dt="2025-05-05T19:15:34.773" v="319"/>
          <ac:spMkLst>
            <pc:docMk/>
            <pc:sldMk cId="3331343846" sldId="415"/>
            <ac:spMk id="3" creationId="{9F7235BF-8E03-BACD-2D36-AB5958F939AA}"/>
          </ac:spMkLst>
        </pc:spChg>
        <pc:spChg chg="mod ord modVis">
          <ac:chgData name="Leah Cogan" userId="96830f69-be7a-494d-8cfe-a21a4beb2f3f" providerId="ADAL" clId="{5AC573ED-6FB7-45FD-9480-795D8F16E609}" dt="2025-05-05T19:20:21.808" v="342" actId="26606"/>
          <ac:spMkLst>
            <pc:docMk/>
            <pc:sldMk cId="3331343846" sldId="415"/>
            <ac:spMk id="4" creationId="{AF15FB6D-66D2-1ED0-48A5-44DD2AA56A73}"/>
          </ac:spMkLst>
        </pc:spChg>
        <pc:spChg chg="add mod ord">
          <ac:chgData name="Leah Cogan" userId="96830f69-be7a-494d-8cfe-a21a4beb2f3f" providerId="ADAL" clId="{5AC573ED-6FB7-45FD-9480-795D8F16E609}" dt="2025-05-05T19:24:50.977" v="561" actId="27636"/>
          <ac:spMkLst>
            <pc:docMk/>
            <pc:sldMk cId="3331343846" sldId="415"/>
            <ac:spMk id="6" creationId="{2F26B150-829E-5C06-3157-17687D41090E}"/>
          </ac:spMkLst>
        </pc:spChg>
        <pc:picChg chg="add mod ord">
          <ac:chgData name="Leah Cogan" userId="96830f69-be7a-494d-8cfe-a21a4beb2f3f" providerId="ADAL" clId="{5AC573ED-6FB7-45FD-9480-795D8F16E609}" dt="2025-05-05T19:20:21.808" v="342" actId="26606"/>
          <ac:picMkLst>
            <pc:docMk/>
            <pc:sldMk cId="3331343846" sldId="415"/>
            <ac:picMk id="5" creationId="{1075D253-979C-EC0E-2930-68BD561A384E}"/>
          </ac:picMkLst>
        </pc:picChg>
      </pc:sldChg>
      <pc:sldChg chg="modSp mod ord">
        <pc:chgData name="Leah Cogan" userId="96830f69-be7a-494d-8cfe-a21a4beb2f3f" providerId="ADAL" clId="{5AC573ED-6FB7-45FD-9480-795D8F16E609}" dt="2025-05-05T18:51:31.967" v="295" actId="20577"/>
        <pc:sldMkLst>
          <pc:docMk/>
          <pc:sldMk cId="1313638953" sldId="416"/>
        </pc:sldMkLst>
        <pc:spChg chg="mod">
          <ac:chgData name="Leah Cogan" userId="96830f69-be7a-494d-8cfe-a21a4beb2f3f" providerId="ADAL" clId="{5AC573ED-6FB7-45FD-9480-795D8F16E609}" dt="2025-05-05T18:50:05.676" v="110" actId="20577"/>
          <ac:spMkLst>
            <pc:docMk/>
            <pc:sldMk cId="1313638953" sldId="416"/>
            <ac:spMk id="2" creationId="{1A623D8D-B8F8-EB94-EBF3-3C288BA5CEDD}"/>
          </ac:spMkLst>
        </pc:spChg>
        <pc:spChg chg="mod">
          <ac:chgData name="Leah Cogan" userId="96830f69-be7a-494d-8cfe-a21a4beb2f3f" providerId="ADAL" clId="{5AC573ED-6FB7-45FD-9480-795D8F16E609}" dt="2025-05-05T18:51:31.967" v="295" actId="20577"/>
          <ac:spMkLst>
            <pc:docMk/>
            <pc:sldMk cId="1313638953" sldId="416"/>
            <ac:spMk id="3" creationId="{494A7557-FA62-076D-12DA-D1627BC936B9}"/>
          </ac:spMkLst>
        </pc:spChg>
      </pc:sldChg>
      <pc:sldChg chg="addSp delSp modSp mod modClrScheme chgLayout">
        <pc:chgData name="Leah Cogan" userId="96830f69-be7a-494d-8cfe-a21a4beb2f3f" providerId="ADAL" clId="{5AC573ED-6FB7-45FD-9480-795D8F16E609}" dt="2025-05-05T19:46:05.257" v="771" actId="208"/>
        <pc:sldMkLst>
          <pc:docMk/>
          <pc:sldMk cId="185766911" sldId="417"/>
        </pc:sldMkLst>
        <pc:spChg chg="mod">
          <ac:chgData name="Leah Cogan" userId="96830f69-be7a-494d-8cfe-a21a4beb2f3f" providerId="ADAL" clId="{5AC573ED-6FB7-45FD-9480-795D8F16E609}" dt="2025-05-05T19:40:17.893" v="736" actId="20577"/>
          <ac:spMkLst>
            <pc:docMk/>
            <pc:sldMk cId="185766911" sldId="417"/>
            <ac:spMk id="2" creationId="{27E6460F-1916-9969-CD20-B6ECAB728BD1}"/>
          </ac:spMkLst>
        </pc:spChg>
        <pc:spChg chg="del mod">
          <ac:chgData name="Leah Cogan" userId="96830f69-be7a-494d-8cfe-a21a4beb2f3f" providerId="ADAL" clId="{5AC573ED-6FB7-45FD-9480-795D8F16E609}" dt="2025-05-05T19:37:10.755" v="682" actId="26606"/>
          <ac:spMkLst>
            <pc:docMk/>
            <pc:sldMk cId="185766911" sldId="417"/>
            <ac:spMk id="3" creationId="{7357862D-016A-C463-B026-0D97D3DD0BC0}"/>
          </ac:spMkLst>
        </pc:spChg>
        <pc:spChg chg="mod">
          <ac:chgData name="Leah Cogan" userId="96830f69-be7a-494d-8cfe-a21a4beb2f3f" providerId="ADAL" clId="{5AC573ED-6FB7-45FD-9480-795D8F16E609}" dt="2025-05-05T19:37:10.755" v="682" actId="26606"/>
          <ac:spMkLst>
            <pc:docMk/>
            <pc:sldMk cId="185766911" sldId="417"/>
            <ac:spMk id="4" creationId="{19C0145B-64E0-DD24-2DA5-3D6A46166375}"/>
          </ac:spMkLst>
        </pc:spChg>
        <pc:graphicFrameChg chg="add mod">
          <ac:chgData name="Leah Cogan" userId="96830f69-be7a-494d-8cfe-a21a4beb2f3f" providerId="ADAL" clId="{5AC573ED-6FB7-45FD-9480-795D8F16E609}" dt="2025-05-05T19:46:05.257" v="771" actId="208"/>
          <ac:graphicFrameMkLst>
            <pc:docMk/>
            <pc:sldMk cId="185766911" sldId="417"/>
            <ac:graphicFrameMk id="6" creationId="{E9C1D3B5-5DF1-D9C5-7083-D8A25457ADD8}"/>
          </ac:graphicFrameMkLst>
        </pc:graphicFrameChg>
      </pc:sldChg>
      <pc:sldChg chg="addSp delSp modSp mod ord">
        <pc:chgData name="Leah Cogan" userId="96830f69-be7a-494d-8cfe-a21a4beb2f3f" providerId="ADAL" clId="{5AC573ED-6FB7-45FD-9480-795D8F16E609}" dt="2025-05-06T00:48:50.928" v="2509" actId="962"/>
        <pc:sldMkLst>
          <pc:docMk/>
          <pc:sldMk cId="4048832198" sldId="418"/>
        </pc:sldMkLst>
        <pc:spChg chg="mod">
          <ac:chgData name="Leah Cogan" userId="96830f69-be7a-494d-8cfe-a21a4beb2f3f" providerId="ADAL" clId="{5AC573ED-6FB7-45FD-9480-795D8F16E609}" dt="2025-05-06T00:48:27.169" v="2506" actId="20577"/>
          <ac:spMkLst>
            <pc:docMk/>
            <pc:sldMk cId="4048832198" sldId="418"/>
            <ac:spMk id="2" creationId="{C4A92F76-92D7-A512-F41D-06B6C8B42005}"/>
          </ac:spMkLst>
        </pc:spChg>
        <pc:spChg chg="del">
          <ac:chgData name="Leah Cogan" userId="96830f69-be7a-494d-8cfe-a21a4beb2f3f" providerId="ADAL" clId="{5AC573ED-6FB7-45FD-9480-795D8F16E609}" dt="2025-05-06T00:48:48.831" v="2507" actId="931"/>
          <ac:spMkLst>
            <pc:docMk/>
            <pc:sldMk cId="4048832198" sldId="418"/>
            <ac:spMk id="3" creationId="{ACE1C9DC-5E64-36DB-3A1F-80B6F83AB28A}"/>
          </ac:spMkLst>
        </pc:spChg>
        <pc:picChg chg="add mod">
          <ac:chgData name="Leah Cogan" userId="96830f69-be7a-494d-8cfe-a21a4beb2f3f" providerId="ADAL" clId="{5AC573ED-6FB7-45FD-9480-795D8F16E609}" dt="2025-05-06T00:48:50.928" v="2509" actId="962"/>
          <ac:picMkLst>
            <pc:docMk/>
            <pc:sldMk cId="4048832198" sldId="418"/>
            <ac:picMk id="5" creationId="{22167530-DB6B-2F2D-7941-A9D12B20613F}"/>
          </ac:picMkLst>
        </pc:picChg>
      </pc:sldChg>
      <pc:sldChg chg="del">
        <pc:chgData name="Leah Cogan" userId="96830f69-be7a-494d-8cfe-a21a4beb2f3f" providerId="ADAL" clId="{5AC573ED-6FB7-45FD-9480-795D8F16E609}" dt="2025-05-06T00:49:03.531" v="2511" actId="47"/>
        <pc:sldMkLst>
          <pc:docMk/>
          <pc:sldMk cId="419833352" sldId="419"/>
        </pc:sldMkLst>
      </pc:sldChg>
      <pc:sldChg chg="del">
        <pc:chgData name="Leah Cogan" userId="96830f69-be7a-494d-8cfe-a21a4beb2f3f" providerId="ADAL" clId="{5AC573ED-6FB7-45FD-9480-795D8F16E609}" dt="2025-05-06T00:49:04.942" v="2512" actId="47"/>
        <pc:sldMkLst>
          <pc:docMk/>
          <pc:sldMk cId="3924038156" sldId="420"/>
        </pc:sldMkLst>
      </pc:sldChg>
      <pc:sldChg chg="del">
        <pc:chgData name="Leah Cogan" userId="96830f69-be7a-494d-8cfe-a21a4beb2f3f" providerId="ADAL" clId="{5AC573ED-6FB7-45FD-9480-795D8F16E609}" dt="2025-05-06T00:56:51.363" v="2825" actId="47"/>
        <pc:sldMkLst>
          <pc:docMk/>
          <pc:sldMk cId="3972797536" sldId="421"/>
        </pc:sldMkLst>
      </pc:sldChg>
      <pc:sldChg chg="del">
        <pc:chgData name="Leah Cogan" userId="96830f69-be7a-494d-8cfe-a21a4beb2f3f" providerId="ADAL" clId="{5AC573ED-6FB7-45FD-9480-795D8F16E609}" dt="2025-05-06T00:49:06.242" v="2513" actId="47"/>
        <pc:sldMkLst>
          <pc:docMk/>
          <pc:sldMk cId="1798179936" sldId="422"/>
        </pc:sldMkLst>
      </pc:sldChg>
      <pc:sldChg chg="del">
        <pc:chgData name="Leah Cogan" userId="96830f69-be7a-494d-8cfe-a21a4beb2f3f" providerId="ADAL" clId="{5AC573ED-6FB7-45FD-9480-795D8F16E609}" dt="2025-05-06T00:49:07.208" v="2514" actId="47"/>
        <pc:sldMkLst>
          <pc:docMk/>
          <pc:sldMk cId="3065585667" sldId="423"/>
        </pc:sldMkLst>
      </pc:sldChg>
      <pc:sldChg chg="add">
        <pc:chgData name="Leah Cogan" userId="96830f69-be7a-494d-8cfe-a21a4beb2f3f" providerId="ADAL" clId="{5AC573ED-6FB7-45FD-9480-795D8F16E609}" dt="2025-05-05T19:30:35.462" v="598"/>
        <pc:sldMkLst>
          <pc:docMk/>
          <pc:sldMk cId="1966541509" sldId="424"/>
        </pc:sldMkLst>
      </pc:sldChg>
      <pc:sldChg chg="del">
        <pc:chgData name="Leah Cogan" userId="96830f69-be7a-494d-8cfe-a21a4beb2f3f" providerId="ADAL" clId="{5AC573ED-6FB7-45FD-9480-795D8F16E609}" dt="2025-05-05T17:49:15.094" v="1" actId="47"/>
        <pc:sldMkLst>
          <pc:docMk/>
          <pc:sldMk cId="2196805282" sldId="424"/>
        </pc:sldMkLst>
      </pc:sldChg>
      <pc:sldChg chg="del">
        <pc:chgData name="Leah Cogan" userId="96830f69-be7a-494d-8cfe-a21a4beb2f3f" providerId="ADAL" clId="{5AC573ED-6FB7-45FD-9480-795D8F16E609}" dt="2025-05-05T17:49:16.130" v="2" actId="47"/>
        <pc:sldMkLst>
          <pc:docMk/>
          <pc:sldMk cId="1625568464" sldId="425"/>
        </pc:sldMkLst>
      </pc:sldChg>
      <pc:sldChg chg="del">
        <pc:chgData name="Leah Cogan" userId="96830f69-be7a-494d-8cfe-a21a4beb2f3f" providerId="ADAL" clId="{5AC573ED-6FB7-45FD-9480-795D8F16E609}" dt="2025-05-06T00:49:02.368" v="2510" actId="47"/>
        <pc:sldMkLst>
          <pc:docMk/>
          <pc:sldMk cId="645839546" sldId="427"/>
        </pc:sldMkLst>
      </pc:sldChg>
      <pc:sldChg chg="addSp modSp new">
        <pc:chgData name="Leah Cogan" userId="96830f69-be7a-494d-8cfe-a21a4beb2f3f" providerId="ADAL" clId="{5AC573ED-6FB7-45FD-9480-795D8F16E609}" dt="2025-05-05T19:26:56.179" v="563"/>
        <pc:sldMkLst>
          <pc:docMk/>
          <pc:sldMk cId="1708297650" sldId="428"/>
        </pc:sldMkLst>
        <pc:picChg chg="add mod">
          <ac:chgData name="Leah Cogan" userId="96830f69-be7a-494d-8cfe-a21a4beb2f3f" providerId="ADAL" clId="{5AC573ED-6FB7-45FD-9480-795D8F16E609}" dt="2025-05-05T19:26:56.179" v="563"/>
          <ac:picMkLst>
            <pc:docMk/>
            <pc:sldMk cId="1708297650" sldId="428"/>
            <ac:picMk id="2" creationId="{577B6C4D-10C4-ED6D-ED16-B8EA809AA08E}"/>
          </ac:picMkLst>
        </pc:picChg>
      </pc:sldChg>
      <pc:sldChg chg="addSp delSp modSp add mod">
        <pc:chgData name="Leah Cogan" userId="96830f69-be7a-494d-8cfe-a21a4beb2f3f" providerId="ADAL" clId="{5AC573ED-6FB7-45FD-9480-795D8F16E609}" dt="2025-05-06T17:07:14.823" v="2874" actId="1076"/>
        <pc:sldMkLst>
          <pc:docMk/>
          <pc:sldMk cId="719118436" sldId="429"/>
        </pc:sldMkLst>
        <pc:spChg chg="mod">
          <ac:chgData name="Leah Cogan" userId="96830f69-be7a-494d-8cfe-a21a4beb2f3f" providerId="ADAL" clId="{5AC573ED-6FB7-45FD-9480-795D8F16E609}" dt="2025-05-05T19:29:50.822" v="597" actId="20577"/>
          <ac:spMkLst>
            <pc:docMk/>
            <pc:sldMk cId="719118436" sldId="429"/>
            <ac:spMk id="3" creationId="{9F7235BF-8E03-BACD-2D36-AB5958F939AA}"/>
          </ac:spMkLst>
        </pc:spChg>
        <pc:picChg chg="add del mod">
          <ac:chgData name="Leah Cogan" userId="96830f69-be7a-494d-8cfe-a21a4beb2f3f" providerId="ADAL" clId="{5AC573ED-6FB7-45FD-9480-795D8F16E609}" dt="2025-05-06T17:06:18.241" v="2868" actId="478"/>
          <ac:picMkLst>
            <pc:docMk/>
            <pc:sldMk cId="719118436" sldId="429"/>
            <ac:picMk id="6" creationId="{F53D6736-1A26-4493-A7AA-F48A11B4DAF9}"/>
          </ac:picMkLst>
        </pc:picChg>
        <pc:picChg chg="del">
          <ac:chgData name="Leah Cogan" userId="96830f69-be7a-494d-8cfe-a21a4beb2f3f" providerId="ADAL" clId="{5AC573ED-6FB7-45FD-9480-795D8F16E609}" dt="2025-05-06T17:05:18.274" v="2865" actId="478"/>
          <ac:picMkLst>
            <pc:docMk/>
            <pc:sldMk cId="719118436" sldId="429"/>
            <ac:picMk id="8" creationId="{ABAF7F42-211C-8E77-D407-0598CDE7D14A}"/>
          </ac:picMkLst>
        </pc:picChg>
        <pc:picChg chg="add mod">
          <ac:chgData name="Leah Cogan" userId="96830f69-be7a-494d-8cfe-a21a4beb2f3f" providerId="ADAL" clId="{5AC573ED-6FB7-45FD-9480-795D8F16E609}" dt="2025-05-06T17:07:14.823" v="2874" actId="1076"/>
          <ac:picMkLst>
            <pc:docMk/>
            <pc:sldMk cId="719118436" sldId="429"/>
            <ac:picMk id="9" creationId="{2955B1D8-9F88-F6F3-1F90-720AA048F833}"/>
          </ac:picMkLst>
        </pc:picChg>
      </pc:sldChg>
      <pc:sldChg chg="addSp modSp new mod ord">
        <pc:chgData name="Leah Cogan" userId="96830f69-be7a-494d-8cfe-a21a4beb2f3f" providerId="ADAL" clId="{5AC573ED-6FB7-45FD-9480-795D8F16E609}" dt="2025-05-06T17:08:57.979" v="2878"/>
        <pc:sldMkLst>
          <pc:docMk/>
          <pc:sldMk cId="1400804934" sldId="430"/>
        </pc:sldMkLst>
        <pc:spChg chg="mod">
          <ac:chgData name="Leah Cogan" userId="96830f69-be7a-494d-8cfe-a21a4beb2f3f" providerId="ADAL" clId="{5AC573ED-6FB7-45FD-9480-795D8F16E609}" dt="2025-05-05T19:48:51.859" v="782" actId="20577"/>
          <ac:spMkLst>
            <pc:docMk/>
            <pc:sldMk cId="1400804934" sldId="430"/>
            <ac:spMk id="2" creationId="{8709DDFC-6ED2-2C4F-0F65-2266A929E25C}"/>
          </ac:spMkLst>
        </pc:spChg>
        <pc:spChg chg="mod">
          <ac:chgData name="Leah Cogan" userId="96830f69-be7a-494d-8cfe-a21a4beb2f3f" providerId="ADAL" clId="{5AC573ED-6FB7-45FD-9480-795D8F16E609}" dt="2025-05-05T19:52:48.421" v="882" actId="27636"/>
          <ac:spMkLst>
            <pc:docMk/>
            <pc:sldMk cId="1400804934" sldId="430"/>
            <ac:spMk id="3" creationId="{7796ACF1-5E2F-982C-AD8B-E875475F1177}"/>
          </ac:spMkLst>
        </pc:spChg>
        <pc:picChg chg="add mod">
          <ac:chgData name="Leah Cogan" userId="96830f69-be7a-494d-8cfe-a21a4beb2f3f" providerId="ADAL" clId="{5AC573ED-6FB7-45FD-9480-795D8F16E609}" dt="2025-05-05T19:52:42.443" v="878" actId="1076"/>
          <ac:picMkLst>
            <pc:docMk/>
            <pc:sldMk cId="1400804934" sldId="430"/>
            <ac:picMk id="6" creationId="{38F75806-9FA5-D6BF-A6EE-71CC8B70EC0F}"/>
          </ac:picMkLst>
        </pc:picChg>
      </pc:sldChg>
      <pc:sldChg chg="addSp delSp modSp new mod modClrScheme chgLayout">
        <pc:chgData name="Leah Cogan" userId="96830f69-be7a-494d-8cfe-a21a4beb2f3f" providerId="ADAL" clId="{5AC573ED-6FB7-45FD-9480-795D8F16E609}" dt="2025-05-05T20:02:31.765" v="946" actId="20577"/>
        <pc:sldMkLst>
          <pc:docMk/>
          <pc:sldMk cId="2156760947" sldId="431"/>
        </pc:sldMkLst>
        <pc:spChg chg="del">
          <ac:chgData name="Leah Cogan" userId="96830f69-be7a-494d-8cfe-a21a4beb2f3f" providerId="ADAL" clId="{5AC573ED-6FB7-45FD-9480-795D8F16E609}" dt="2025-05-05T19:53:50.484" v="884" actId="700"/>
          <ac:spMkLst>
            <pc:docMk/>
            <pc:sldMk cId="2156760947" sldId="431"/>
            <ac:spMk id="2" creationId="{A2C65EBF-B998-07AD-E51A-EACD0CC05086}"/>
          </ac:spMkLst>
        </pc:spChg>
        <pc:spChg chg="del mod ord">
          <ac:chgData name="Leah Cogan" userId="96830f69-be7a-494d-8cfe-a21a4beb2f3f" providerId="ADAL" clId="{5AC573ED-6FB7-45FD-9480-795D8F16E609}" dt="2025-05-05T19:53:50.484" v="884" actId="700"/>
          <ac:spMkLst>
            <pc:docMk/>
            <pc:sldMk cId="2156760947" sldId="431"/>
            <ac:spMk id="3" creationId="{2B96A1E0-B16E-2B40-DAC3-586D7333B759}"/>
          </ac:spMkLst>
        </pc:spChg>
        <pc:spChg chg="mod ord">
          <ac:chgData name="Leah Cogan" userId="96830f69-be7a-494d-8cfe-a21a4beb2f3f" providerId="ADAL" clId="{5AC573ED-6FB7-45FD-9480-795D8F16E609}" dt="2025-05-05T19:53:50.484" v="884" actId="700"/>
          <ac:spMkLst>
            <pc:docMk/>
            <pc:sldMk cId="2156760947" sldId="431"/>
            <ac:spMk id="4" creationId="{9A43DFCC-3601-DFE8-C546-1F5C8018B0FD}"/>
          </ac:spMkLst>
        </pc:spChg>
        <pc:spChg chg="add del mod ord">
          <ac:chgData name="Leah Cogan" userId="96830f69-be7a-494d-8cfe-a21a4beb2f3f" providerId="ADAL" clId="{5AC573ED-6FB7-45FD-9480-795D8F16E609}" dt="2025-05-05T19:56:24.538" v="887" actId="931"/>
          <ac:spMkLst>
            <pc:docMk/>
            <pc:sldMk cId="2156760947" sldId="431"/>
            <ac:spMk id="5" creationId="{902702F6-5EF1-7EDA-0025-0EB37C822E2D}"/>
          </ac:spMkLst>
        </pc:spChg>
        <pc:spChg chg="del">
          <ac:chgData name="Leah Cogan" userId="96830f69-be7a-494d-8cfe-a21a4beb2f3f" providerId="ADAL" clId="{5AC573ED-6FB7-45FD-9480-795D8F16E609}" dt="2025-05-05T19:56:46.855" v="896" actId="931"/>
          <ac:spMkLst>
            <pc:docMk/>
            <pc:sldMk cId="2156760947" sldId="431"/>
            <ac:spMk id="6" creationId="{B2C81060-E89B-3074-1A31-F8DE9064E51B}"/>
          </ac:spMkLst>
        </pc:spChg>
        <pc:spChg chg="add del mod ord">
          <ac:chgData name="Leah Cogan" userId="96830f69-be7a-494d-8cfe-a21a4beb2f3f" providerId="ADAL" clId="{5AC573ED-6FB7-45FD-9480-795D8F16E609}" dt="2025-05-05T20:00:09.680" v="919" actId="931"/>
          <ac:spMkLst>
            <pc:docMk/>
            <pc:sldMk cId="2156760947" sldId="431"/>
            <ac:spMk id="7" creationId="{ED2B31F7-912B-DF4D-A3BC-3899787651CD}"/>
          </ac:spMkLst>
        </pc:spChg>
        <pc:spChg chg="add mod ord">
          <ac:chgData name="Leah Cogan" userId="96830f69-be7a-494d-8cfe-a21a4beb2f3f" providerId="ADAL" clId="{5AC573ED-6FB7-45FD-9480-795D8F16E609}" dt="2025-05-05T19:56:29.050" v="895" actId="20577"/>
          <ac:spMkLst>
            <pc:docMk/>
            <pc:sldMk cId="2156760947" sldId="431"/>
            <ac:spMk id="8" creationId="{C5D4D21E-3C52-DA99-1B33-320FC6A33110}"/>
          </ac:spMkLst>
        </pc:spChg>
        <pc:spChg chg="add mod ord">
          <ac:chgData name="Leah Cogan" userId="96830f69-be7a-494d-8cfe-a21a4beb2f3f" providerId="ADAL" clId="{5AC573ED-6FB7-45FD-9480-795D8F16E609}" dt="2025-05-05T19:57:10.535" v="908" actId="20577"/>
          <ac:spMkLst>
            <pc:docMk/>
            <pc:sldMk cId="2156760947" sldId="431"/>
            <ac:spMk id="9" creationId="{25292566-1E9F-6618-CC1F-0E7E610FCBFB}"/>
          </ac:spMkLst>
        </pc:spChg>
        <pc:spChg chg="add mod ord">
          <ac:chgData name="Leah Cogan" userId="96830f69-be7a-494d-8cfe-a21a4beb2f3f" providerId="ADAL" clId="{5AC573ED-6FB7-45FD-9480-795D8F16E609}" dt="2025-05-05T20:00:15.184" v="933" actId="20577"/>
          <ac:spMkLst>
            <pc:docMk/>
            <pc:sldMk cId="2156760947" sldId="431"/>
            <ac:spMk id="10" creationId="{AB197DE9-1A8B-BF19-F994-051918AD8EDD}"/>
          </ac:spMkLst>
        </pc:spChg>
        <pc:spChg chg="add del mod ord">
          <ac:chgData name="Leah Cogan" userId="96830f69-be7a-494d-8cfe-a21a4beb2f3f" providerId="ADAL" clId="{5AC573ED-6FB7-45FD-9480-795D8F16E609}" dt="2025-05-05T20:02:18.847" v="934" actId="931"/>
          <ac:spMkLst>
            <pc:docMk/>
            <pc:sldMk cId="2156760947" sldId="431"/>
            <ac:spMk id="11" creationId="{5FA9E44A-5FA8-88F8-DDB9-9DB7826C9B72}"/>
          </ac:spMkLst>
        </pc:spChg>
        <pc:spChg chg="add mod ord">
          <ac:chgData name="Leah Cogan" userId="96830f69-be7a-494d-8cfe-a21a4beb2f3f" providerId="ADAL" clId="{5AC573ED-6FB7-45FD-9480-795D8F16E609}" dt="2025-05-05T20:02:31.765" v="946" actId="20577"/>
          <ac:spMkLst>
            <pc:docMk/>
            <pc:sldMk cId="2156760947" sldId="431"/>
            <ac:spMk id="12" creationId="{4437D66D-52AD-8034-3076-32DB3A15FD33}"/>
          </ac:spMkLst>
        </pc:spChg>
        <pc:picChg chg="add mod">
          <ac:chgData name="Leah Cogan" userId="96830f69-be7a-494d-8cfe-a21a4beb2f3f" providerId="ADAL" clId="{5AC573ED-6FB7-45FD-9480-795D8F16E609}" dt="2025-05-05T19:55:31.277" v="886" actId="931"/>
          <ac:picMkLst>
            <pc:docMk/>
            <pc:sldMk cId="2156760947" sldId="431"/>
            <ac:picMk id="14" creationId="{0FA2657B-EC2A-7A8F-BCB4-B5E5FCEB81A6}"/>
          </ac:picMkLst>
        </pc:picChg>
        <pc:picChg chg="add mod">
          <ac:chgData name="Leah Cogan" userId="96830f69-be7a-494d-8cfe-a21a4beb2f3f" providerId="ADAL" clId="{5AC573ED-6FB7-45FD-9480-795D8F16E609}" dt="2025-05-05T19:56:24.538" v="887" actId="931"/>
          <ac:picMkLst>
            <pc:docMk/>
            <pc:sldMk cId="2156760947" sldId="431"/>
            <ac:picMk id="16" creationId="{58214D90-B6A7-84B7-C6AB-1A29E5133019}"/>
          </ac:picMkLst>
        </pc:picChg>
        <pc:picChg chg="add mod modCrop">
          <ac:chgData name="Leah Cogan" userId="96830f69-be7a-494d-8cfe-a21a4beb2f3f" providerId="ADAL" clId="{5AC573ED-6FB7-45FD-9480-795D8F16E609}" dt="2025-05-05T19:57:04.566" v="899" actId="18131"/>
          <ac:picMkLst>
            <pc:docMk/>
            <pc:sldMk cId="2156760947" sldId="431"/>
            <ac:picMk id="18" creationId="{375CF35D-2341-5982-2AB0-8795C8DEE46F}"/>
          </ac:picMkLst>
        </pc:picChg>
        <pc:picChg chg="add mod">
          <ac:chgData name="Leah Cogan" userId="96830f69-be7a-494d-8cfe-a21a4beb2f3f" providerId="ADAL" clId="{5AC573ED-6FB7-45FD-9480-795D8F16E609}" dt="2025-05-05T19:59:33.063" v="913" actId="931"/>
          <ac:picMkLst>
            <pc:docMk/>
            <pc:sldMk cId="2156760947" sldId="431"/>
            <ac:picMk id="20" creationId="{D106A17A-1A2A-E3C9-9ABE-F3FD7C5B3C4A}"/>
          </ac:picMkLst>
        </pc:picChg>
        <pc:picChg chg="add mod">
          <ac:chgData name="Leah Cogan" userId="96830f69-be7a-494d-8cfe-a21a4beb2f3f" providerId="ADAL" clId="{5AC573ED-6FB7-45FD-9480-795D8F16E609}" dt="2025-05-05T19:59:58.356" v="918" actId="931"/>
          <ac:picMkLst>
            <pc:docMk/>
            <pc:sldMk cId="2156760947" sldId="431"/>
            <ac:picMk id="22" creationId="{5BDF21EF-1A2D-3322-6A48-A20EFEC6990B}"/>
          </ac:picMkLst>
        </pc:picChg>
        <pc:picChg chg="add mod">
          <ac:chgData name="Leah Cogan" userId="96830f69-be7a-494d-8cfe-a21a4beb2f3f" providerId="ADAL" clId="{5AC573ED-6FB7-45FD-9480-795D8F16E609}" dt="2025-05-05T20:00:11.617" v="920" actId="27614"/>
          <ac:picMkLst>
            <pc:docMk/>
            <pc:sldMk cId="2156760947" sldId="431"/>
            <ac:picMk id="24" creationId="{24A3D3C7-652B-7E5E-DB62-67CB9DB1934B}"/>
          </ac:picMkLst>
        </pc:picChg>
        <pc:picChg chg="add mod modCrop">
          <ac:chgData name="Leah Cogan" userId="96830f69-be7a-494d-8cfe-a21a4beb2f3f" providerId="ADAL" clId="{5AC573ED-6FB7-45FD-9480-795D8F16E609}" dt="2025-05-05T20:02:25.709" v="937" actId="18131"/>
          <ac:picMkLst>
            <pc:docMk/>
            <pc:sldMk cId="2156760947" sldId="431"/>
            <ac:picMk id="26" creationId="{A6F47857-4E93-A6F5-8344-DCD7A84A4271}"/>
          </ac:picMkLst>
        </pc:picChg>
      </pc:sldChg>
      <pc:sldChg chg="add">
        <pc:chgData name="Leah Cogan" userId="96830f69-be7a-494d-8cfe-a21a4beb2f3f" providerId="ADAL" clId="{5AC573ED-6FB7-45FD-9480-795D8F16E609}" dt="2025-05-05T21:55:34.094" v="947"/>
        <pc:sldMkLst>
          <pc:docMk/>
          <pc:sldMk cId="2311414935" sldId="432"/>
        </pc:sldMkLst>
      </pc:sldChg>
      <pc:sldChg chg="addSp delSp modSp add mod">
        <pc:chgData name="Leah Cogan" userId="96830f69-be7a-494d-8cfe-a21a4beb2f3f" providerId="ADAL" clId="{5AC573ED-6FB7-45FD-9480-795D8F16E609}" dt="2025-05-05T22:25:02.023" v="1174" actId="20577"/>
        <pc:sldMkLst>
          <pc:docMk/>
          <pc:sldMk cId="949426369" sldId="441"/>
        </pc:sldMkLst>
        <pc:spChg chg="mod">
          <ac:chgData name="Leah Cogan" userId="96830f69-be7a-494d-8cfe-a21a4beb2f3f" providerId="ADAL" clId="{5AC573ED-6FB7-45FD-9480-795D8F16E609}" dt="2025-05-05T22:25:02.023" v="1174" actId="20577"/>
          <ac:spMkLst>
            <pc:docMk/>
            <pc:sldMk cId="949426369" sldId="441"/>
            <ac:spMk id="2" creationId="{2FCE2489-58BD-D4A7-2FC3-4187D288D8AF}"/>
          </ac:spMkLst>
        </pc:spChg>
        <pc:spChg chg="add mod">
          <ac:chgData name="Leah Cogan" userId="96830f69-be7a-494d-8cfe-a21a4beb2f3f" providerId="ADAL" clId="{5AC573ED-6FB7-45FD-9480-795D8F16E609}" dt="2025-05-05T22:08:02.631" v="1141" actId="14100"/>
          <ac:spMkLst>
            <pc:docMk/>
            <pc:sldMk cId="949426369" sldId="441"/>
            <ac:spMk id="6" creationId="{B963E033-44CB-9855-2894-2E39618686E5}"/>
          </ac:spMkLst>
        </pc:spChg>
        <pc:graphicFrameChg chg="del mod">
          <ac:chgData name="Leah Cogan" userId="96830f69-be7a-494d-8cfe-a21a4beb2f3f" providerId="ADAL" clId="{5AC573ED-6FB7-45FD-9480-795D8F16E609}" dt="2025-05-05T22:00:19.115" v="979" actId="478"/>
          <ac:graphicFrameMkLst>
            <pc:docMk/>
            <pc:sldMk cId="949426369" sldId="441"/>
            <ac:graphicFrameMk id="5" creationId="{3A157F54-6E34-4BC2-6457-691621470C3C}"/>
          </ac:graphicFrameMkLst>
        </pc:graphicFrameChg>
        <pc:picChg chg="add mod ord modCrop">
          <ac:chgData name="Leah Cogan" userId="96830f69-be7a-494d-8cfe-a21a4beb2f3f" providerId="ADAL" clId="{5AC573ED-6FB7-45FD-9480-795D8F16E609}" dt="2025-05-05T22:24:34.641" v="1163" actId="1076"/>
          <ac:picMkLst>
            <pc:docMk/>
            <pc:sldMk cId="949426369" sldId="441"/>
            <ac:picMk id="8" creationId="{AC54C948-5056-4EAE-C1D8-E1F700FD12C7}"/>
          </ac:picMkLst>
        </pc:picChg>
        <pc:picChg chg="add del mod">
          <ac:chgData name="Leah Cogan" userId="96830f69-be7a-494d-8cfe-a21a4beb2f3f" providerId="ADAL" clId="{5AC573ED-6FB7-45FD-9480-795D8F16E609}" dt="2025-05-05T22:23:06.064" v="1148" actId="478"/>
          <ac:picMkLst>
            <pc:docMk/>
            <pc:sldMk cId="949426369" sldId="441"/>
            <ac:picMk id="9" creationId="{149CF8CC-9B63-7BD9-A9D8-BE785903EA71}"/>
          </ac:picMkLst>
        </pc:picChg>
        <pc:picChg chg="add del mod">
          <ac:chgData name="Leah Cogan" userId="96830f69-be7a-494d-8cfe-a21a4beb2f3f" providerId="ADAL" clId="{5AC573ED-6FB7-45FD-9480-795D8F16E609}" dt="2025-05-05T22:23:39.258" v="1156" actId="478"/>
          <ac:picMkLst>
            <pc:docMk/>
            <pc:sldMk cId="949426369" sldId="441"/>
            <ac:picMk id="11" creationId="{58A015D4-E8FF-921D-3018-A9F71DD6EA09}"/>
          </ac:picMkLst>
        </pc:picChg>
        <pc:picChg chg="add mod">
          <ac:chgData name="Leah Cogan" userId="96830f69-be7a-494d-8cfe-a21a4beb2f3f" providerId="ADAL" clId="{5AC573ED-6FB7-45FD-9480-795D8F16E609}" dt="2025-05-05T22:24:36.460" v="1164" actId="1076"/>
          <ac:picMkLst>
            <pc:docMk/>
            <pc:sldMk cId="949426369" sldId="441"/>
            <ac:picMk id="13" creationId="{E5166FFF-7BDE-9E8D-EE44-5B4AA54A58ED}"/>
          </ac:picMkLst>
        </pc:picChg>
      </pc:sldChg>
      <pc:sldChg chg="addSp modSp new mod">
        <pc:chgData name="Leah Cogan" userId="96830f69-be7a-494d-8cfe-a21a4beb2f3f" providerId="ADAL" clId="{5AC573ED-6FB7-45FD-9480-795D8F16E609}" dt="2025-05-05T22:30:33.440" v="1316" actId="20577"/>
        <pc:sldMkLst>
          <pc:docMk/>
          <pc:sldMk cId="2342087904" sldId="442"/>
        </pc:sldMkLst>
        <pc:spChg chg="mod">
          <ac:chgData name="Leah Cogan" userId="96830f69-be7a-494d-8cfe-a21a4beb2f3f" providerId="ADAL" clId="{5AC573ED-6FB7-45FD-9480-795D8F16E609}" dt="2025-05-05T22:25:15.247" v="1206" actId="20577"/>
          <ac:spMkLst>
            <pc:docMk/>
            <pc:sldMk cId="2342087904" sldId="442"/>
            <ac:spMk id="2" creationId="{BD79D126-2696-6B11-79F3-5E3CFE09EED2}"/>
          </ac:spMkLst>
        </pc:spChg>
        <pc:spChg chg="mod">
          <ac:chgData name="Leah Cogan" userId="96830f69-be7a-494d-8cfe-a21a4beb2f3f" providerId="ADAL" clId="{5AC573ED-6FB7-45FD-9480-795D8F16E609}" dt="2025-05-05T22:30:33.440" v="1316" actId="20577"/>
          <ac:spMkLst>
            <pc:docMk/>
            <pc:sldMk cId="2342087904" sldId="442"/>
            <ac:spMk id="3" creationId="{C0026DC0-B622-B855-9593-6443F3A5E608}"/>
          </ac:spMkLst>
        </pc:spChg>
        <pc:picChg chg="add mod ord">
          <ac:chgData name="Leah Cogan" userId="96830f69-be7a-494d-8cfe-a21a4beb2f3f" providerId="ADAL" clId="{5AC573ED-6FB7-45FD-9480-795D8F16E609}" dt="2025-05-05T22:29:01.632" v="1292" actId="1076"/>
          <ac:picMkLst>
            <pc:docMk/>
            <pc:sldMk cId="2342087904" sldId="442"/>
            <ac:picMk id="5" creationId="{D40A5E13-28B6-CDBA-7A1B-C60E525929CB}"/>
          </ac:picMkLst>
        </pc:picChg>
        <pc:picChg chg="add mod modCrop">
          <ac:chgData name="Leah Cogan" userId="96830f69-be7a-494d-8cfe-a21a4beb2f3f" providerId="ADAL" clId="{5AC573ED-6FB7-45FD-9480-795D8F16E609}" dt="2025-05-05T22:28:43.173" v="1289" actId="1076"/>
          <ac:picMkLst>
            <pc:docMk/>
            <pc:sldMk cId="2342087904" sldId="442"/>
            <ac:picMk id="7" creationId="{8183EBB4-2BBF-72F2-EC9D-BF074522D985}"/>
          </ac:picMkLst>
        </pc:picChg>
      </pc:sldChg>
      <pc:sldChg chg="addSp delSp modSp new mod">
        <pc:chgData name="Leah Cogan" userId="96830f69-be7a-494d-8cfe-a21a4beb2f3f" providerId="ADAL" clId="{5AC573ED-6FB7-45FD-9480-795D8F16E609}" dt="2025-05-05T22:34:19.658" v="1416" actId="1076"/>
        <pc:sldMkLst>
          <pc:docMk/>
          <pc:sldMk cId="2940942080" sldId="443"/>
        </pc:sldMkLst>
        <pc:spChg chg="mod">
          <ac:chgData name="Leah Cogan" userId="96830f69-be7a-494d-8cfe-a21a4beb2f3f" providerId="ADAL" clId="{5AC573ED-6FB7-45FD-9480-795D8F16E609}" dt="2025-05-05T22:33:46.052" v="1408" actId="26606"/>
          <ac:spMkLst>
            <pc:docMk/>
            <pc:sldMk cId="2940942080" sldId="443"/>
            <ac:spMk id="2" creationId="{ADCCC04C-366B-A562-1910-FB3C21A80534}"/>
          </ac:spMkLst>
        </pc:spChg>
        <pc:spChg chg="del mod">
          <ac:chgData name="Leah Cogan" userId="96830f69-be7a-494d-8cfe-a21a4beb2f3f" providerId="ADAL" clId="{5AC573ED-6FB7-45FD-9480-795D8F16E609}" dt="2025-05-05T22:33:46.052" v="1408" actId="26606"/>
          <ac:spMkLst>
            <pc:docMk/>
            <pc:sldMk cId="2940942080" sldId="443"/>
            <ac:spMk id="3" creationId="{1F535763-1C87-C6D7-8402-5637C45D4F3F}"/>
          </ac:spMkLst>
        </pc:spChg>
        <pc:spChg chg="mod ord">
          <ac:chgData name="Leah Cogan" userId="96830f69-be7a-494d-8cfe-a21a4beb2f3f" providerId="ADAL" clId="{5AC573ED-6FB7-45FD-9480-795D8F16E609}" dt="2025-05-05T22:33:46.052" v="1408" actId="26606"/>
          <ac:spMkLst>
            <pc:docMk/>
            <pc:sldMk cId="2940942080" sldId="443"/>
            <ac:spMk id="4" creationId="{FCB46DBD-0164-D434-759D-B2698FCAADAB}"/>
          </ac:spMkLst>
        </pc:spChg>
        <pc:picChg chg="add mod modCrop">
          <ac:chgData name="Leah Cogan" userId="96830f69-be7a-494d-8cfe-a21a4beb2f3f" providerId="ADAL" clId="{5AC573ED-6FB7-45FD-9480-795D8F16E609}" dt="2025-05-05T22:34:19.658" v="1416" actId="1076"/>
          <ac:picMkLst>
            <pc:docMk/>
            <pc:sldMk cId="2940942080" sldId="443"/>
            <ac:picMk id="6" creationId="{1646E9CE-1073-77E4-655F-DA59BC71EAB3}"/>
          </ac:picMkLst>
        </pc:picChg>
      </pc:sldChg>
      <pc:sldChg chg="addSp modSp new mod">
        <pc:chgData name="Leah Cogan" userId="96830f69-be7a-494d-8cfe-a21a4beb2f3f" providerId="ADAL" clId="{5AC573ED-6FB7-45FD-9480-795D8F16E609}" dt="2025-05-05T23:02:58.372" v="1580" actId="1076"/>
        <pc:sldMkLst>
          <pc:docMk/>
          <pc:sldMk cId="644296011" sldId="444"/>
        </pc:sldMkLst>
        <pc:spChg chg="mod">
          <ac:chgData name="Leah Cogan" userId="96830f69-be7a-494d-8cfe-a21a4beb2f3f" providerId="ADAL" clId="{5AC573ED-6FB7-45FD-9480-795D8F16E609}" dt="2025-05-05T22:58:53.973" v="1453" actId="20577"/>
          <ac:spMkLst>
            <pc:docMk/>
            <pc:sldMk cId="644296011" sldId="444"/>
            <ac:spMk id="2" creationId="{9ABBBBBE-A70F-ADBA-BF10-C41006814923}"/>
          </ac:spMkLst>
        </pc:spChg>
        <pc:spChg chg="mod">
          <ac:chgData name="Leah Cogan" userId="96830f69-be7a-494d-8cfe-a21a4beb2f3f" providerId="ADAL" clId="{5AC573ED-6FB7-45FD-9480-795D8F16E609}" dt="2025-05-05T23:00:32.413" v="1574" actId="20578"/>
          <ac:spMkLst>
            <pc:docMk/>
            <pc:sldMk cId="644296011" sldId="444"/>
            <ac:spMk id="3" creationId="{CC679820-7271-1DB6-A59B-665036A1075F}"/>
          </ac:spMkLst>
        </pc:spChg>
        <pc:picChg chg="add mod">
          <ac:chgData name="Leah Cogan" userId="96830f69-be7a-494d-8cfe-a21a4beb2f3f" providerId="ADAL" clId="{5AC573ED-6FB7-45FD-9480-795D8F16E609}" dt="2025-05-05T23:02:58.372" v="1580" actId="1076"/>
          <ac:picMkLst>
            <pc:docMk/>
            <pc:sldMk cId="644296011" sldId="444"/>
            <ac:picMk id="5" creationId="{98BD42E7-0FB8-BC5F-5537-4278E6DEF463}"/>
          </ac:picMkLst>
        </pc:picChg>
      </pc:sldChg>
      <pc:sldChg chg="addSp modSp add mod">
        <pc:chgData name="Leah Cogan" userId="96830f69-be7a-494d-8cfe-a21a4beb2f3f" providerId="ADAL" clId="{5AC573ED-6FB7-45FD-9480-795D8F16E609}" dt="2025-05-05T23:19:54.494" v="1720" actId="1076"/>
        <pc:sldMkLst>
          <pc:docMk/>
          <pc:sldMk cId="2512132923" sldId="445"/>
        </pc:sldMkLst>
        <pc:picChg chg="add mod">
          <ac:chgData name="Leah Cogan" userId="96830f69-be7a-494d-8cfe-a21a4beb2f3f" providerId="ADAL" clId="{5AC573ED-6FB7-45FD-9480-795D8F16E609}" dt="2025-05-05T23:19:54.494" v="1720" actId="1076"/>
          <ac:picMkLst>
            <pc:docMk/>
            <pc:sldMk cId="2512132923" sldId="445"/>
            <ac:picMk id="5" creationId="{1ACF5AAD-B259-C239-50AA-1FB746659433}"/>
          </ac:picMkLst>
        </pc:picChg>
      </pc:sldChg>
      <pc:sldChg chg="add">
        <pc:chgData name="Leah Cogan" userId="96830f69-be7a-494d-8cfe-a21a4beb2f3f" providerId="ADAL" clId="{5AC573ED-6FB7-45FD-9480-795D8F16E609}" dt="2025-05-05T23:13:00.325" v="1652"/>
        <pc:sldMkLst>
          <pc:docMk/>
          <pc:sldMk cId="2134143202" sldId="447"/>
        </pc:sldMkLst>
      </pc:sldChg>
      <pc:sldChg chg="add">
        <pc:chgData name="Leah Cogan" userId="96830f69-be7a-494d-8cfe-a21a4beb2f3f" providerId="ADAL" clId="{5AC573ED-6FB7-45FD-9480-795D8F16E609}" dt="2025-05-05T23:04:13.347" v="1581"/>
        <pc:sldMkLst>
          <pc:docMk/>
          <pc:sldMk cId="95526865" sldId="451"/>
        </pc:sldMkLst>
      </pc:sldChg>
      <pc:sldChg chg="addSp modSp add mod">
        <pc:chgData name="Leah Cogan" userId="96830f69-be7a-494d-8cfe-a21a4beb2f3f" providerId="ADAL" clId="{5AC573ED-6FB7-45FD-9480-795D8F16E609}" dt="2025-05-05T23:34:23.871" v="1873" actId="20577"/>
        <pc:sldMkLst>
          <pc:docMk/>
          <pc:sldMk cId="2945794609" sldId="452"/>
        </pc:sldMkLst>
        <pc:spChg chg="mod">
          <ac:chgData name="Leah Cogan" userId="96830f69-be7a-494d-8cfe-a21a4beb2f3f" providerId="ADAL" clId="{5AC573ED-6FB7-45FD-9480-795D8F16E609}" dt="2025-05-05T23:34:23.871" v="1873" actId="20577"/>
          <ac:spMkLst>
            <pc:docMk/>
            <pc:sldMk cId="2945794609" sldId="452"/>
            <ac:spMk id="3" creationId="{E691A5B5-3DC4-3C88-50EB-0BF1F8C9A3EB}"/>
          </ac:spMkLst>
        </pc:spChg>
        <pc:picChg chg="add mod">
          <ac:chgData name="Leah Cogan" userId="96830f69-be7a-494d-8cfe-a21a4beb2f3f" providerId="ADAL" clId="{5AC573ED-6FB7-45FD-9480-795D8F16E609}" dt="2025-05-05T23:33:21.036" v="1731" actId="1076"/>
          <ac:picMkLst>
            <pc:docMk/>
            <pc:sldMk cId="2945794609" sldId="452"/>
            <ac:picMk id="5" creationId="{462729AB-1F13-F8FE-4578-C2E860898410}"/>
          </ac:picMkLst>
        </pc:picChg>
      </pc:sldChg>
      <pc:sldChg chg="modSp add mod ord">
        <pc:chgData name="Leah Cogan" userId="96830f69-be7a-494d-8cfe-a21a4beb2f3f" providerId="ADAL" clId="{5AC573ED-6FB7-45FD-9480-795D8F16E609}" dt="2025-05-05T23:25:06.479" v="1723"/>
        <pc:sldMkLst>
          <pc:docMk/>
          <pc:sldMk cId="3850442176" sldId="453"/>
        </pc:sldMkLst>
        <pc:spChg chg="mod">
          <ac:chgData name="Leah Cogan" userId="96830f69-be7a-494d-8cfe-a21a4beb2f3f" providerId="ADAL" clId="{5AC573ED-6FB7-45FD-9480-795D8F16E609}" dt="2025-05-05T23:12:31.340" v="1651" actId="1076"/>
          <ac:spMkLst>
            <pc:docMk/>
            <pc:sldMk cId="3850442176" sldId="453"/>
            <ac:spMk id="9" creationId="{773971E7-94FF-4087-2E10-2B51998C3981}"/>
          </ac:spMkLst>
        </pc:spChg>
        <pc:spChg chg="mod">
          <ac:chgData name="Leah Cogan" userId="96830f69-be7a-494d-8cfe-a21a4beb2f3f" providerId="ADAL" clId="{5AC573ED-6FB7-45FD-9480-795D8F16E609}" dt="2025-05-05T23:08:33.086" v="1649" actId="20577"/>
          <ac:spMkLst>
            <pc:docMk/>
            <pc:sldMk cId="3850442176" sldId="453"/>
            <ac:spMk id="34" creationId="{4A309A98-A96A-1FEB-F2EF-4B15C2D40743}"/>
          </ac:spMkLst>
        </pc:spChg>
        <pc:spChg chg="mod">
          <ac:chgData name="Leah Cogan" userId="96830f69-be7a-494d-8cfe-a21a4beb2f3f" providerId="ADAL" clId="{5AC573ED-6FB7-45FD-9480-795D8F16E609}" dt="2025-05-05T23:08:51.363" v="1650" actId="20578"/>
          <ac:spMkLst>
            <pc:docMk/>
            <pc:sldMk cId="3850442176" sldId="453"/>
            <ac:spMk id="37" creationId="{F4E04B9A-617A-2FBF-AC00-616821407D14}"/>
          </ac:spMkLst>
        </pc:spChg>
      </pc:sldChg>
      <pc:sldChg chg="addSp delSp modSp add mod">
        <pc:chgData name="Leah Cogan" userId="96830f69-be7a-494d-8cfe-a21a4beb2f3f" providerId="ADAL" clId="{5AC573ED-6FB7-45FD-9480-795D8F16E609}" dt="2025-05-06T17:21:42.991" v="2879" actId="20578"/>
        <pc:sldMkLst>
          <pc:docMk/>
          <pc:sldMk cId="3167018123" sldId="454"/>
        </pc:sldMkLst>
        <pc:spChg chg="mod">
          <ac:chgData name="Leah Cogan" userId="96830f69-be7a-494d-8cfe-a21a4beb2f3f" providerId="ADAL" clId="{5AC573ED-6FB7-45FD-9480-795D8F16E609}" dt="2025-05-06T17:21:42.991" v="2879" actId="20578"/>
          <ac:spMkLst>
            <pc:docMk/>
            <pc:sldMk cId="3167018123" sldId="454"/>
            <ac:spMk id="3" creationId="{269DD570-EA8B-5CAA-CB22-5C3C17BA9FC6}"/>
          </ac:spMkLst>
        </pc:spChg>
        <pc:picChg chg="add mod ord">
          <ac:chgData name="Leah Cogan" userId="96830f69-be7a-494d-8cfe-a21a4beb2f3f" providerId="ADAL" clId="{5AC573ED-6FB7-45FD-9480-795D8F16E609}" dt="2025-05-05T23:16:13.565" v="1657" actId="26606"/>
          <ac:picMkLst>
            <pc:docMk/>
            <pc:sldMk cId="3167018123" sldId="454"/>
            <ac:picMk id="5" creationId="{770557EB-C7C7-636D-7F36-E940E3044F51}"/>
          </ac:picMkLst>
        </pc:picChg>
        <pc:picChg chg="add del">
          <ac:chgData name="Leah Cogan" userId="96830f69-be7a-494d-8cfe-a21a4beb2f3f" providerId="ADAL" clId="{5AC573ED-6FB7-45FD-9480-795D8F16E609}" dt="2025-05-05T23:16:59.446" v="1659" actId="478"/>
          <ac:picMkLst>
            <pc:docMk/>
            <pc:sldMk cId="3167018123" sldId="454"/>
            <ac:picMk id="6" creationId="{22557D37-F76B-0795-855A-88AE844A5AA8}"/>
          </ac:picMkLst>
        </pc:picChg>
        <pc:picChg chg="add mod">
          <ac:chgData name="Leah Cogan" userId="96830f69-be7a-494d-8cfe-a21a4beb2f3f" providerId="ADAL" clId="{5AC573ED-6FB7-45FD-9480-795D8F16E609}" dt="2025-05-05T23:17:05.812" v="1661" actId="1076"/>
          <ac:picMkLst>
            <pc:docMk/>
            <pc:sldMk cId="3167018123" sldId="454"/>
            <ac:picMk id="7" creationId="{EAABFA6C-D9B8-F274-DE1C-FF657830ED8B}"/>
          </ac:picMkLst>
        </pc:picChg>
      </pc:sldChg>
      <pc:sldChg chg="add">
        <pc:chgData name="Leah Cogan" userId="96830f69-be7a-494d-8cfe-a21a4beb2f3f" providerId="ADAL" clId="{5AC573ED-6FB7-45FD-9480-795D8F16E609}" dt="2025-05-05T23:20:59.965" v="1721"/>
        <pc:sldMkLst>
          <pc:docMk/>
          <pc:sldMk cId="48164752" sldId="455"/>
        </pc:sldMkLst>
      </pc:sldChg>
      <pc:sldChg chg="add">
        <pc:chgData name="Leah Cogan" userId="96830f69-be7a-494d-8cfe-a21a4beb2f3f" providerId="ADAL" clId="{5AC573ED-6FB7-45FD-9480-795D8F16E609}" dt="2025-05-05T23:32:20.307" v="1724"/>
        <pc:sldMkLst>
          <pc:docMk/>
          <pc:sldMk cId="1150160416" sldId="456"/>
        </pc:sldMkLst>
      </pc:sldChg>
      <pc:sldChg chg="addSp modSp new mod">
        <pc:chgData name="Leah Cogan" userId="96830f69-be7a-494d-8cfe-a21a4beb2f3f" providerId="ADAL" clId="{5AC573ED-6FB7-45FD-9480-795D8F16E609}" dt="2025-05-05T23:46:19.755" v="2064" actId="1076"/>
        <pc:sldMkLst>
          <pc:docMk/>
          <pc:sldMk cId="88950471" sldId="457"/>
        </pc:sldMkLst>
        <pc:spChg chg="mod">
          <ac:chgData name="Leah Cogan" userId="96830f69-be7a-494d-8cfe-a21a4beb2f3f" providerId="ADAL" clId="{5AC573ED-6FB7-45FD-9480-795D8F16E609}" dt="2025-05-05T23:35:48.533" v="1912" actId="20577"/>
          <ac:spMkLst>
            <pc:docMk/>
            <pc:sldMk cId="88950471" sldId="457"/>
            <ac:spMk id="2" creationId="{DBDFBB56-5132-B26B-8B15-7C9F9B423E9A}"/>
          </ac:spMkLst>
        </pc:spChg>
        <pc:spChg chg="mod">
          <ac:chgData name="Leah Cogan" userId="96830f69-be7a-494d-8cfe-a21a4beb2f3f" providerId="ADAL" clId="{5AC573ED-6FB7-45FD-9480-795D8F16E609}" dt="2025-05-05T23:42:36.836" v="2062" actId="20577"/>
          <ac:spMkLst>
            <pc:docMk/>
            <pc:sldMk cId="88950471" sldId="457"/>
            <ac:spMk id="3" creationId="{973E41A2-29C8-470B-CEA7-84A2953C7278}"/>
          </ac:spMkLst>
        </pc:spChg>
        <pc:picChg chg="add mod">
          <ac:chgData name="Leah Cogan" userId="96830f69-be7a-494d-8cfe-a21a4beb2f3f" providerId="ADAL" clId="{5AC573ED-6FB7-45FD-9480-795D8F16E609}" dt="2025-05-05T23:46:19.755" v="2064" actId="1076"/>
          <ac:picMkLst>
            <pc:docMk/>
            <pc:sldMk cId="88950471" sldId="457"/>
            <ac:picMk id="5" creationId="{400766A4-A1CA-E3DC-AEED-8FEFB8B38C46}"/>
          </ac:picMkLst>
        </pc:picChg>
      </pc:sldChg>
      <pc:sldChg chg="add">
        <pc:chgData name="Leah Cogan" userId="96830f69-be7a-494d-8cfe-a21a4beb2f3f" providerId="ADAL" clId="{5AC573ED-6FB7-45FD-9480-795D8F16E609}" dt="2025-05-06T00:13:06.636" v="2065"/>
        <pc:sldMkLst>
          <pc:docMk/>
          <pc:sldMk cId="2481424529" sldId="458"/>
        </pc:sldMkLst>
      </pc:sldChg>
      <pc:sldChg chg="addSp delSp modSp add mod">
        <pc:chgData name="Leah Cogan" userId="96830f69-be7a-494d-8cfe-a21a4beb2f3f" providerId="ADAL" clId="{5AC573ED-6FB7-45FD-9480-795D8F16E609}" dt="2025-05-06T00:14:49.827" v="2084" actId="20577"/>
        <pc:sldMkLst>
          <pc:docMk/>
          <pc:sldMk cId="2812231897" sldId="459"/>
        </pc:sldMkLst>
        <pc:spChg chg="mod">
          <ac:chgData name="Leah Cogan" userId="96830f69-be7a-494d-8cfe-a21a4beb2f3f" providerId="ADAL" clId="{5AC573ED-6FB7-45FD-9480-795D8F16E609}" dt="2025-05-06T00:14:30.080" v="2070" actId="14100"/>
          <ac:spMkLst>
            <pc:docMk/>
            <pc:sldMk cId="2812231897" sldId="459"/>
            <ac:spMk id="3" creationId="{9F7235BF-8E03-BACD-2D36-AB5958F939AA}"/>
          </ac:spMkLst>
        </pc:spChg>
        <pc:graphicFrameChg chg="add mod">
          <ac:chgData name="Leah Cogan" userId="96830f69-be7a-494d-8cfe-a21a4beb2f3f" providerId="ADAL" clId="{5AC573ED-6FB7-45FD-9480-795D8F16E609}" dt="2025-05-06T00:14:49.827" v="2084" actId="20577"/>
          <ac:graphicFrameMkLst>
            <pc:docMk/>
            <pc:sldMk cId="2812231897" sldId="459"/>
            <ac:graphicFrameMk id="6" creationId="{63255E51-ED93-457A-4E45-C4B2E944164F}"/>
          </ac:graphicFrameMkLst>
        </pc:graphicFrameChg>
        <pc:picChg chg="del">
          <ac:chgData name="Leah Cogan" userId="96830f69-be7a-494d-8cfe-a21a4beb2f3f" providerId="ADAL" clId="{5AC573ED-6FB7-45FD-9480-795D8F16E609}" dt="2025-05-06T00:14:18.528" v="2068" actId="478"/>
          <ac:picMkLst>
            <pc:docMk/>
            <pc:sldMk cId="2812231897" sldId="459"/>
            <ac:picMk id="5" creationId="{0294E5EC-2316-1A7B-3CDB-E5F5F7C4BF9D}"/>
          </ac:picMkLst>
        </pc:picChg>
      </pc:sldChg>
      <pc:sldChg chg="add">
        <pc:chgData name="Leah Cogan" userId="96830f69-be7a-494d-8cfe-a21a4beb2f3f" providerId="ADAL" clId="{5AC573ED-6FB7-45FD-9480-795D8F16E609}" dt="2025-05-06T00:15:06.119" v="2085"/>
        <pc:sldMkLst>
          <pc:docMk/>
          <pc:sldMk cId="3289085382" sldId="466"/>
        </pc:sldMkLst>
      </pc:sldChg>
      <pc:sldChg chg="addSp delSp modSp add mod">
        <pc:chgData name="Leah Cogan" userId="96830f69-be7a-494d-8cfe-a21a4beb2f3f" providerId="ADAL" clId="{5AC573ED-6FB7-45FD-9480-795D8F16E609}" dt="2025-05-06T01:04:11.120" v="2864" actId="207"/>
        <pc:sldMkLst>
          <pc:docMk/>
          <pc:sldMk cId="3181026311" sldId="472"/>
        </pc:sldMkLst>
        <pc:spChg chg="mod">
          <ac:chgData name="Leah Cogan" userId="96830f69-be7a-494d-8cfe-a21a4beb2f3f" providerId="ADAL" clId="{5AC573ED-6FB7-45FD-9480-795D8F16E609}" dt="2025-05-06T01:04:11.120" v="2864" actId="207"/>
          <ac:spMkLst>
            <pc:docMk/>
            <pc:sldMk cId="3181026311" sldId="472"/>
            <ac:spMk id="2" creationId="{19182EC0-4285-F289-1DF1-02FEE57E5DE5}"/>
          </ac:spMkLst>
        </pc:spChg>
        <pc:picChg chg="add mod">
          <ac:chgData name="Leah Cogan" userId="96830f69-be7a-494d-8cfe-a21a4beb2f3f" providerId="ADAL" clId="{5AC573ED-6FB7-45FD-9480-795D8F16E609}" dt="2025-05-06T00:57:42.894" v="2830" actId="1076"/>
          <ac:picMkLst>
            <pc:docMk/>
            <pc:sldMk cId="3181026311" sldId="472"/>
            <ac:picMk id="4" creationId="{940EA4B0-CA95-DECF-793D-4250CC92C4E1}"/>
          </ac:picMkLst>
        </pc:picChg>
        <pc:picChg chg="add mod">
          <ac:chgData name="Leah Cogan" userId="96830f69-be7a-494d-8cfe-a21a4beb2f3f" providerId="ADAL" clId="{5AC573ED-6FB7-45FD-9480-795D8F16E609}" dt="2025-05-06T00:59:59.022" v="2838" actId="1076"/>
          <ac:picMkLst>
            <pc:docMk/>
            <pc:sldMk cId="3181026311" sldId="472"/>
            <ac:picMk id="6" creationId="{2338C60A-6863-8D21-C4EF-9E0DF5B6A875}"/>
          </ac:picMkLst>
        </pc:picChg>
        <pc:picChg chg="add del mod">
          <ac:chgData name="Leah Cogan" userId="96830f69-be7a-494d-8cfe-a21a4beb2f3f" providerId="ADAL" clId="{5AC573ED-6FB7-45FD-9480-795D8F16E609}" dt="2025-05-06T01:01:38.786" v="2844" actId="478"/>
          <ac:picMkLst>
            <pc:docMk/>
            <pc:sldMk cId="3181026311" sldId="472"/>
            <ac:picMk id="8" creationId="{1A292059-049B-3B3C-2573-5FA9A83AA0C8}"/>
          </ac:picMkLst>
        </pc:picChg>
        <pc:picChg chg="add del mod">
          <ac:chgData name="Leah Cogan" userId="96830f69-be7a-494d-8cfe-a21a4beb2f3f" providerId="ADAL" clId="{5AC573ED-6FB7-45FD-9480-795D8F16E609}" dt="2025-05-06T01:02:26.714" v="2851" actId="478"/>
          <ac:picMkLst>
            <pc:docMk/>
            <pc:sldMk cId="3181026311" sldId="472"/>
            <ac:picMk id="10" creationId="{1E83EE2F-AA04-173B-9348-D6BCCB129551}"/>
          </ac:picMkLst>
        </pc:picChg>
        <pc:picChg chg="add mod">
          <ac:chgData name="Leah Cogan" userId="96830f69-be7a-494d-8cfe-a21a4beb2f3f" providerId="ADAL" clId="{5AC573ED-6FB7-45FD-9480-795D8F16E609}" dt="2025-05-06T01:03:16.247" v="2858" actId="1076"/>
          <ac:picMkLst>
            <pc:docMk/>
            <pc:sldMk cId="3181026311" sldId="472"/>
            <ac:picMk id="12" creationId="{8BAAFCDA-E07B-741B-6327-61395F90F984}"/>
          </ac:picMkLst>
        </pc:picChg>
        <pc:picChg chg="add del mod">
          <ac:chgData name="Leah Cogan" userId="96830f69-be7a-494d-8cfe-a21a4beb2f3f" providerId="ADAL" clId="{5AC573ED-6FB7-45FD-9480-795D8F16E609}" dt="2025-05-06T01:03:47.288" v="2863" actId="478"/>
          <ac:picMkLst>
            <pc:docMk/>
            <pc:sldMk cId="3181026311" sldId="472"/>
            <ac:picMk id="14" creationId="{9BED3D7D-8140-0C44-D69D-72DA3C0173C7}"/>
          </ac:picMkLst>
        </pc:picChg>
        <pc:picChg chg="add del">
          <ac:chgData name="Leah Cogan" userId="96830f69-be7a-494d-8cfe-a21a4beb2f3f" providerId="ADAL" clId="{5AC573ED-6FB7-45FD-9480-795D8F16E609}" dt="2025-05-06T00:59:10.757" v="2832" actId="478"/>
          <ac:picMkLst>
            <pc:docMk/>
            <pc:sldMk cId="3181026311" sldId="472"/>
            <ac:picMk id="1026" creationId="{64F0019E-FA91-1EFF-5F94-D1649AF5C531}"/>
          </ac:picMkLst>
        </pc:picChg>
        <pc:picChg chg="add mod">
          <ac:chgData name="Leah Cogan" userId="96830f69-be7a-494d-8cfe-a21a4beb2f3f" providerId="ADAL" clId="{5AC573ED-6FB7-45FD-9480-795D8F16E609}" dt="2025-05-06T00:59:57.541" v="2837" actId="1076"/>
          <ac:picMkLst>
            <pc:docMk/>
            <pc:sldMk cId="3181026311" sldId="472"/>
            <ac:picMk id="1028" creationId="{AB80F702-78E2-65B3-F36D-9C1E2D1298EB}"/>
          </ac:picMkLst>
        </pc:picChg>
      </pc:sldChg>
      <pc:sldChg chg="addSp modSp add mod">
        <pc:chgData name="Leah Cogan" userId="96830f69-be7a-494d-8cfe-a21a4beb2f3f" providerId="ADAL" clId="{5AC573ED-6FB7-45FD-9480-795D8F16E609}" dt="2025-05-06T00:23:29.476" v="2262" actId="1076"/>
        <pc:sldMkLst>
          <pc:docMk/>
          <pc:sldMk cId="1044019767" sldId="477"/>
        </pc:sldMkLst>
        <pc:picChg chg="add mod">
          <ac:chgData name="Leah Cogan" userId="96830f69-be7a-494d-8cfe-a21a4beb2f3f" providerId="ADAL" clId="{5AC573ED-6FB7-45FD-9480-795D8F16E609}" dt="2025-05-06T00:23:29.476" v="2262" actId="1076"/>
          <ac:picMkLst>
            <pc:docMk/>
            <pc:sldMk cId="1044019767" sldId="477"/>
            <ac:picMk id="3" creationId="{2E39877B-00DE-AF6D-C54C-88AA7BE467C7}"/>
          </ac:picMkLst>
        </pc:picChg>
        <pc:picChg chg="add mod">
          <ac:chgData name="Leah Cogan" userId="96830f69-be7a-494d-8cfe-a21a4beb2f3f" providerId="ADAL" clId="{5AC573ED-6FB7-45FD-9480-795D8F16E609}" dt="2025-05-06T00:23:23.214" v="2261" actId="1076"/>
          <ac:picMkLst>
            <pc:docMk/>
            <pc:sldMk cId="1044019767" sldId="477"/>
            <ac:picMk id="5" creationId="{ADD319AB-D7F5-C0C2-8C22-C6F5B6F08A96}"/>
          </ac:picMkLst>
        </pc:picChg>
        <pc:picChg chg="mod">
          <ac:chgData name="Leah Cogan" userId="96830f69-be7a-494d-8cfe-a21a4beb2f3f" providerId="ADAL" clId="{5AC573ED-6FB7-45FD-9480-795D8F16E609}" dt="2025-05-06T00:23:00.797" v="2256" actId="1076"/>
          <ac:picMkLst>
            <pc:docMk/>
            <pc:sldMk cId="1044019767" sldId="477"/>
            <ac:picMk id="6" creationId="{D2FAA256-BAFB-369F-FDA2-2841712C5F58}"/>
          </ac:picMkLst>
        </pc:picChg>
        <pc:picChg chg="add mod">
          <ac:chgData name="Leah Cogan" userId="96830f69-be7a-494d-8cfe-a21a4beb2f3f" providerId="ADAL" clId="{5AC573ED-6FB7-45FD-9480-795D8F16E609}" dt="2025-05-06T00:23:20.325" v="2260" actId="1076"/>
          <ac:picMkLst>
            <pc:docMk/>
            <pc:sldMk cId="1044019767" sldId="477"/>
            <ac:picMk id="7" creationId="{786B2113-8364-3919-493C-337D026C68F8}"/>
          </ac:picMkLst>
        </pc:picChg>
        <pc:picChg chg="add mod">
          <ac:chgData name="Leah Cogan" userId="96830f69-be7a-494d-8cfe-a21a4beb2f3f" providerId="ADAL" clId="{5AC573ED-6FB7-45FD-9480-795D8F16E609}" dt="2025-05-06T00:23:18.688" v="2259" actId="1076"/>
          <ac:picMkLst>
            <pc:docMk/>
            <pc:sldMk cId="1044019767" sldId="477"/>
            <ac:picMk id="8" creationId="{06C812E8-8786-AEEA-E59E-19C435FD3DFF}"/>
          </ac:picMkLst>
        </pc:picChg>
      </pc:sldChg>
      <pc:sldChg chg="add">
        <pc:chgData name="Leah Cogan" userId="96830f69-be7a-494d-8cfe-a21a4beb2f3f" providerId="ADAL" clId="{5AC573ED-6FB7-45FD-9480-795D8F16E609}" dt="2025-05-06T00:23:53.860" v="2263"/>
        <pc:sldMkLst>
          <pc:docMk/>
          <pc:sldMk cId="3816786236" sldId="478"/>
        </pc:sldMkLst>
      </pc:sldChg>
      <pc:sldChg chg="add">
        <pc:chgData name="Leah Cogan" userId="96830f69-be7a-494d-8cfe-a21a4beb2f3f" providerId="ADAL" clId="{5AC573ED-6FB7-45FD-9480-795D8F16E609}" dt="2025-05-06T00:24:15.399" v="2264"/>
        <pc:sldMkLst>
          <pc:docMk/>
          <pc:sldMk cId="1012303965" sldId="488"/>
        </pc:sldMkLst>
      </pc:sldChg>
      <pc:sldChg chg="add">
        <pc:chgData name="Leah Cogan" userId="96830f69-be7a-494d-8cfe-a21a4beb2f3f" providerId="ADAL" clId="{5AC573ED-6FB7-45FD-9480-795D8F16E609}" dt="2025-05-06T00:27:33.349" v="2265"/>
        <pc:sldMkLst>
          <pc:docMk/>
          <pc:sldMk cId="3726821031" sldId="493"/>
        </pc:sldMkLst>
      </pc:sldChg>
      <pc:sldChg chg="add">
        <pc:chgData name="Leah Cogan" userId="96830f69-be7a-494d-8cfe-a21a4beb2f3f" providerId="ADAL" clId="{5AC573ED-6FB7-45FD-9480-795D8F16E609}" dt="2025-05-06T00:27:36.971" v="2266"/>
        <pc:sldMkLst>
          <pc:docMk/>
          <pc:sldMk cId="928245092" sldId="494"/>
        </pc:sldMkLst>
      </pc:sldChg>
      <pc:sldChg chg="modSp add mod">
        <pc:chgData name="Leah Cogan" userId="96830f69-be7a-494d-8cfe-a21a4beb2f3f" providerId="ADAL" clId="{5AC573ED-6FB7-45FD-9480-795D8F16E609}" dt="2025-05-06T00:20:25.582" v="2251" actId="20577"/>
        <pc:sldMkLst>
          <pc:docMk/>
          <pc:sldMk cId="974939118" sldId="533"/>
        </pc:sldMkLst>
        <pc:spChg chg="mod">
          <ac:chgData name="Leah Cogan" userId="96830f69-be7a-494d-8cfe-a21a4beb2f3f" providerId="ADAL" clId="{5AC573ED-6FB7-45FD-9480-795D8F16E609}" dt="2025-05-06T00:20:25.582" v="2251" actId="20577"/>
          <ac:spMkLst>
            <pc:docMk/>
            <pc:sldMk cId="974939118" sldId="533"/>
            <ac:spMk id="3" creationId="{57CA8CCC-63AE-3C34-74BF-3CED842D32B9}"/>
          </ac:spMkLst>
        </pc:spChg>
      </pc:sldChg>
      <pc:sldChg chg="addSp modSp new mod">
        <pc:chgData name="Leah Cogan" userId="96830f69-be7a-494d-8cfe-a21a4beb2f3f" providerId="ADAL" clId="{5AC573ED-6FB7-45FD-9480-795D8F16E609}" dt="2025-05-06T00:20:03.172" v="2234" actId="20577"/>
        <pc:sldMkLst>
          <pc:docMk/>
          <pc:sldMk cId="1809168213" sldId="534"/>
        </pc:sldMkLst>
        <pc:spChg chg="mod">
          <ac:chgData name="Leah Cogan" userId="96830f69-be7a-494d-8cfe-a21a4beb2f3f" providerId="ADAL" clId="{5AC573ED-6FB7-45FD-9480-795D8F16E609}" dt="2025-05-06T00:20:03.172" v="2234" actId="20577"/>
          <ac:spMkLst>
            <pc:docMk/>
            <pc:sldMk cId="1809168213" sldId="534"/>
            <ac:spMk id="2" creationId="{5A39AE0B-D714-F773-5C40-20052F09F41A}"/>
          </ac:spMkLst>
        </pc:spChg>
        <pc:spChg chg="mod">
          <ac:chgData name="Leah Cogan" userId="96830f69-be7a-494d-8cfe-a21a4beb2f3f" providerId="ADAL" clId="{5AC573ED-6FB7-45FD-9480-795D8F16E609}" dt="2025-05-06T00:18:36.400" v="2223" actId="14100"/>
          <ac:spMkLst>
            <pc:docMk/>
            <pc:sldMk cId="1809168213" sldId="534"/>
            <ac:spMk id="3" creationId="{752BD2A7-F1D0-AFC3-CAC6-27271E39E0B6}"/>
          </ac:spMkLst>
        </pc:spChg>
        <pc:picChg chg="add mod modCrop">
          <ac:chgData name="Leah Cogan" userId="96830f69-be7a-494d-8cfe-a21a4beb2f3f" providerId="ADAL" clId="{5AC573ED-6FB7-45FD-9480-795D8F16E609}" dt="2025-05-06T00:19:55.955" v="2230" actId="1076"/>
          <ac:picMkLst>
            <pc:docMk/>
            <pc:sldMk cId="1809168213" sldId="534"/>
            <ac:picMk id="6" creationId="{EA8A84F3-B871-001F-7670-A22EFA8A337C}"/>
          </ac:picMkLst>
        </pc:picChg>
      </pc:sldChg>
      <pc:sldChg chg="modSp add">
        <pc:chgData name="Leah Cogan" userId="96830f69-be7a-494d-8cfe-a21a4beb2f3f" providerId="ADAL" clId="{5AC573ED-6FB7-45FD-9480-795D8F16E609}" dt="2025-05-06T00:22:11.112" v="2253" actId="14826"/>
        <pc:sldMkLst>
          <pc:docMk/>
          <pc:sldMk cId="1752290821" sldId="535"/>
        </pc:sldMkLst>
        <pc:picChg chg="mod">
          <ac:chgData name="Leah Cogan" userId="96830f69-be7a-494d-8cfe-a21a4beb2f3f" providerId="ADAL" clId="{5AC573ED-6FB7-45FD-9480-795D8F16E609}" dt="2025-05-06T00:22:11.112" v="2253" actId="14826"/>
          <ac:picMkLst>
            <pc:docMk/>
            <pc:sldMk cId="1752290821" sldId="535"/>
            <ac:picMk id="5" creationId="{85576203-BAA7-ECBA-AF86-D422058387EF}"/>
          </ac:picMkLst>
        </pc:picChg>
      </pc:sldChg>
      <pc:sldChg chg="addSp modSp new mod">
        <pc:chgData name="Leah Cogan" userId="96830f69-be7a-494d-8cfe-a21a4beb2f3f" providerId="ADAL" clId="{5AC573ED-6FB7-45FD-9480-795D8F16E609}" dt="2025-05-06T00:47:35.401" v="2491" actId="14100"/>
        <pc:sldMkLst>
          <pc:docMk/>
          <pc:sldMk cId="485435114" sldId="536"/>
        </pc:sldMkLst>
        <pc:spChg chg="mod">
          <ac:chgData name="Leah Cogan" userId="96830f69-be7a-494d-8cfe-a21a4beb2f3f" providerId="ADAL" clId="{5AC573ED-6FB7-45FD-9480-795D8F16E609}" dt="2025-05-06T00:28:09.959" v="2279" actId="20577"/>
          <ac:spMkLst>
            <pc:docMk/>
            <pc:sldMk cId="485435114" sldId="536"/>
            <ac:spMk id="2" creationId="{173C01CF-6E51-C4F0-DF98-6CB39936E67E}"/>
          </ac:spMkLst>
        </pc:spChg>
        <pc:spChg chg="mod">
          <ac:chgData name="Leah Cogan" userId="96830f69-be7a-494d-8cfe-a21a4beb2f3f" providerId="ADAL" clId="{5AC573ED-6FB7-45FD-9480-795D8F16E609}" dt="2025-05-06T00:47:29.710" v="2490" actId="14100"/>
          <ac:spMkLst>
            <pc:docMk/>
            <pc:sldMk cId="485435114" sldId="536"/>
            <ac:spMk id="3" creationId="{340CCCFE-9138-24A5-B50D-9E569F05ABAA}"/>
          </ac:spMkLst>
        </pc:spChg>
        <pc:picChg chg="add mod modCrop">
          <ac:chgData name="Leah Cogan" userId="96830f69-be7a-494d-8cfe-a21a4beb2f3f" providerId="ADAL" clId="{5AC573ED-6FB7-45FD-9480-795D8F16E609}" dt="2025-05-06T00:47:35.401" v="2491" actId="14100"/>
          <ac:picMkLst>
            <pc:docMk/>
            <pc:sldMk cId="485435114" sldId="536"/>
            <ac:picMk id="6" creationId="{0515A7C1-FE5F-B86D-5DB3-369D23EEBFD3}"/>
          </ac:picMkLst>
        </pc:picChg>
      </pc:sldChg>
      <pc:sldChg chg="addSp delSp modSp new mod modClrScheme chgLayout">
        <pc:chgData name="Leah Cogan" userId="96830f69-be7a-494d-8cfe-a21a4beb2f3f" providerId="ADAL" clId="{5AC573ED-6FB7-45FD-9480-795D8F16E609}" dt="2025-05-06T00:56:10.272" v="2823" actId="20577"/>
        <pc:sldMkLst>
          <pc:docMk/>
          <pc:sldMk cId="3388603017" sldId="537"/>
        </pc:sldMkLst>
        <pc:spChg chg="mod">
          <ac:chgData name="Leah Cogan" userId="96830f69-be7a-494d-8cfe-a21a4beb2f3f" providerId="ADAL" clId="{5AC573ED-6FB7-45FD-9480-795D8F16E609}" dt="2025-05-06T00:54:51.136" v="2753" actId="26606"/>
          <ac:spMkLst>
            <pc:docMk/>
            <pc:sldMk cId="3388603017" sldId="537"/>
            <ac:spMk id="2" creationId="{B105DEB4-9484-844D-10C3-9DFBF1DF9716}"/>
          </ac:spMkLst>
        </pc:spChg>
        <pc:spChg chg="del mod">
          <ac:chgData name="Leah Cogan" userId="96830f69-be7a-494d-8cfe-a21a4beb2f3f" providerId="ADAL" clId="{5AC573ED-6FB7-45FD-9480-795D8F16E609}" dt="2025-05-06T00:54:51.136" v="2753" actId="26606"/>
          <ac:spMkLst>
            <pc:docMk/>
            <pc:sldMk cId="3388603017" sldId="537"/>
            <ac:spMk id="3" creationId="{AD512CCB-9A9F-75A0-1AC5-96D3B56CB4B1}"/>
          </ac:spMkLst>
        </pc:spChg>
        <pc:spChg chg="mod">
          <ac:chgData name="Leah Cogan" userId="96830f69-be7a-494d-8cfe-a21a4beb2f3f" providerId="ADAL" clId="{5AC573ED-6FB7-45FD-9480-795D8F16E609}" dt="2025-05-06T00:54:51.136" v="2753" actId="26606"/>
          <ac:spMkLst>
            <pc:docMk/>
            <pc:sldMk cId="3388603017" sldId="537"/>
            <ac:spMk id="4" creationId="{45C11A26-39CE-824E-AC93-C11EC53C5991}"/>
          </ac:spMkLst>
        </pc:spChg>
        <pc:graphicFrameChg chg="add mod">
          <ac:chgData name="Leah Cogan" userId="96830f69-be7a-494d-8cfe-a21a4beb2f3f" providerId="ADAL" clId="{5AC573ED-6FB7-45FD-9480-795D8F16E609}" dt="2025-05-06T00:56:10.272" v="2823" actId="20577"/>
          <ac:graphicFrameMkLst>
            <pc:docMk/>
            <pc:sldMk cId="3388603017" sldId="537"/>
            <ac:graphicFrameMk id="7" creationId="{CF8051F3-0880-E4B8-23F8-35154FEFCB48}"/>
          </ac:graphicFrameMkLst>
        </pc:graphicFrameChg>
        <pc:picChg chg="add del mod">
          <ac:chgData name="Leah Cogan" userId="96830f69-be7a-494d-8cfe-a21a4beb2f3f" providerId="ADAL" clId="{5AC573ED-6FB7-45FD-9480-795D8F16E609}" dt="2025-05-06T00:54:39.564" v="2752" actId="478"/>
          <ac:picMkLst>
            <pc:docMk/>
            <pc:sldMk cId="3388603017" sldId="537"/>
            <ac:picMk id="6" creationId="{26396B8A-9A29-0F2D-2B49-4A20C10D388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image" Target="../media/image14.png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6" Type="http://schemas.openxmlformats.org/officeDocument/2006/relationships/image" Target="../media/image35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image" Target="../media/image14.png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21.svg"/><Relationship Id="rId16" Type="http://schemas.openxmlformats.org/officeDocument/2006/relationships/image" Target="../media/image35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805DB-0993-4B8B-BAF7-237E41D1C17A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C91F87-3B7B-4BB9-831F-10AD35F7A6A6}">
      <dgm:prSet/>
      <dgm:spPr/>
      <dgm:t>
        <a:bodyPr/>
        <a:lstStyle/>
        <a:p>
          <a:r>
            <a:rPr lang="en-US" b="0"/>
            <a:t>Drought monitoring</a:t>
          </a:r>
          <a:endParaRPr lang="en-US"/>
        </a:p>
      </dgm:t>
    </dgm:pt>
    <dgm:pt modelId="{0A8FAC33-F9A2-467E-BDD0-705C66F6E062}" type="parTrans" cxnId="{43B295DA-3CC3-4018-812E-345125CF3B99}">
      <dgm:prSet/>
      <dgm:spPr/>
      <dgm:t>
        <a:bodyPr/>
        <a:lstStyle/>
        <a:p>
          <a:endParaRPr lang="en-US"/>
        </a:p>
      </dgm:t>
    </dgm:pt>
    <dgm:pt modelId="{251D6131-080F-4C18-9CAF-061B3D711D06}" type="sibTrans" cxnId="{43B295DA-3CC3-4018-812E-345125CF3B99}">
      <dgm:prSet/>
      <dgm:spPr/>
      <dgm:t>
        <a:bodyPr/>
        <a:lstStyle/>
        <a:p>
          <a:endParaRPr lang="en-US"/>
        </a:p>
      </dgm:t>
    </dgm:pt>
    <dgm:pt modelId="{D17C5D99-CDD9-45FD-8FEC-796CADF00F24}">
      <dgm:prSet/>
      <dgm:spPr/>
      <dgm:t>
        <a:bodyPr/>
        <a:lstStyle/>
        <a:p>
          <a:r>
            <a:rPr lang="en-US" b="0"/>
            <a:t>Vulnerability assessment</a:t>
          </a:r>
          <a:endParaRPr lang="en-US"/>
        </a:p>
      </dgm:t>
    </dgm:pt>
    <dgm:pt modelId="{115CB74D-A745-4292-888F-D89EAF680766}" type="parTrans" cxnId="{86288AA1-9E02-4FCB-8821-DBB0D16178F7}">
      <dgm:prSet/>
      <dgm:spPr/>
      <dgm:t>
        <a:bodyPr/>
        <a:lstStyle/>
        <a:p>
          <a:endParaRPr lang="en-US"/>
        </a:p>
      </dgm:t>
    </dgm:pt>
    <dgm:pt modelId="{D13ADBCE-503C-4AF4-9F93-F70938C3BA49}" type="sibTrans" cxnId="{86288AA1-9E02-4FCB-8821-DBB0D16178F7}">
      <dgm:prSet/>
      <dgm:spPr/>
      <dgm:t>
        <a:bodyPr/>
        <a:lstStyle/>
        <a:p>
          <a:endParaRPr lang="en-US"/>
        </a:p>
      </dgm:t>
    </dgm:pt>
    <dgm:pt modelId="{55CD2334-4AED-4A81-A052-9E5F39B96F09}">
      <dgm:prSet/>
      <dgm:spPr/>
      <dgm:t>
        <a:bodyPr/>
        <a:lstStyle/>
        <a:p>
          <a:r>
            <a:rPr lang="en-US" b="0"/>
            <a:t>Mitigation actions</a:t>
          </a:r>
          <a:endParaRPr lang="en-US"/>
        </a:p>
      </dgm:t>
    </dgm:pt>
    <dgm:pt modelId="{7C0683A5-22A3-4728-8283-B027F673AE16}" type="parTrans" cxnId="{2F74CDAB-92DE-42A3-A574-20E6F740ECC4}">
      <dgm:prSet/>
      <dgm:spPr/>
      <dgm:t>
        <a:bodyPr/>
        <a:lstStyle/>
        <a:p>
          <a:endParaRPr lang="en-US"/>
        </a:p>
      </dgm:t>
    </dgm:pt>
    <dgm:pt modelId="{4D652DCE-BDA6-40C2-8664-B857CCD3FAC8}" type="sibTrans" cxnId="{2F74CDAB-92DE-42A3-A574-20E6F740ECC4}">
      <dgm:prSet/>
      <dgm:spPr/>
      <dgm:t>
        <a:bodyPr/>
        <a:lstStyle/>
        <a:p>
          <a:endParaRPr lang="en-US"/>
        </a:p>
      </dgm:t>
    </dgm:pt>
    <dgm:pt modelId="{4DC58728-0D2A-429C-8AA7-6F573CBE67B8}">
      <dgm:prSet/>
      <dgm:spPr/>
      <dgm:t>
        <a:bodyPr/>
        <a:lstStyle/>
        <a:p>
          <a:r>
            <a:rPr lang="en-US" b="0"/>
            <a:t>Response actions</a:t>
          </a:r>
          <a:endParaRPr lang="en-US"/>
        </a:p>
      </dgm:t>
    </dgm:pt>
    <dgm:pt modelId="{A80E402A-B675-45A1-93D1-181225DEA8EC}" type="parTrans" cxnId="{9DBF080A-9D1A-4A9F-B3B5-5FA309E72313}">
      <dgm:prSet/>
      <dgm:spPr/>
      <dgm:t>
        <a:bodyPr/>
        <a:lstStyle/>
        <a:p>
          <a:endParaRPr lang="en-US"/>
        </a:p>
      </dgm:t>
    </dgm:pt>
    <dgm:pt modelId="{E7EB8C8C-58B3-4C67-A759-7A05359194EA}" type="sibTrans" cxnId="{9DBF080A-9D1A-4A9F-B3B5-5FA309E72313}">
      <dgm:prSet/>
      <dgm:spPr/>
      <dgm:t>
        <a:bodyPr/>
        <a:lstStyle/>
        <a:p>
          <a:endParaRPr lang="en-US"/>
        </a:p>
      </dgm:t>
    </dgm:pt>
    <dgm:pt modelId="{B29E66E5-9EEA-4E87-BDC9-9CC6E969D375}">
      <dgm:prSet/>
      <dgm:spPr/>
      <dgm:t>
        <a:bodyPr/>
        <a:lstStyle/>
        <a:p>
          <a:r>
            <a:rPr lang="en-US" b="0"/>
            <a:t>Operational and administrative framework</a:t>
          </a:r>
          <a:endParaRPr lang="en-US"/>
        </a:p>
      </dgm:t>
    </dgm:pt>
    <dgm:pt modelId="{D6B4D82D-6FF5-4FC9-8704-2490252DD63B}" type="parTrans" cxnId="{989CDF7F-86F9-40AC-B49E-A619429A08F4}">
      <dgm:prSet/>
      <dgm:spPr/>
      <dgm:t>
        <a:bodyPr/>
        <a:lstStyle/>
        <a:p>
          <a:endParaRPr lang="en-US"/>
        </a:p>
      </dgm:t>
    </dgm:pt>
    <dgm:pt modelId="{41858DA6-7972-485D-B3B9-519089ACFAF2}" type="sibTrans" cxnId="{989CDF7F-86F9-40AC-B49E-A619429A08F4}">
      <dgm:prSet/>
      <dgm:spPr/>
      <dgm:t>
        <a:bodyPr/>
        <a:lstStyle/>
        <a:p>
          <a:endParaRPr lang="en-US"/>
        </a:p>
      </dgm:t>
    </dgm:pt>
    <dgm:pt modelId="{7853A06D-8D43-4FEB-85C1-28A18644FA42}">
      <dgm:prSet/>
      <dgm:spPr/>
      <dgm:t>
        <a:bodyPr/>
        <a:lstStyle/>
        <a:p>
          <a:r>
            <a:rPr lang="en-US" b="0"/>
            <a:t>Update process</a:t>
          </a:r>
          <a:endParaRPr lang="en-US"/>
        </a:p>
      </dgm:t>
    </dgm:pt>
    <dgm:pt modelId="{7E43C44C-E22C-43C5-B3DF-02D3C1F96C1C}" type="parTrans" cxnId="{73E536A5-879D-496D-A484-160690F5BDF2}">
      <dgm:prSet/>
      <dgm:spPr/>
      <dgm:t>
        <a:bodyPr/>
        <a:lstStyle/>
        <a:p>
          <a:endParaRPr lang="en-US"/>
        </a:p>
      </dgm:t>
    </dgm:pt>
    <dgm:pt modelId="{8CAAD3B9-07E1-419C-8875-A48E3C365F41}" type="sibTrans" cxnId="{73E536A5-879D-496D-A484-160690F5BDF2}">
      <dgm:prSet/>
      <dgm:spPr/>
      <dgm:t>
        <a:bodyPr/>
        <a:lstStyle/>
        <a:p>
          <a:endParaRPr lang="en-US"/>
        </a:p>
      </dgm:t>
    </dgm:pt>
    <dgm:pt modelId="{2938B8A2-852C-4C18-BBE3-8BD4246CD954}" type="pres">
      <dgm:prSet presAssocID="{D06805DB-0993-4B8B-BAF7-237E41D1C17A}" presName="Name0" presStyleCnt="0">
        <dgm:presLayoutVars>
          <dgm:dir/>
          <dgm:resizeHandles val="exact"/>
        </dgm:presLayoutVars>
      </dgm:prSet>
      <dgm:spPr/>
    </dgm:pt>
    <dgm:pt modelId="{BE64C5FA-AB83-44DD-BFD7-A915574965D3}" type="pres">
      <dgm:prSet presAssocID="{0BC91F87-3B7B-4BB9-831F-10AD35F7A6A6}" presName="composite" presStyleCnt="0"/>
      <dgm:spPr/>
    </dgm:pt>
    <dgm:pt modelId="{7540C2BE-B58B-446E-B1D4-98FF73D89635}" type="pres">
      <dgm:prSet presAssocID="{0BC91F87-3B7B-4BB9-831F-10AD35F7A6A6}" presName="rect1" presStyleLbl="trAlignAcc1" presStyleIdx="0" presStyleCnt="6">
        <dgm:presLayoutVars>
          <dgm:bulletEnabled val="1"/>
        </dgm:presLayoutVars>
      </dgm:prSet>
      <dgm:spPr/>
    </dgm:pt>
    <dgm:pt modelId="{BD0F301E-3EA6-4D3F-AA42-8F3F1843938D}" type="pres">
      <dgm:prSet presAssocID="{0BC91F87-3B7B-4BB9-831F-10AD35F7A6A6}" presName="rect2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D10AB40-A89D-4E5D-952A-425E18CD99E8}" type="pres">
      <dgm:prSet presAssocID="{251D6131-080F-4C18-9CAF-061B3D711D06}" presName="sibTrans" presStyleCnt="0"/>
      <dgm:spPr/>
    </dgm:pt>
    <dgm:pt modelId="{5CA8BD13-7E13-478C-BC5E-EE79EAF7CD27}" type="pres">
      <dgm:prSet presAssocID="{D17C5D99-CDD9-45FD-8FEC-796CADF00F24}" presName="composite" presStyleCnt="0"/>
      <dgm:spPr/>
    </dgm:pt>
    <dgm:pt modelId="{6134ED17-D038-40C2-8C69-A508BD31B327}" type="pres">
      <dgm:prSet presAssocID="{D17C5D99-CDD9-45FD-8FEC-796CADF00F24}" presName="rect1" presStyleLbl="trAlignAcc1" presStyleIdx="1" presStyleCnt="6">
        <dgm:presLayoutVars>
          <dgm:bulletEnabled val="1"/>
        </dgm:presLayoutVars>
      </dgm:prSet>
      <dgm:spPr/>
    </dgm:pt>
    <dgm:pt modelId="{DDC9AB8F-122E-4C48-8016-CD1E0B75989D}" type="pres">
      <dgm:prSet presAssocID="{D17C5D99-CDD9-45FD-8FEC-796CADF00F24}" presName="rect2" presStyleLbl="fgImgPlace1" presStyleIdx="1" presStyleCnt="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852" t="681" r="-90148" b="-681"/>
          </a:stretch>
        </a:blipFill>
      </dgm:spPr>
    </dgm:pt>
    <dgm:pt modelId="{49BDA8CC-EA41-4A55-93B9-DA640EEE2262}" type="pres">
      <dgm:prSet presAssocID="{D13ADBCE-503C-4AF4-9F93-F70938C3BA49}" presName="sibTrans" presStyleCnt="0"/>
      <dgm:spPr/>
    </dgm:pt>
    <dgm:pt modelId="{3264CF0E-0FFE-4B72-BE88-1F2CA261A553}" type="pres">
      <dgm:prSet presAssocID="{55CD2334-4AED-4A81-A052-9E5F39B96F09}" presName="composite" presStyleCnt="0"/>
      <dgm:spPr/>
    </dgm:pt>
    <dgm:pt modelId="{827B077C-67EE-4FC5-90FD-B837D946866C}" type="pres">
      <dgm:prSet presAssocID="{55CD2334-4AED-4A81-A052-9E5F39B96F09}" presName="rect1" presStyleLbl="trAlignAcc1" presStyleIdx="2" presStyleCnt="6">
        <dgm:presLayoutVars>
          <dgm:bulletEnabled val="1"/>
        </dgm:presLayoutVars>
      </dgm:prSet>
      <dgm:spPr/>
    </dgm:pt>
    <dgm:pt modelId="{A0532814-202E-4039-9C95-42299CA686A0}" type="pres">
      <dgm:prSet presAssocID="{55CD2334-4AED-4A81-A052-9E5F39B96F09}" presName="rect2" presStyleLbl="fgImgPlace1" presStyleIdx="2" presStyleCnt="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179" t="2044" r="-8821" b="-2044"/>
          </a:stretch>
        </a:blipFill>
      </dgm:spPr>
    </dgm:pt>
    <dgm:pt modelId="{A55B542A-6E30-426C-9FD9-09887333E3EC}" type="pres">
      <dgm:prSet presAssocID="{4D652DCE-BDA6-40C2-8664-B857CCD3FAC8}" presName="sibTrans" presStyleCnt="0"/>
      <dgm:spPr/>
    </dgm:pt>
    <dgm:pt modelId="{329A375B-07F1-473C-ADD7-C20D03DF0BA4}" type="pres">
      <dgm:prSet presAssocID="{4DC58728-0D2A-429C-8AA7-6F573CBE67B8}" presName="composite" presStyleCnt="0"/>
      <dgm:spPr/>
    </dgm:pt>
    <dgm:pt modelId="{380CF4D2-0117-46DC-96D4-13FE7DA31A91}" type="pres">
      <dgm:prSet presAssocID="{4DC58728-0D2A-429C-8AA7-6F573CBE67B8}" presName="rect1" presStyleLbl="trAlignAcc1" presStyleIdx="3" presStyleCnt="6">
        <dgm:presLayoutVars>
          <dgm:bulletEnabled val="1"/>
        </dgm:presLayoutVars>
      </dgm:prSet>
      <dgm:spPr/>
    </dgm:pt>
    <dgm:pt modelId="{1BD01566-CEA7-4099-98B1-C66A217270E3}" type="pres">
      <dgm:prSet presAssocID="{4DC58728-0D2A-429C-8AA7-6F573CBE67B8}" presName="rect2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</dgm:spPr>
    </dgm:pt>
    <dgm:pt modelId="{8964D3FF-3944-4635-B299-7D357F57E2D4}" type="pres">
      <dgm:prSet presAssocID="{E7EB8C8C-58B3-4C67-A759-7A05359194EA}" presName="sibTrans" presStyleCnt="0"/>
      <dgm:spPr/>
    </dgm:pt>
    <dgm:pt modelId="{154572D3-B1EC-413D-A738-4147BC1DEB42}" type="pres">
      <dgm:prSet presAssocID="{B29E66E5-9EEA-4E87-BDC9-9CC6E969D375}" presName="composite" presStyleCnt="0"/>
      <dgm:spPr/>
    </dgm:pt>
    <dgm:pt modelId="{49FA4BC8-4E05-4B5B-A80D-63DA7FA7F971}" type="pres">
      <dgm:prSet presAssocID="{B29E66E5-9EEA-4E87-BDC9-9CC6E969D375}" presName="rect1" presStyleLbl="trAlignAcc1" presStyleIdx="4" presStyleCnt="6">
        <dgm:presLayoutVars>
          <dgm:bulletEnabled val="1"/>
        </dgm:presLayoutVars>
      </dgm:prSet>
      <dgm:spPr/>
    </dgm:pt>
    <dgm:pt modelId="{87737ECE-AE20-4B47-971E-8B04C92C5865}" type="pres">
      <dgm:prSet presAssocID="{B29E66E5-9EEA-4E87-BDC9-9CC6E969D375}" presName="rect2" presStyleLbl="fgImgPlace1" presStyleIdx="4" presStyleCnt="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403" t="-682" r="-28597" b="682"/>
          </a:stretch>
        </a:blipFill>
      </dgm:spPr>
    </dgm:pt>
    <dgm:pt modelId="{7B1CAEF5-3B23-4584-B92A-843FD51DEA49}" type="pres">
      <dgm:prSet presAssocID="{41858DA6-7972-485D-B3B9-519089ACFAF2}" presName="sibTrans" presStyleCnt="0"/>
      <dgm:spPr/>
    </dgm:pt>
    <dgm:pt modelId="{C0BB5C4F-95AC-4239-9492-9CCC705907F5}" type="pres">
      <dgm:prSet presAssocID="{7853A06D-8D43-4FEB-85C1-28A18644FA42}" presName="composite" presStyleCnt="0"/>
      <dgm:spPr/>
    </dgm:pt>
    <dgm:pt modelId="{93E01F56-7E3A-4E7D-AB81-F66060006346}" type="pres">
      <dgm:prSet presAssocID="{7853A06D-8D43-4FEB-85C1-28A18644FA42}" presName="rect1" presStyleLbl="trAlignAcc1" presStyleIdx="5" presStyleCnt="6">
        <dgm:presLayoutVars>
          <dgm:bulletEnabled val="1"/>
        </dgm:presLayoutVars>
      </dgm:prSet>
      <dgm:spPr/>
    </dgm:pt>
    <dgm:pt modelId="{27C5CA18-14E1-4A2C-BB7C-1642A854EEC2}" type="pres">
      <dgm:prSet presAssocID="{7853A06D-8D43-4FEB-85C1-28A18644FA42}" presName="rect2" presStyleLbl="fgImgPlace1" presStyleIdx="5" presStyleCnt="6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852" r="-3148"/>
          </a:stretch>
        </a:blipFill>
      </dgm:spPr>
    </dgm:pt>
  </dgm:ptLst>
  <dgm:cxnLst>
    <dgm:cxn modelId="{95EA5201-37D4-4CC1-9240-6C5414710D50}" type="presOf" srcId="{0BC91F87-3B7B-4BB9-831F-10AD35F7A6A6}" destId="{7540C2BE-B58B-446E-B1D4-98FF73D89635}" srcOrd="0" destOrd="0" presId="urn:microsoft.com/office/officeart/2008/layout/PictureStrips"/>
    <dgm:cxn modelId="{9DBF080A-9D1A-4A9F-B3B5-5FA309E72313}" srcId="{D06805DB-0993-4B8B-BAF7-237E41D1C17A}" destId="{4DC58728-0D2A-429C-8AA7-6F573CBE67B8}" srcOrd="3" destOrd="0" parTransId="{A80E402A-B675-45A1-93D1-181225DEA8EC}" sibTransId="{E7EB8C8C-58B3-4C67-A759-7A05359194EA}"/>
    <dgm:cxn modelId="{25DA163E-9C01-4A70-954A-0A37F7C7ECB4}" type="presOf" srcId="{B29E66E5-9EEA-4E87-BDC9-9CC6E969D375}" destId="{49FA4BC8-4E05-4B5B-A80D-63DA7FA7F971}" srcOrd="0" destOrd="0" presId="urn:microsoft.com/office/officeart/2008/layout/PictureStrips"/>
    <dgm:cxn modelId="{8C16015D-1404-4EDC-AB75-EF3113D66133}" type="presOf" srcId="{D17C5D99-CDD9-45FD-8FEC-796CADF00F24}" destId="{6134ED17-D038-40C2-8C69-A508BD31B327}" srcOrd="0" destOrd="0" presId="urn:microsoft.com/office/officeart/2008/layout/PictureStrips"/>
    <dgm:cxn modelId="{8EB5337B-D21B-4E8A-84C3-692B7CE7A92A}" type="presOf" srcId="{7853A06D-8D43-4FEB-85C1-28A18644FA42}" destId="{93E01F56-7E3A-4E7D-AB81-F66060006346}" srcOrd="0" destOrd="0" presId="urn:microsoft.com/office/officeart/2008/layout/PictureStrips"/>
    <dgm:cxn modelId="{989CDF7F-86F9-40AC-B49E-A619429A08F4}" srcId="{D06805DB-0993-4B8B-BAF7-237E41D1C17A}" destId="{B29E66E5-9EEA-4E87-BDC9-9CC6E969D375}" srcOrd="4" destOrd="0" parTransId="{D6B4D82D-6FF5-4FC9-8704-2490252DD63B}" sibTransId="{41858DA6-7972-485D-B3B9-519089ACFAF2}"/>
    <dgm:cxn modelId="{86288AA1-9E02-4FCB-8821-DBB0D16178F7}" srcId="{D06805DB-0993-4B8B-BAF7-237E41D1C17A}" destId="{D17C5D99-CDD9-45FD-8FEC-796CADF00F24}" srcOrd="1" destOrd="0" parTransId="{115CB74D-A745-4292-888F-D89EAF680766}" sibTransId="{D13ADBCE-503C-4AF4-9F93-F70938C3BA49}"/>
    <dgm:cxn modelId="{1511A9A3-5CFF-4072-BF00-80D3A4530A30}" type="presOf" srcId="{4DC58728-0D2A-429C-8AA7-6F573CBE67B8}" destId="{380CF4D2-0117-46DC-96D4-13FE7DA31A91}" srcOrd="0" destOrd="0" presId="urn:microsoft.com/office/officeart/2008/layout/PictureStrips"/>
    <dgm:cxn modelId="{73E536A5-879D-496D-A484-160690F5BDF2}" srcId="{D06805DB-0993-4B8B-BAF7-237E41D1C17A}" destId="{7853A06D-8D43-4FEB-85C1-28A18644FA42}" srcOrd="5" destOrd="0" parTransId="{7E43C44C-E22C-43C5-B3DF-02D3C1F96C1C}" sibTransId="{8CAAD3B9-07E1-419C-8875-A48E3C365F41}"/>
    <dgm:cxn modelId="{BF8178AB-FAFD-4873-BD02-9BE1312BA013}" type="presOf" srcId="{55CD2334-4AED-4A81-A052-9E5F39B96F09}" destId="{827B077C-67EE-4FC5-90FD-B837D946866C}" srcOrd="0" destOrd="0" presId="urn:microsoft.com/office/officeart/2008/layout/PictureStrips"/>
    <dgm:cxn modelId="{2F74CDAB-92DE-42A3-A574-20E6F740ECC4}" srcId="{D06805DB-0993-4B8B-BAF7-237E41D1C17A}" destId="{55CD2334-4AED-4A81-A052-9E5F39B96F09}" srcOrd="2" destOrd="0" parTransId="{7C0683A5-22A3-4728-8283-B027F673AE16}" sibTransId="{4D652DCE-BDA6-40C2-8664-B857CCD3FAC8}"/>
    <dgm:cxn modelId="{063097CE-32A5-4C69-806B-57A90025A7A1}" type="presOf" srcId="{D06805DB-0993-4B8B-BAF7-237E41D1C17A}" destId="{2938B8A2-852C-4C18-BBE3-8BD4246CD954}" srcOrd="0" destOrd="0" presId="urn:microsoft.com/office/officeart/2008/layout/PictureStrips"/>
    <dgm:cxn modelId="{43B295DA-3CC3-4018-812E-345125CF3B99}" srcId="{D06805DB-0993-4B8B-BAF7-237E41D1C17A}" destId="{0BC91F87-3B7B-4BB9-831F-10AD35F7A6A6}" srcOrd="0" destOrd="0" parTransId="{0A8FAC33-F9A2-467E-BDD0-705C66F6E062}" sibTransId="{251D6131-080F-4C18-9CAF-061B3D711D06}"/>
    <dgm:cxn modelId="{D7CD8E02-7CD9-4B6D-8D20-D0B78669EC3B}" type="presParOf" srcId="{2938B8A2-852C-4C18-BBE3-8BD4246CD954}" destId="{BE64C5FA-AB83-44DD-BFD7-A915574965D3}" srcOrd="0" destOrd="0" presId="urn:microsoft.com/office/officeart/2008/layout/PictureStrips"/>
    <dgm:cxn modelId="{322F848F-E67E-47CB-B088-196E6A77A50C}" type="presParOf" srcId="{BE64C5FA-AB83-44DD-BFD7-A915574965D3}" destId="{7540C2BE-B58B-446E-B1D4-98FF73D89635}" srcOrd="0" destOrd="0" presId="urn:microsoft.com/office/officeart/2008/layout/PictureStrips"/>
    <dgm:cxn modelId="{B13C5715-A492-495E-8827-A5D882C37F25}" type="presParOf" srcId="{BE64C5FA-AB83-44DD-BFD7-A915574965D3}" destId="{BD0F301E-3EA6-4D3F-AA42-8F3F1843938D}" srcOrd="1" destOrd="0" presId="urn:microsoft.com/office/officeart/2008/layout/PictureStrips"/>
    <dgm:cxn modelId="{E1D42590-E686-4670-BA9D-3A253FDA2E85}" type="presParOf" srcId="{2938B8A2-852C-4C18-BBE3-8BD4246CD954}" destId="{8D10AB40-A89D-4E5D-952A-425E18CD99E8}" srcOrd="1" destOrd="0" presId="urn:microsoft.com/office/officeart/2008/layout/PictureStrips"/>
    <dgm:cxn modelId="{1DAC4FFF-E349-4BFB-BDDB-8D26BF6FE4FE}" type="presParOf" srcId="{2938B8A2-852C-4C18-BBE3-8BD4246CD954}" destId="{5CA8BD13-7E13-478C-BC5E-EE79EAF7CD27}" srcOrd="2" destOrd="0" presId="urn:microsoft.com/office/officeart/2008/layout/PictureStrips"/>
    <dgm:cxn modelId="{C0A34388-B0B4-411C-80DE-E9D7BFA62CA6}" type="presParOf" srcId="{5CA8BD13-7E13-478C-BC5E-EE79EAF7CD27}" destId="{6134ED17-D038-40C2-8C69-A508BD31B327}" srcOrd="0" destOrd="0" presId="urn:microsoft.com/office/officeart/2008/layout/PictureStrips"/>
    <dgm:cxn modelId="{EAF1507A-CADC-439F-BFEE-54BAA2381B82}" type="presParOf" srcId="{5CA8BD13-7E13-478C-BC5E-EE79EAF7CD27}" destId="{DDC9AB8F-122E-4C48-8016-CD1E0B75989D}" srcOrd="1" destOrd="0" presId="urn:microsoft.com/office/officeart/2008/layout/PictureStrips"/>
    <dgm:cxn modelId="{C853373C-3EB9-4142-B392-21388A9AAE80}" type="presParOf" srcId="{2938B8A2-852C-4C18-BBE3-8BD4246CD954}" destId="{49BDA8CC-EA41-4A55-93B9-DA640EEE2262}" srcOrd="3" destOrd="0" presId="urn:microsoft.com/office/officeart/2008/layout/PictureStrips"/>
    <dgm:cxn modelId="{41A0FA96-EEC8-4742-BD07-D9095E95D8AD}" type="presParOf" srcId="{2938B8A2-852C-4C18-BBE3-8BD4246CD954}" destId="{3264CF0E-0FFE-4B72-BE88-1F2CA261A553}" srcOrd="4" destOrd="0" presId="urn:microsoft.com/office/officeart/2008/layout/PictureStrips"/>
    <dgm:cxn modelId="{54C54EA4-1A0C-4EE3-ACEF-B15B0D941952}" type="presParOf" srcId="{3264CF0E-0FFE-4B72-BE88-1F2CA261A553}" destId="{827B077C-67EE-4FC5-90FD-B837D946866C}" srcOrd="0" destOrd="0" presId="urn:microsoft.com/office/officeart/2008/layout/PictureStrips"/>
    <dgm:cxn modelId="{EA7212D2-6920-48DC-BCDD-DD4D35A6C18E}" type="presParOf" srcId="{3264CF0E-0FFE-4B72-BE88-1F2CA261A553}" destId="{A0532814-202E-4039-9C95-42299CA686A0}" srcOrd="1" destOrd="0" presId="urn:microsoft.com/office/officeart/2008/layout/PictureStrips"/>
    <dgm:cxn modelId="{21B42B27-3A49-4E7C-B1E6-CE70B67687D8}" type="presParOf" srcId="{2938B8A2-852C-4C18-BBE3-8BD4246CD954}" destId="{A55B542A-6E30-426C-9FD9-09887333E3EC}" srcOrd="5" destOrd="0" presId="urn:microsoft.com/office/officeart/2008/layout/PictureStrips"/>
    <dgm:cxn modelId="{234D5ADE-E164-4B39-9F1D-ADE8480C3F21}" type="presParOf" srcId="{2938B8A2-852C-4C18-BBE3-8BD4246CD954}" destId="{329A375B-07F1-473C-ADD7-C20D03DF0BA4}" srcOrd="6" destOrd="0" presId="urn:microsoft.com/office/officeart/2008/layout/PictureStrips"/>
    <dgm:cxn modelId="{FF0B9A9C-5573-4E97-B9E3-D862309A0D49}" type="presParOf" srcId="{329A375B-07F1-473C-ADD7-C20D03DF0BA4}" destId="{380CF4D2-0117-46DC-96D4-13FE7DA31A91}" srcOrd="0" destOrd="0" presId="urn:microsoft.com/office/officeart/2008/layout/PictureStrips"/>
    <dgm:cxn modelId="{B27654C8-3B85-44AF-9704-853A8C4F3F7F}" type="presParOf" srcId="{329A375B-07F1-473C-ADD7-C20D03DF0BA4}" destId="{1BD01566-CEA7-4099-98B1-C66A217270E3}" srcOrd="1" destOrd="0" presId="urn:microsoft.com/office/officeart/2008/layout/PictureStrips"/>
    <dgm:cxn modelId="{D10F7A68-327A-42FF-A2A8-84906FCD1B31}" type="presParOf" srcId="{2938B8A2-852C-4C18-BBE3-8BD4246CD954}" destId="{8964D3FF-3944-4635-B299-7D357F57E2D4}" srcOrd="7" destOrd="0" presId="urn:microsoft.com/office/officeart/2008/layout/PictureStrips"/>
    <dgm:cxn modelId="{A990CAA2-AFBD-47DD-95CD-5738261969AB}" type="presParOf" srcId="{2938B8A2-852C-4C18-BBE3-8BD4246CD954}" destId="{154572D3-B1EC-413D-A738-4147BC1DEB42}" srcOrd="8" destOrd="0" presId="urn:microsoft.com/office/officeart/2008/layout/PictureStrips"/>
    <dgm:cxn modelId="{38305E44-6C1F-4485-9FA1-06E6CAB37C68}" type="presParOf" srcId="{154572D3-B1EC-413D-A738-4147BC1DEB42}" destId="{49FA4BC8-4E05-4B5B-A80D-63DA7FA7F971}" srcOrd="0" destOrd="0" presId="urn:microsoft.com/office/officeart/2008/layout/PictureStrips"/>
    <dgm:cxn modelId="{90BEE800-D5E8-4907-BB2E-2763AC2E44DD}" type="presParOf" srcId="{154572D3-B1EC-413D-A738-4147BC1DEB42}" destId="{87737ECE-AE20-4B47-971E-8B04C92C5865}" srcOrd="1" destOrd="0" presId="urn:microsoft.com/office/officeart/2008/layout/PictureStrips"/>
    <dgm:cxn modelId="{EB98F917-C911-4F7B-95AC-566085C1B1B7}" type="presParOf" srcId="{2938B8A2-852C-4C18-BBE3-8BD4246CD954}" destId="{7B1CAEF5-3B23-4584-B92A-843FD51DEA49}" srcOrd="9" destOrd="0" presId="urn:microsoft.com/office/officeart/2008/layout/PictureStrips"/>
    <dgm:cxn modelId="{BEFDF6EF-18CA-4631-8D01-BC3FB63838B9}" type="presParOf" srcId="{2938B8A2-852C-4C18-BBE3-8BD4246CD954}" destId="{C0BB5C4F-95AC-4239-9492-9CCC705907F5}" srcOrd="10" destOrd="0" presId="urn:microsoft.com/office/officeart/2008/layout/PictureStrips"/>
    <dgm:cxn modelId="{C950052F-FD47-475C-BF71-44B7A3231022}" type="presParOf" srcId="{C0BB5C4F-95AC-4239-9492-9CCC705907F5}" destId="{93E01F56-7E3A-4E7D-AB81-F66060006346}" srcOrd="0" destOrd="0" presId="urn:microsoft.com/office/officeart/2008/layout/PictureStrips"/>
    <dgm:cxn modelId="{1D660EDE-4FCB-42C8-ACF2-03F46021E95B}" type="presParOf" srcId="{C0BB5C4F-95AC-4239-9492-9CCC705907F5}" destId="{27C5CA18-14E1-4A2C-BB7C-1642A854EEC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A51612-60C5-45A3-8CA4-FC8F6863EAA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D0E1526-3B70-4643-ADB9-446D146D6C4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/>
            <a:t>Water providers</a:t>
          </a:r>
          <a:endParaRPr lang="en-US"/>
        </a:p>
      </dgm:t>
    </dgm:pt>
    <dgm:pt modelId="{32EFA9C1-705A-47BE-9344-E23DDA211113}" type="parTrans" cxnId="{5D403E03-307F-4B59-9881-077522BC730F}">
      <dgm:prSet/>
      <dgm:spPr/>
      <dgm:t>
        <a:bodyPr/>
        <a:lstStyle/>
        <a:p>
          <a:endParaRPr lang="en-US"/>
        </a:p>
      </dgm:t>
    </dgm:pt>
    <dgm:pt modelId="{0900138C-72B7-4B80-B5F2-5AAC2D167909}" type="sibTrans" cxnId="{5D403E03-307F-4B59-9881-077522BC730F}">
      <dgm:prSet/>
      <dgm:spPr/>
      <dgm:t>
        <a:bodyPr/>
        <a:lstStyle/>
        <a:p>
          <a:endParaRPr lang="en-US"/>
        </a:p>
      </dgm:t>
    </dgm:pt>
    <dgm:pt modelId="{FEF43AD4-9BE0-4AB4-A100-3F6CAC634ED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/>
            <a:t>Agriculture</a:t>
          </a:r>
          <a:endParaRPr lang="en-US"/>
        </a:p>
      </dgm:t>
    </dgm:pt>
    <dgm:pt modelId="{F30E1D2E-0704-4EA5-95DE-3E53FA5F4678}" type="parTrans" cxnId="{1D4BEAB8-101F-490E-BFE5-19CB3DFC5120}">
      <dgm:prSet/>
      <dgm:spPr/>
      <dgm:t>
        <a:bodyPr/>
        <a:lstStyle/>
        <a:p>
          <a:endParaRPr lang="en-US"/>
        </a:p>
      </dgm:t>
    </dgm:pt>
    <dgm:pt modelId="{B54AB301-55AB-4172-B914-E0260CEFC66B}" type="sibTrans" cxnId="{1D4BEAB8-101F-490E-BFE5-19CB3DFC5120}">
      <dgm:prSet/>
      <dgm:spPr/>
      <dgm:t>
        <a:bodyPr/>
        <a:lstStyle/>
        <a:p>
          <a:endParaRPr lang="en-US"/>
        </a:p>
      </dgm:t>
    </dgm:pt>
    <dgm:pt modelId="{5E2E4FF1-B28B-4345-AE71-926F02A2A1F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/>
            <a:t>Forestry</a:t>
          </a:r>
          <a:endParaRPr lang="en-US"/>
        </a:p>
      </dgm:t>
    </dgm:pt>
    <dgm:pt modelId="{3432C2BB-6585-4C1C-BCA1-90D6A6BD3C19}" type="parTrans" cxnId="{BC42F2DB-3876-4DE7-8845-598B69659E9E}">
      <dgm:prSet/>
      <dgm:spPr/>
      <dgm:t>
        <a:bodyPr/>
        <a:lstStyle/>
        <a:p>
          <a:endParaRPr lang="en-US"/>
        </a:p>
      </dgm:t>
    </dgm:pt>
    <dgm:pt modelId="{61962FE2-3D15-4548-8F6A-924FDAA145CC}" type="sibTrans" cxnId="{BC42F2DB-3876-4DE7-8845-598B69659E9E}">
      <dgm:prSet/>
      <dgm:spPr/>
      <dgm:t>
        <a:bodyPr/>
        <a:lstStyle/>
        <a:p>
          <a:endParaRPr lang="en-US"/>
        </a:p>
      </dgm:t>
    </dgm:pt>
    <dgm:pt modelId="{9C2E0A4D-C764-4EBB-BF8F-93699FAD4DD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dirty="0"/>
            <a:t>Ecosystems</a:t>
          </a:r>
          <a:endParaRPr lang="en-US" dirty="0"/>
        </a:p>
      </dgm:t>
    </dgm:pt>
    <dgm:pt modelId="{A2A6E0C8-8830-4970-B215-9E9BE1721789}" type="parTrans" cxnId="{EF2F029C-AAF1-4886-A240-94C7690E0FEA}">
      <dgm:prSet/>
      <dgm:spPr/>
      <dgm:t>
        <a:bodyPr/>
        <a:lstStyle/>
        <a:p>
          <a:endParaRPr lang="en-US"/>
        </a:p>
      </dgm:t>
    </dgm:pt>
    <dgm:pt modelId="{E2114D79-1186-421B-92E5-F1221AFC3B23}" type="sibTrans" cxnId="{EF2F029C-AAF1-4886-A240-94C7690E0FEA}">
      <dgm:prSet/>
      <dgm:spPr/>
      <dgm:t>
        <a:bodyPr/>
        <a:lstStyle/>
        <a:p>
          <a:endParaRPr lang="en-US"/>
        </a:p>
      </dgm:t>
    </dgm:pt>
    <dgm:pt modelId="{B93A26BE-AD81-473B-851B-419500CDFFC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dirty="0"/>
            <a:t>Hydropower</a:t>
          </a:r>
          <a:endParaRPr lang="en-US" dirty="0"/>
        </a:p>
      </dgm:t>
    </dgm:pt>
    <dgm:pt modelId="{D42F7D43-DF3E-4F14-8D8B-8F4962AB0E80}" type="parTrans" cxnId="{B62051A9-62D1-413F-9BFD-A27577FB9E38}">
      <dgm:prSet/>
      <dgm:spPr/>
      <dgm:t>
        <a:bodyPr/>
        <a:lstStyle/>
        <a:p>
          <a:endParaRPr lang="en-US"/>
        </a:p>
      </dgm:t>
    </dgm:pt>
    <dgm:pt modelId="{2E68881F-C510-4F1C-AB98-C3D9D925C92E}" type="sibTrans" cxnId="{B62051A9-62D1-413F-9BFD-A27577FB9E38}">
      <dgm:prSet/>
      <dgm:spPr/>
      <dgm:t>
        <a:bodyPr/>
        <a:lstStyle/>
        <a:p>
          <a:endParaRPr lang="en-US"/>
        </a:p>
      </dgm:t>
    </dgm:pt>
    <dgm:pt modelId="{87D7E381-5389-495E-A544-619626D0CBB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dirty="0"/>
            <a:t>Recreation</a:t>
          </a:r>
          <a:endParaRPr lang="en-US" dirty="0"/>
        </a:p>
      </dgm:t>
    </dgm:pt>
    <dgm:pt modelId="{3835DB46-F803-41F7-8961-5E15272D206B}" type="parTrans" cxnId="{F318AB25-2F13-4705-8330-FA3B17F8A497}">
      <dgm:prSet/>
      <dgm:spPr/>
      <dgm:t>
        <a:bodyPr/>
        <a:lstStyle/>
        <a:p>
          <a:endParaRPr lang="en-US"/>
        </a:p>
      </dgm:t>
    </dgm:pt>
    <dgm:pt modelId="{5CFF1049-2080-4517-823F-81FBD99EA819}" type="sibTrans" cxnId="{F318AB25-2F13-4705-8330-FA3B17F8A497}">
      <dgm:prSet/>
      <dgm:spPr/>
      <dgm:t>
        <a:bodyPr/>
        <a:lstStyle/>
        <a:p>
          <a:endParaRPr lang="en-US"/>
        </a:p>
      </dgm:t>
    </dgm:pt>
    <dgm:pt modelId="{519D5FD7-4C57-4F70-9298-85A8B2B941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Public agencies</a:t>
          </a:r>
        </a:p>
      </dgm:t>
    </dgm:pt>
    <dgm:pt modelId="{41B19DCA-4F4A-4961-997C-3D5FE2995602}" type="parTrans" cxnId="{F546943B-EAC8-4097-9F90-5BF0A6B7D4A9}">
      <dgm:prSet/>
      <dgm:spPr/>
      <dgm:t>
        <a:bodyPr/>
        <a:lstStyle/>
        <a:p>
          <a:endParaRPr lang="en-US"/>
        </a:p>
      </dgm:t>
    </dgm:pt>
    <dgm:pt modelId="{B9CA5318-9078-4AC1-9C0B-C0EE2BA2BD19}" type="sibTrans" cxnId="{F546943B-EAC8-4097-9F90-5BF0A6B7D4A9}">
      <dgm:prSet/>
      <dgm:spPr/>
      <dgm:t>
        <a:bodyPr/>
        <a:lstStyle/>
        <a:p>
          <a:endParaRPr lang="en-US"/>
        </a:p>
      </dgm:t>
    </dgm:pt>
    <dgm:pt modelId="{062C74F3-F17A-42A2-95B5-CE94E7771B9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Flood control</a:t>
          </a:r>
        </a:p>
      </dgm:t>
    </dgm:pt>
    <dgm:pt modelId="{E96254FC-0291-4E2F-8B0A-F52E3BD535FF}" type="parTrans" cxnId="{FBFB9AE7-DF74-48F6-946C-864FBE0565F5}">
      <dgm:prSet/>
      <dgm:spPr/>
      <dgm:t>
        <a:bodyPr/>
        <a:lstStyle/>
        <a:p>
          <a:endParaRPr lang="en-US"/>
        </a:p>
      </dgm:t>
    </dgm:pt>
    <dgm:pt modelId="{F524E598-DB84-4FD7-B31D-A833C2DC6317}" type="sibTrans" cxnId="{FBFB9AE7-DF74-48F6-946C-864FBE0565F5}">
      <dgm:prSet/>
      <dgm:spPr/>
      <dgm:t>
        <a:bodyPr/>
        <a:lstStyle/>
        <a:p>
          <a:endParaRPr lang="en-US"/>
        </a:p>
      </dgm:t>
    </dgm:pt>
    <dgm:pt modelId="{CAA5414E-864A-485D-8993-3F7D6A985254}" type="pres">
      <dgm:prSet presAssocID="{0CA51612-60C5-45A3-8CA4-FC8F6863EAA4}" presName="root" presStyleCnt="0">
        <dgm:presLayoutVars>
          <dgm:dir/>
          <dgm:resizeHandles val="exact"/>
        </dgm:presLayoutVars>
      </dgm:prSet>
      <dgm:spPr/>
    </dgm:pt>
    <dgm:pt modelId="{D2331FF9-0777-4E97-A685-290EDBB33842}" type="pres">
      <dgm:prSet presAssocID="{4D0E1526-3B70-4643-ADB9-446D146D6C42}" presName="compNode" presStyleCnt="0"/>
      <dgm:spPr/>
    </dgm:pt>
    <dgm:pt modelId="{C6BB6256-12B5-4FBF-9919-CD8F382980A2}" type="pres">
      <dgm:prSet presAssocID="{4D0E1526-3B70-4643-ADB9-446D146D6C42}" presName="iconBgRect" presStyleLbl="bgShp" presStyleIdx="0" presStyleCnt="8"/>
      <dgm:spPr/>
    </dgm:pt>
    <dgm:pt modelId="{047B134D-73B7-446A-8471-E48BB7FFDBCC}" type="pres">
      <dgm:prSet presAssocID="{4D0E1526-3B70-4643-ADB9-446D146D6C42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solidFill>
            <a:srgbClr val="CDDEDE"/>
          </a:solidFill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C314D915-65B2-4542-A0A8-35D9E1858DA2}" type="pres">
      <dgm:prSet presAssocID="{4D0E1526-3B70-4643-ADB9-446D146D6C42}" presName="spaceRect" presStyleCnt="0"/>
      <dgm:spPr/>
    </dgm:pt>
    <dgm:pt modelId="{3E0E5981-8151-449E-857B-CA0FB5FBAB62}" type="pres">
      <dgm:prSet presAssocID="{4D0E1526-3B70-4643-ADB9-446D146D6C42}" presName="textRect" presStyleLbl="revTx" presStyleIdx="0" presStyleCnt="8">
        <dgm:presLayoutVars>
          <dgm:chMax val="1"/>
          <dgm:chPref val="1"/>
        </dgm:presLayoutVars>
      </dgm:prSet>
      <dgm:spPr/>
    </dgm:pt>
    <dgm:pt modelId="{42457B36-72ED-4F39-9541-5C8968ECB6E3}" type="pres">
      <dgm:prSet presAssocID="{0900138C-72B7-4B80-B5F2-5AAC2D167909}" presName="sibTrans" presStyleCnt="0"/>
      <dgm:spPr/>
    </dgm:pt>
    <dgm:pt modelId="{4672A3BF-663B-4B15-AA58-A34600ADEB29}" type="pres">
      <dgm:prSet presAssocID="{FEF43AD4-9BE0-4AB4-A100-3F6CAC634ED8}" presName="compNode" presStyleCnt="0"/>
      <dgm:spPr/>
    </dgm:pt>
    <dgm:pt modelId="{E9DB39B5-3CDB-4207-9F71-7E506DD4B5C4}" type="pres">
      <dgm:prSet presAssocID="{FEF43AD4-9BE0-4AB4-A100-3F6CAC634ED8}" presName="iconBgRect" presStyleLbl="bgShp" presStyleIdx="1" presStyleCnt="8"/>
      <dgm:spPr/>
    </dgm:pt>
    <dgm:pt modelId="{728C94B7-7E23-462C-9A0C-CB923174428D}" type="pres">
      <dgm:prSet presAssocID="{FEF43AD4-9BE0-4AB4-A100-3F6CAC634ED8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solidFill>
            <a:srgbClr val="CDDEDE"/>
          </a:solidFill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3C44396D-515B-4670-B466-33B4896958D2}" type="pres">
      <dgm:prSet presAssocID="{FEF43AD4-9BE0-4AB4-A100-3F6CAC634ED8}" presName="spaceRect" presStyleCnt="0"/>
      <dgm:spPr/>
    </dgm:pt>
    <dgm:pt modelId="{95EDECD3-EA2D-45FE-B345-D6DEA07E24E4}" type="pres">
      <dgm:prSet presAssocID="{FEF43AD4-9BE0-4AB4-A100-3F6CAC634ED8}" presName="textRect" presStyleLbl="revTx" presStyleIdx="1" presStyleCnt="8">
        <dgm:presLayoutVars>
          <dgm:chMax val="1"/>
          <dgm:chPref val="1"/>
        </dgm:presLayoutVars>
      </dgm:prSet>
      <dgm:spPr/>
    </dgm:pt>
    <dgm:pt modelId="{FCDED139-88CF-41C5-AFE2-76BA88DB57E9}" type="pres">
      <dgm:prSet presAssocID="{B54AB301-55AB-4172-B914-E0260CEFC66B}" presName="sibTrans" presStyleCnt="0"/>
      <dgm:spPr/>
    </dgm:pt>
    <dgm:pt modelId="{0BFD10E4-C5C8-4700-94C8-2FCFB4160C96}" type="pres">
      <dgm:prSet presAssocID="{5E2E4FF1-B28B-4345-AE71-926F02A2A1F3}" presName="compNode" presStyleCnt="0"/>
      <dgm:spPr/>
    </dgm:pt>
    <dgm:pt modelId="{4FBE784B-E278-44CF-AC26-F8081C3457CA}" type="pres">
      <dgm:prSet presAssocID="{5E2E4FF1-B28B-4345-AE71-926F02A2A1F3}" presName="iconBgRect" presStyleLbl="bgShp" presStyleIdx="2" presStyleCnt="8"/>
      <dgm:spPr/>
    </dgm:pt>
    <dgm:pt modelId="{E8B0057D-42F7-4FEE-B5C3-FC61AA13DCDC}" type="pres">
      <dgm:prSet presAssocID="{5E2E4FF1-B28B-4345-AE71-926F02A2A1F3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solidFill>
            <a:srgbClr val="CDDEDE"/>
          </a:solidFill>
        </a:ln>
      </dgm:spPr>
      <dgm:extLst>
        <a:ext uri="{E40237B7-FDA0-4F09-8148-C483321AD2D9}">
          <dgm14:cNvPr xmlns:dgm14="http://schemas.microsoft.com/office/drawing/2010/diagram" id="0" name="" descr="Fir tree"/>
        </a:ext>
      </dgm:extLst>
    </dgm:pt>
    <dgm:pt modelId="{42960092-0B94-4A94-A2EC-32B46E261C8C}" type="pres">
      <dgm:prSet presAssocID="{5E2E4FF1-B28B-4345-AE71-926F02A2A1F3}" presName="spaceRect" presStyleCnt="0"/>
      <dgm:spPr/>
    </dgm:pt>
    <dgm:pt modelId="{44FDF32E-2CDC-46C9-AE57-F81F2FEEC0BA}" type="pres">
      <dgm:prSet presAssocID="{5E2E4FF1-B28B-4345-AE71-926F02A2A1F3}" presName="textRect" presStyleLbl="revTx" presStyleIdx="2" presStyleCnt="8">
        <dgm:presLayoutVars>
          <dgm:chMax val="1"/>
          <dgm:chPref val="1"/>
        </dgm:presLayoutVars>
      </dgm:prSet>
      <dgm:spPr/>
    </dgm:pt>
    <dgm:pt modelId="{0FBA1763-6A93-4DA6-B07A-0208F4932590}" type="pres">
      <dgm:prSet presAssocID="{61962FE2-3D15-4548-8F6A-924FDAA145CC}" presName="sibTrans" presStyleCnt="0"/>
      <dgm:spPr/>
    </dgm:pt>
    <dgm:pt modelId="{B7772D03-6212-4384-A36E-A366FB4863FC}" type="pres">
      <dgm:prSet presAssocID="{9C2E0A4D-C764-4EBB-BF8F-93699FAD4DD8}" presName="compNode" presStyleCnt="0"/>
      <dgm:spPr/>
    </dgm:pt>
    <dgm:pt modelId="{4463E4EF-6E7D-42E3-8827-0C48991689C0}" type="pres">
      <dgm:prSet presAssocID="{9C2E0A4D-C764-4EBB-BF8F-93699FAD4DD8}" presName="iconBgRect" presStyleLbl="bgShp" presStyleIdx="3" presStyleCnt="8"/>
      <dgm:spPr/>
    </dgm:pt>
    <dgm:pt modelId="{7F32752B-AE59-4EB9-A06F-B8C6FE714A8F}" type="pres">
      <dgm:prSet presAssocID="{9C2E0A4D-C764-4EBB-BF8F-93699FAD4DD8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solidFill>
            <a:srgbClr val="CDDEDE"/>
          </a:solidFill>
        </a:ln>
      </dgm:spPr>
      <dgm:extLst>
        <a:ext uri="{E40237B7-FDA0-4F09-8148-C483321AD2D9}">
          <dgm14:cNvPr xmlns:dgm14="http://schemas.microsoft.com/office/drawing/2010/diagram" id="0" name="" descr="Fish"/>
        </a:ext>
      </dgm:extLst>
    </dgm:pt>
    <dgm:pt modelId="{EFAA99CD-CD59-4CC2-BA40-EA6C08AA0A56}" type="pres">
      <dgm:prSet presAssocID="{9C2E0A4D-C764-4EBB-BF8F-93699FAD4DD8}" presName="spaceRect" presStyleCnt="0"/>
      <dgm:spPr/>
    </dgm:pt>
    <dgm:pt modelId="{57A145C7-DF74-43C5-84E7-1E077A997376}" type="pres">
      <dgm:prSet presAssocID="{9C2E0A4D-C764-4EBB-BF8F-93699FAD4DD8}" presName="textRect" presStyleLbl="revTx" presStyleIdx="3" presStyleCnt="8">
        <dgm:presLayoutVars>
          <dgm:chMax val="1"/>
          <dgm:chPref val="1"/>
        </dgm:presLayoutVars>
      </dgm:prSet>
      <dgm:spPr/>
    </dgm:pt>
    <dgm:pt modelId="{8F58F234-059E-4DA5-9CE6-0467AB83E4FE}" type="pres">
      <dgm:prSet presAssocID="{E2114D79-1186-421B-92E5-F1221AFC3B23}" presName="sibTrans" presStyleCnt="0"/>
      <dgm:spPr/>
    </dgm:pt>
    <dgm:pt modelId="{2C03205C-8309-4B9C-820F-C87060603F65}" type="pres">
      <dgm:prSet presAssocID="{B93A26BE-AD81-473B-851B-419500CDFFCB}" presName="compNode" presStyleCnt="0"/>
      <dgm:spPr/>
    </dgm:pt>
    <dgm:pt modelId="{B2E67E59-3A27-40E4-9D32-844F710F2611}" type="pres">
      <dgm:prSet presAssocID="{B93A26BE-AD81-473B-851B-419500CDFFCB}" presName="iconBgRect" presStyleLbl="bgShp" presStyleIdx="4" presStyleCnt="8"/>
      <dgm:spPr/>
    </dgm:pt>
    <dgm:pt modelId="{0A511575-4F54-4B3F-990B-2A120831077F}" type="pres">
      <dgm:prSet presAssocID="{B93A26BE-AD81-473B-851B-419500CDFFCB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solidFill>
            <a:srgbClr val="CDDEDE"/>
          </a:solidFill>
        </a:ln>
      </dgm:spPr>
      <dgm:extLst>
        <a:ext uri="{E40237B7-FDA0-4F09-8148-C483321AD2D9}">
          <dgm14:cNvPr xmlns:dgm14="http://schemas.microsoft.com/office/drawing/2010/diagram" id="0" name="" descr="Electric Tower with solid fill"/>
        </a:ext>
      </dgm:extLst>
    </dgm:pt>
    <dgm:pt modelId="{B1A34FFE-C68D-4E1D-AE75-25BD1A67E9A2}" type="pres">
      <dgm:prSet presAssocID="{B93A26BE-AD81-473B-851B-419500CDFFCB}" presName="spaceRect" presStyleCnt="0"/>
      <dgm:spPr/>
    </dgm:pt>
    <dgm:pt modelId="{FF6C2ACB-9DB9-4604-94C5-39D42F7E6946}" type="pres">
      <dgm:prSet presAssocID="{B93A26BE-AD81-473B-851B-419500CDFFCB}" presName="textRect" presStyleLbl="revTx" presStyleIdx="4" presStyleCnt="8">
        <dgm:presLayoutVars>
          <dgm:chMax val="1"/>
          <dgm:chPref val="1"/>
        </dgm:presLayoutVars>
      </dgm:prSet>
      <dgm:spPr/>
    </dgm:pt>
    <dgm:pt modelId="{10E30930-E1AE-4B6A-B543-3965ECEE7789}" type="pres">
      <dgm:prSet presAssocID="{2E68881F-C510-4F1C-AB98-C3D9D925C92E}" presName="sibTrans" presStyleCnt="0"/>
      <dgm:spPr/>
    </dgm:pt>
    <dgm:pt modelId="{48C09368-10BB-4798-B5A3-AB96AA6CA127}" type="pres">
      <dgm:prSet presAssocID="{87D7E381-5389-495E-A544-619626D0CBB3}" presName="compNode" presStyleCnt="0"/>
      <dgm:spPr/>
    </dgm:pt>
    <dgm:pt modelId="{618B4BEF-0388-44F2-B0BB-B7C3EADEF0DE}" type="pres">
      <dgm:prSet presAssocID="{87D7E381-5389-495E-A544-619626D0CBB3}" presName="iconBgRect" presStyleLbl="bgShp" presStyleIdx="5" presStyleCnt="8"/>
      <dgm:spPr/>
    </dgm:pt>
    <dgm:pt modelId="{B5F5EFCB-936B-47F4-BA50-117ABF32FAF7}" type="pres">
      <dgm:prSet presAssocID="{87D7E381-5389-495E-A544-619626D0CBB3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solidFill>
            <a:srgbClr val="CDDEDE"/>
          </a:solidFill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EA3EB97C-5784-4AB4-A80D-0DC488490928}" type="pres">
      <dgm:prSet presAssocID="{87D7E381-5389-495E-A544-619626D0CBB3}" presName="spaceRect" presStyleCnt="0"/>
      <dgm:spPr/>
    </dgm:pt>
    <dgm:pt modelId="{4A005DA1-13BF-435F-8FB3-708EBCCB9EDD}" type="pres">
      <dgm:prSet presAssocID="{87D7E381-5389-495E-A544-619626D0CBB3}" presName="textRect" presStyleLbl="revTx" presStyleIdx="5" presStyleCnt="8">
        <dgm:presLayoutVars>
          <dgm:chMax val="1"/>
          <dgm:chPref val="1"/>
        </dgm:presLayoutVars>
      </dgm:prSet>
      <dgm:spPr/>
    </dgm:pt>
    <dgm:pt modelId="{9E177847-6D7B-4732-A841-C11EAC67C2B0}" type="pres">
      <dgm:prSet presAssocID="{5CFF1049-2080-4517-823F-81FBD99EA819}" presName="sibTrans" presStyleCnt="0"/>
      <dgm:spPr/>
    </dgm:pt>
    <dgm:pt modelId="{CE646E05-3173-442D-AD77-FD94BBB5CAA6}" type="pres">
      <dgm:prSet presAssocID="{519D5FD7-4C57-4F70-9298-85A8B2B941B2}" presName="compNode" presStyleCnt="0"/>
      <dgm:spPr/>
    </dgm:pt>
    <dgm:pt modelId="{B1FFB6D6-C844-4B9C-A14B-145737A5CA3F}" type="pres">
      <dgm:prSet presAssocID="{519D5FD7-4C57-4F70-9298-85A8B2B941B2}" presName="iconBgRect" presStyleLbl="bgShp" presStyleIdx="6" presStyleCnt="8"/>
      <dgm:spPr/>
    </dgm:pt>
    <dgm:pt modelId="{D22D87B6-2090-4B65-8973-9635859544F8}" type="pres">
      <dgm:prSet presAssocID="{519D5FD7-4C57-4F70-9298-85A8B2B941B2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solidFill>
            <a:srgbClr val="CDDEDE"/>
          </a:solidFill>
        </a:ln>
      </dgm:spPr>
      <dgm:extLst>
        <a:ext uri="{E40237B7-FDA0-4F09-8148-C483321AD2D9}">
          <dgm14:cNvPr xmlns:dgm14="http://schemas.microsoft.com/office/drawing/2010/diagram" id="0" name="" descr="Bank with solid fill"/>
        </a:ext>
      </dgm:extLst>
    </dgm:pt>
    <dgm:pt modelId="{2558C58C-F5CB-44AC-BE99-851E65865083}" type="pres">
      <dgm:prSet presAssocID="{519D5FD7-4C57-4F70-9298-85A8B2B941B2}" presName="spaceRect" presStyleCnt="0"/>
      <dgm:spPr/>
    </dgm:pt>
    <dgm:pt modelId="{6DA16853-A66D-4487-B3A0-D069E4F190DC}" type="pres">
      <dgm:prSet presAssocID="{519D5FD7-4C57-4F70-9298-85A8B2B941B2}" presName="textRect" presStyleLbl="revTx" presStyleIdx="6" presStyleCnt="8">
        <dgm:presLayoutVars>
          <dgm:chMax val="1"/>
          <dgm:chPref val="1"/>
        </dgm:presLayoutVars>
      </dgm:prSet>
      <dgm:spPr/>
    </dgm:pt>
    <dgm:pt modelId="{6F21CCE4-A7B9-45FC-9308-DAA6300C5CAD}" type="pres">
      <dgm:prSet presAssocID="{B9CA5318-9078-4AC1-9C0B-C0EE2BA2BD19}" presName="sibTrans" presStyleCnt="0"/>
      <dgm:spPr/>
    </dgm:pt>
    <dgm:pt modelId="{B2E7F3CA-9E42-4054-842E-93D4C662BCDA}" type="pres">
      <dgm:prSet presAssocID="{062C74F3-F17A-42A2-95B5-CE94E7771B95}" presName="compNode" presStyleCnt="0"/>
      <dgm:spPr/>
    </dgm:pt>
    <dgm:pt modelId="{28528153-A502-4B5F-A347-F513B3058512}" type="pres">
      <dgm:prSet presAssocID="{062C74F3-F17A-42A2-95B5-CE94E7771B95}" presName="iconBgRect" presStyleLbl="bgShp" presStyleIdx="7" presStyleCnt="8"/>
      <dgm:spPr/>
    </dgm:pt>
    <dgm:pt modelId="{29FA676A-12D5-48BC-B985-2BBED291301E}" type="pres">
      <dgm:prSet presAssocID="{062C74F3-F17A-42A2-95B5-CE94E7771B95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solidFill>
            <a:srgbClr val="CDDEDE"/>
          </a:solidFill>
        </a:ln>
      </dgm:spPr>
      <dgm:extLst>
        <a:ext uri="{E40237B7-FDA0-4F09-8148-C483321AD2D9}">
          <dgm14:cNvPr xmlns:dgm14="http://schemas.microsoft.com/office/drawing/2010/diagram" id="0" name="" descr="Rain with solid fill"/>
        </a:ext>
      </dgm:extLst>
    </dgm:pt>
    <dgm:pt modelId="{288607E4-6C9A-4E44-98DB-9D95DE23E10D}" type="pres">
      <dgm:prSet presAssocID="{062C74F3-F17A-42A2-95B5-CE94E7771B95}" presName="spaceRect" presStyleCnt="0"/>
      <dgm:spPr/>
    </dgm:pt>
    <dgm:pt modelId="{A497A221-65E0-4B9F-9F51-185D6B12AA9E}" type="pres">
      <dgm:prSet presAssocID="{062C74F3-F17A-42A2-95B5-CE94E7771B95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5D403E03-307F-4B59-9881-077522BC730F}" srcId="{0CA51612-60C5-45A3-8CA4-FC8F6863EAA4}" destId="{4D0E1526-3B70-4643-ADB9-446D146D6C42}" srcOrd="0" destOrd="0" parTransId="{32EFA9C1-705A-47BE-9344-E23DDA211113}" sibTransId="{0900138C-72B7-4B80-B5F2-5AAC2D167909}"/>
    <dgm:cxn modelId="{0F5A4603-ECA9-471C-8DE0-529E4EC6FF42}" type="presOf" srcId="{4D0E1526-3B70-4643-ADB9-446D146D6C42}" destId="{3E0E5981-8151-449E-857B-CA0FB5FBAB62}" srcOrd="0" destOrd="0" presId="urn:microsoft.com/office/officeart/2018/5/layout/IconCircleLabelList"/>
    <dgm:cxn modelId="{F318AB25-2F13-4705-8330-FA3B17F8A497}" srcId="{0CA51612-60C5-45A3-8CA4-FC8F6863EAA4}" destId="{87D7E381-5389-495E-A544-619626D0CBB3}" srcOrd="5" destOrd="0" parTransId="{3835DB46-F803-41F7-8961-5E15272D206B}" sibTransId="{5CFF1049-2080-4517-823F-81FBD99EA819}"/>
    <dgm:cxn modelId="{03F5E127-5E51-4B2F-8C75-04E4B6AAC40A}" type="presOf" srcId="{FEF43AD4-9BE0-4AB4-A100-3F6CAC634ED8}" destId="{95EDECD3-EA2D-45FE-B345-D6DEA07E24E4}" srcOrd="0" destOrd="0" presId="urn:microsoft.com/office/officeart/2018/5/layout/IconCircleLabelList"/>
    <dgm:cxn modelId="{CEBF702D-2C74-4432-BE38-82128283FC0F}" type="presOf" srcId="{5E2E4FF1-B28B-4345-AE71-926F02A2A1F3}" destId="{44FDF32E-2CDC-46C9-AE57-F81F2FEEC0BA}" srcOrd="0" destOrd="0" presId="urn:microsoft.com/office/officeart/2018/5/layout/IconCircleLabelList"/>
    <dgm:cxn modelId="{A5AF3E35-2607-4910-BCAC-8019912E7CB9}" type="presOf" srcId="{062C74F3-F17A-42A2-95B5-CE94E7771B95}" destId="{A497A221-65E0-4B9F-9F51-185D6B12AA9E}" srcOrd="0" destOrd="0" presId="urn:microsoft.com/office/officeart/2018/5/layout/IconCircleLabelList"/>
    <dgm:cxn modelId="{3616F239-B1D8-47D3-8CC1-F11E2553CC94}" type="presOf" srcId="{9C2E0A4D-C764-4EBB-BF8F-93699FAD4DD8}" destId="{57A145C7-DF74-43C5-84E7-1E077A997376}" srcOrd="0" destOrd="0" presId="urn:microsoft.com/office/officeart/2018/5/layout/IconCircleLabelList"/>
    <dgm:cxn modelId="{F546943B-EAC8-4097-9F90-5BF0A6B7D4A9}" srcId="{0CA51612-60C5-45A3-8CA4-FC8F6863EAA4}" destId="{519D5FD7-4C57-4F70-9298-85A8B2B941B2}" srcOrd="6" destOrd="0" parTransId="{41B19DCA-4F4A-4961-997C-3D5FE2995602}" sibTransId="{B9CA5318-9078-4AC1-9C0B-C0EE2BA2BD19}"/>
    <dgm:cxn modelId="{A0E44678-4427-4197-BBA4-4AF150D3AD6D}" type="presOf" srcId="{519D5FD7-4C57-4F70-9298-85A8B2B941B2}" destId="{6DA16853-A66D-4487-B3A0-D069E4F190DC}" srcOrd="0" destOrd="0" presId="urn:microsoft.com/office/officeart/2018/5/layout/IconCircleLabelList"/>
    <dgm:cxn modelId="{BEAF9D7F-2CEA-41DC-ABD2-60D1CF3EB26E}" type="presOf" srcId="{0CA51612-60C5-45A3-8CA4-FC8F6863EAA4}" destId="{CAA5414E-864A-485D-8993-3F7D6A985254}" srcOrd="0" destOrd="0" presId="urn:microsoft.com/office/officeart/2018/5/layout/IconCircleLabelList"/>
    <dgm:cxn modelId="{EF2F029C-AAF1-4886-A240-94C7690E0FEA}" srcId="{0CA51612-60C5-45A3-8CA4-FC8F6863EAA4}" destId="{9C2E0A4D-C764-4EBB-BF8F-93699FAD4DD8}" srcOrd="3" destOrd="0" parTransId="{A2A6E0C8-8830-4970-B215-9E9BE1721789}" sibTransId="{E2114D79-1186-421B-92E5-F1221AFC3B23}"/>
    <dgm:cxn modelId="{B62051A9-62D1-413F-9BFD-A27577FB9E38}" srcId="{0CA51612-60C5-45A3-8CA4-FC8F6863EAA4}" destId="{B93A26BE-AD81-473B-851B-419500CDFFCB}" srcOrd="4" destOrd="0" parTransId="{D42F7D43-DF3E-4F14-8D8B-8F4962AB0E80}" sibTransId="{2E68881F-C510-4F1C-AB98-C3D9D925C92E}"/>
    <dgm:cxn modelId="{05C7A9B7-A13F-46BD-BB57-F7239E089069}" type="presOf" srcId="{87D7E381-5389-495E-A544-619626D0CBB3}" destId="{4A005DA1-13BF-435F-8FB3-708EBCCB9EDD}" srcOrd="0" destOrd="0" presId="urn:microsoft.com/office/officeart/2018/5/layout/IconCircleLabelList"/>
    <dgm:cxn modelId="{1D4BEAB8-101F-490E-BFE5-19CB3DFC5120}" srcId="{0CA51612-60C5-45A3-8CA4-FC8F6863EAA4}" destId="{FEF43AD4-9BE0-4AB4-A100-3F6CAC634ED8}" srcOrd="1" destOrd="0" parTransId="{F30E1D2E-0704-4EA5-95DE-3E53FA5F4678}" sibTransId="{B54AB301-55AB-4172-B914-E0260CEFC66B}"/>
    <dgm:cxn modelId="{E0A7C3B9-7188-478C-93FD-946631F97279}" type="presOf" srcId="{B93A26BE-AD81-473B-851B-419500CDFFCB}" destId="{FF6C2ACB-9DB9-4604-94C5-39D42F7E6946}" srcOrd="0" destOrd="0" presId="urn:microsoft.com/office/officeart/2018/5/layout/IconCircleLabelList"/>
    <dgm:cxn modelId="{BC42F2DB-3876-4DE7-8845-598B69659E9E}" srcId="{0CA51612-60C5-45A3-8CA4-FC8F6863EAA4}" destId="{5E2E4FF1-B28B-4345-AE71-926F02A2A1F3}" srcOrd="2" destOrd="0" parTransId="{3432C2BB-6585-4C1C-BCA1-90D6A6BD3C19}" sibTransId="{61962FE2-3D15-4548-8F6A-924FDAA145CC}"/>
    <dgm:cxn modelId="{FBFB9AE7-DF74-48F6-946C-864FBE0565F5}" srcId="{0CA51612-60C5-45A3-8CA4-FC8F6863EAA4}" destId="{062C74F3-F17A-42A2-95B5-CE94E7771B95}" srcOrd="7" destOrd="0" parTransId="{E96254FC-0291-4E2F-8B0A-F52E3BD535FF}" sibTransId="{F524E598-DB84-4FD7-B31D-A833C2DC6317}"/>
    <dgm:cxn modelId="{E7EB897C-3E80-46B5-B8AA-1F72451FEFCA}" type="presParOf" srcId="{CAA5414E-864A-485D-8993-3F7D6A985254}" destId="{D2331FF9-0777-4E97-A685-290EDBB33842}" srcOrd="0" destOrd="0" presId="urn:microsoft.com/office/officeart/2018/5/layout/IconCircleLabelList"/>
    <dgm:cxn modelId="{C2873878-50F7-4BB4-BA01-74F3E08A7EBA}" type="presParOf" srcId="{D2331FF9-0777-4E97-A685-290EDBB33842}" destId="{C6BB6256-12B5-4FBF-9919-CD8F382980A2}" srcOrd="0" destOrd="0" presId="urn:microsoft.com/office/officeart/2018/5/layout/IconCircleLabelList"/>
    <dgm:cxn modelId="{B3E2BA43-6A9B-48CC-9D4C-E463E33C6168}" type="presParOf" srcId="{D2331FF9-0777-4E97-A685-290EDBB33842}" destId="{047B134D-73B7-446A-8471-E48BB7FFDBCC}" srcOrd="1" destOrd="0" presId="urn:microsoft.com/office/officeart/2018/5/layout/IconCircleLabelList"/>
    <dgm:cxn modelId="{C12D94F7-C7A3-44DF-AC94-6DF2A5555BE7}" type="presParOf" srcId="{D2331FF9-0777-4E97-A685-290EDBB33842}" destId="{C314D915-65B2-4542-A0A8-35D9E1858DA2}" srcOrd="2" destOrd="0" presId="urn:microsoft.com/office/officeart/2018/5/layout/IconCircleLabelList"/>
    <dgm:cxn modelId="{6E99C7B7-8346-4A45-B1A0-BCFA916A852C}" type="presParOf" srcId="{D2331FF9-0777-4E97-A685-290EDBB33842}" destId="{3E0E5981-8151-449E-857B-CA0FB5FBAB62}" srcOrd="3" destOrd="0" presId="urn:microsoft.com/office/officeart/2018/5/layout/IconCircleLabelList"/>
    <dgm:cxn modelId="{3EE88487-28DB-485F-B9C7-EE27126A73E7}" type="presParOf" srcId="{CAA5414E-864A-485D-8993-3F7D6A985254}" destId="{42457B36-72ED-4F39-9541-5C8968ECB6E3}" srcOrd="1" destOrd="0" presId="urn:microsoft.com/office/officeart/2018/5/layout/IconCircleLabelList"/>
    <dgm:cxn modelId="{4E7018B7-251B-4FDE-A7D0-D407E8059BAB}" type="presParOf" srcId="{CAA5414E-864A-485D-8993-3F7D6A985254}" destId="{4672A3BF-663B-4B15-AA58-A34600ADEB29}" srcOrd="2" destOrd="0" presId="urn:microsoft.com/office/officeart/2018/5/layout/IconCircleLabelList"/>
    <dgm:cxn modelId="{72B396DE-B1D2-4485-BF0A-E6B12D198961}" type="presParOf" srcId="{4672A3BF-663B-4B15-AA58-A34600ADEB29}" destId="{E9DB39B5-3CDB-4207-9F71-7E506DD4B5C4}" srcOrd="0" destOrd="0" presId="urn:microsoft.com/office/officeart/2018/5/layout/IconCircleLabelList"/>
    <dgm:cxn modelId="{554352BB-2BD5-43DE-AAF3-CCEE953D08F9}" type="presParOf" srcId="{4672A3BF-663B-4B15-AA58-A34600ADEB29}" destId="{728C94B7-7E23-462C-9A0C-CB923174428D}" srcOrd="1" destOrd="0" presId="urn:microsoft.com/office/officeart/2018/5/layout/IconCircleLabelList"/>
    <dgm:cxn modelId="{0F39EA6D-A6F6-415A-8B24-4D1555C46799}" type="presParOf" srcId="{4672A3BF-663B-4B15-AA58-A34600ADEB29}" destId="{3C44396D-515B-4670-B466-33B4896958D2}" srcOrd="2" destOrd="0" presId="urn:microsoft.com/office/officeart/2018/5/layout/IconCircleLabelList"/>
    <dgm:cxn modelId="{0184504E-F0F0-4246-93BF-53005A43F890}" type="presParOf" srcId="{4672A3BF-663B-4B15-AA58-A34600ADEB29}" destId="{95EDECD3-EA2D-45FE-B345-D6DEA07E24E4}" srcOrd="3" destOrd="0" presId="urn:microsoft.com/office/officeart/2018/5/layout/IconCircleLabelList"/>
    <dgm:cxn modelId="{BA2DF3EF-0D42-4634-97F1-04BC6F8788AC}" type="presParOf" srcId="{CAA5414E-864A-485D-8993-3F7D6A985254}" destId="{FCDED139-88CF-41C5-AFE2-76BA88DB57E9}" srcOrd="3" destOrd="0" presId="urn:microsoft.com/office/officeart/2018/5/layout/IconCircleLabelList"/>
    <dgm:cxn modelId="{C360389E-DE1F-40EE-B026-8F086CFCF467}" type="presParOf" srcId="{CAA5414E-864A-485D-8993-3F7D6A985254}" destId="{0BFD10E4-C5C8-4700-94C8-2FCFB4160C96}" srcOrd="4" destOrd="0" presId="urn:microsoft.com/office/officeart/2018/5/layout/IconCircleLabelList"/>
    <dgm:cxn modelId="{2DE3D484-8BF9-4ED9-A9E8-60CA38509130}" type="presParOf" srcId="{0BFD10E4-C5C8-4700-94C8-2FCFB4160C96}" destId="{4FBE784B-E278-44CF-AC26-F8081C3457CA}" srcOrd="0" destOrd="0" presId="urn:microsoft.com/office/officeart/2018/5/layout/IconCircleLabelList"/>
    <dgm:cxn modelId="{F9AF6566-7521-41F3-812C-09CC71EFABB3}" type="presParOf" srcId="{0BFD10E4-C5C8-4700-94C8-2FCFB4160C96}" destId="{E8B0057D-42F7-4FEE-B5C3-FC61AA13DCDC}" srcOrd="1" destOrd="0" presId="urn:microsoft.com/office/officeart/2018/5/layout/IconCircleLabelList"/>
    <dgm:cxn modelId="{606FD8D5-814E-4408-8CA3-173744C42060}" type="presParOf" srcId="{0BFD10E4-C5C8-4700-94C8-2FCFB4160C96}" destId="{42960092-0B94-4A94-A2EC-32B46E261C8C}" srcOrd="2" destOrd="0" presId="urn:microsoft.com/office/officeart/2018/5/layout/IconCircleLabelList"/>
    <dgm:cxn modelId="{28BCF1DA-ED04-479F-809A-4DC7E5764E6C}" type="presParOf" srcId="{0BFD10E4-C5C8-4700-94C8-2FCFB4160C96}" destId="{44FDF32E-2CDC-46C9-AE57-F81F2FEEC0BA}" srcOrd="3" destOrd="0" presId="urn:microsoft.com/office/officeart/2018/5/layout/IconCircleLabelList"/>
    <dgm:cxn modelId="{24335577-CD9B-4303-AD33-540130146C44}" type="presParOf" srcId="{CAA5414E-864A-485D-8993-3F7D6A985254}" destId="{0FBA1763-6A93-4DA6-B07A-0208F4932590}" srcOrd="5" destOrd="0" presId="urn:microsoft.com/office/officeart/2018/5/layout/IconCircleLabelList"/>
    <dgm:cxn modelId="{EA3A334C-CCB1-43C4-9EEC-7E1F95533D61}" type="presParOf" srcId="{CAA5414E-864A-485D-8993-3F7D6A985254}" destId="{B7772D03-6212-4384-A36E-A366FB4863FC}" srcOrd="6" destOrd="0" presId="urn:microsoft.com/office/officeart/2018/5/layout/IconCircleLabelList"/>
    <dgm:cxn modelId="{6FD4779E-A330-443D-BA21-CD8ABEC197C2}" type="presParOf" srcId="{B7772D03-6212-4384-A36E-A366FB4863FC}" destId="{4463E4EF-6E7D-42E3-8827-0C48991689C0}" srcOrd="0" destOrd="0" presId="urn:microsoft.com/office/officeart/2018/5/layout/IconCircleLabelList"/>
    <dgm:cxn modelId="{13F0A696-7B7E-4166-B6EF-24F03472E2D7}" type="presParOf" srcId="{B7772D03-6212-4384-A36E-A366FB4863FC}" destId="{7F32752B-AE59-4EB9-A06F-B8C6FE714A8F}" srcOrd="1" destOrd="0" presId="urn:microsoft.com/office/officeart/2018/5/layout/IconCircleLabelList"/>
    <dgm:cxn modelId="{D864C02A-3BD5-4331-9CA9-3B9C0DB9517D}" type="presParOf" srcId="{B7772D03-6212-4384-A36E-A366FB4863FC}" destId="{EFAA99CD-CD59-4CC2-BA40-EA6C08AA0A56}" srcOrd="2" destOrd="0" presId="urn:microsoft.com/office/officeart/2018/5/layout/IconCircleLabelList"/>
    <dgm:cxn modelId="{7E2CD3CC-1477-405F-8C0D-8A3447E3DD5E}" type="presParOf" srcId="{B7772D03-6212-4384-A36E-A366FB4863FC}" destId="{57A145C7-DF74-43C5-84E7-1E077A997376}" srcOrd="3" destOrd="0" presId="urn:microsoft.com/office/officeart/2018/5/layout/IconCircleLabelList"/>
    <dgm:cxn modelId="{C781C813-CAD2-46BA-89F5-A7C576D1AED8}" type="presParOf" srcId="{CAA5414E-864A-485D-8993-3F7D6A985254}" destId="{8F58F234-059E-4DA5-9CE6-0467AB83E4FE}" srcOrd="7" destOrd="0" presId="urn:microsoft.com/office/officeart/2018/5/layout/IconCircleLabelList"/>
    <dgm:cxn modelId="{5689C2B7-B697-412A-B8FE-400AAAAA4FD7}" type="presParOf" srcId="{CAA5414E-864A-485D-8993-3F7D6A985254}" destId="{2C03205C-8309-4B9C-820F-C87060603F65}" srcOrd="8" destOrd="0" presId="urn:microsoft.com/office/officeart/2018/5/layout/IconCircleLabelList"/>
    <dgm:cxn modelId="{4BC3DE1E-914F-496F-8F69-A056B8C30BEA}" type="presParOf" srcId="{2C03205C-8309-4B9C-820F-C87060603F65}" destId="{B2E67E59-3A27-40E4-9D32-844F710F2611}" srcOrd="0" destOrd="0" presId="urn:microsoft.com/office/officeart/2018/5/layout/IconCircleLabelList"/>
    <dgm:cxn modelId="{5C65B84F-F5C2-4627-A00F-1660CF48BE8D}" type="presParOf" srcId="{2C03205C-8309-4B9C-820F-C87060603F65}" destId="{0A511575-4F54-4B3F-990B-2A120831077F}" srcOrd="1" destOrd="0" presId="urn:microsoft.com/office/officeart/2018/5/layout/IconCircleLabelList"/>
    <dgm:cxn modelId="{BD999126-0F3E-46C5-B4C8-4374EC679727}" type="presParOf" srcId="{2C03205C-8309-4B9C-820F-C87060603F65}" destId="{B1A34FFE-C68D-4E1D-AE75-25BD1A67E9A2}" srcOrd="2" destOrd="0" presId="urn:microsoft.com/office/officeart/2018/5/layout/IconCircleLabelList"/>
    <dgm:cxn modelId="{B4A1BF72-D9CF-46EE-9BD3-90ACB9A85797}" type="presParOf" srcId="{2C03205C-8309-4B9C-820F-C87060603F65}" destId="{FF6C2ACB-9DB9-4604-94C5-39D42F7E6946}" srcOrd="3" destOrd="0" presId="urn:microsoft.com/office/officeart/2018/5/layout/IconCircleLabelList"/>
    <dgm:cxn modelId="{00B3CC52-563B-4E15-8309-1B59CCC684BF}" type="presParOf" srcId="{CAA5414E-864A-485D-8993-3F7D6A985254}" destId="{10E30930-E1AE-4B6A-B543-3965ECEE7789}" srcOrd="9" destOrd="0" presId="urn:microsoft.com/office/officeart/2018/5/layout/IconCircleLabelList"/>
    <dgm:cxn modelId="{EFDE5600-8230-49DA-8E91-B598DB44D496}" type="presParOf" srcId="{CAA5414E-864A-485D-8993-3F7D6A985254}" destId="{48C09368-10BB-4798-B5A3-AB96AA6CA127}" srcOrd="10" destOrd="0" presId="urn:microsoft.com/office/officeart/2018/5/layout/IconCircleLabelList"/>
    <dgm:cxn modelId="{58C60D9D-2417-4928-9F28-B0C629288432}" type="presParOf" srcId="{48C09368-10BB-4798-B5A3-AB96AA6CA127}" destId="{618B4BEF-0388-44F2-B0BB-B7C3EADEF0DE}" srcOrd="0" destOrd="0" presId="urn:microsoft.com/office/officeart/2018/5/layout/IconCircleLabelList"/>
    <dgm:cxn modelId="{43B82F21-B3D3-4119-A11F-E78B79761CA3}" type="presParOf" srcId="{48C09368-10BB-4798-B5A3-AB96AA6CA127}" destId="{B5F5EFCB-936B-47F4-BA50-117ABF32FAF7}" srcOrd="1" destOrd="0" presId="urn:microsoft.com/office/officeart/2018/5/layout/IconCircleLabelList"/>
    <dgm:cxn modelId="{D951D40D-9BFD-490B-B749-7980737244BB}" type="presParOf" srcId="{48C09368-10BB-4798-B5A3-AB96AA6CA127}" destId="{EA3EB97C-5784-4AB4-A80D-0DC488490928}" srcOrd="2" destOrd="0" presId="urn:microsoft.com/office/officeart/2018/5/layout/IconCircleLabelList"/>
    <dgm:cxn modelId="{1C582365-48FE-40B0-BDD3-398BE144A029}" type="presParOf" srcId="{48C09368-10BB-4798-B5A3-AB96AA6CA127}" destId="{4A005DA1-13BF-435F-8FB3-708EBCCB9EDD}" srcOrd="3" destOrd="0" presId="urn:microsoft.com/office/officeart/2018/5/layout/IconCircleLabelList"/>
    <dgm:cxn modelId="{CB29516F-8D46-4D86-9BB0-C94E35142FAD}" type="presParOf" srcId="{CAA5414E-864A-485D-8993-3F7D6A985254}" destId="{9E177847-6D7B-4732-A841-C11EAC67C2B0}" srcOrd="11" destOrd="0" presId="urn:microsoft.com/office/officeart/2018/5/layout/IconCircleLabelList"/>
    <dgm:cxn modelId="{B6BFF8A9-C9F5-47D2-B9A3-BD05CDD94FDD}" type="presParOf" srcId="{CAA5414E-864A-485D-8993-3F7D6A985254}" destId="{CE646E05-3173-442D-AD77-FD94BBB5CAA6}" srcOrd="12" destOrd="0" presId="urn:microsoft.com/office/officeart/2018/5/layout/IconCircleLabelList"/>
    <dgm:cxn modelId="{1BE22016-C7F1-4071-815E-C9D660DA85A4}" type="presParOf" srcId="{CE646E05-3173-442D-AD77-FD94BBB5CAA6}" destId="{B1FFB6D6-C844-4B9C-A14B-145737A5CA3F}" srcOrd="0" destOrd="0" presId="urn:microsoft.com/office/officeart/2018/5/layout/IconCircleLabelList"/>
    <dgm:cxn modelId="{590ED985-25BA-47D8-8244-F47659E33DD6}" type="presParOf" srcId="{CE646E05-3173-442D-AD77-FD94BBB5CAA6}" destId="{D22D87B6-2090-4B65-8973-9635859544F8}" srcOrd="1" destOrd="0" presId="urn:microsoft.com/office/officeart/2018/5/layout/IconCircleLabelList"/>
    <dgm:cxn modelId="{EB235B5F-149E-4B5E-96D0-F245895A4304}" type="presParOf" srcId="{CE646E05-3173-442D-AD77-FD94BBB5CAA6}" destId="{2558C58C-F5CB-44AC-BE99-851E65865083}" srcOrd="2" destOrd="0" presId="urn:microsoft.com/office/officeart/2018/5/layout/IconCircleLabelList"/>
    <dgm:cxn modelId="{9F152D87-0AB9-44A9-AEC7-983C0360D015}" type="presParOf" srcId="{CE646E05-3173-442D-AD77-FD94BBB5CAA6}" destId="{6DA16853-A66D-4487-B3A0-D069E4F190DC}" srcOrd="3" destOrd="0" presId="urn:microsoft.com/office/officeart/2018/5/layout/IconCircleLabelList"/>
    <dgm:cxn modelId="{AD5622F4-2C71-4B5A-A800-7F20F0BC49E7}" type="presParOf" srcId="{CAA5414E-864A-485D-8993-3F7D6A985254}" destId="{6F21CCE4-A7B9-45FC-9308-DAA6300C5CAD}" srcOrd="13" destOrd="0" presId="urn:microsoft.com/office/officeart/2018/5/layout/IconCircleLabelList"/>
    <dgm:cxn modelId="{B0495CF5-EAEB-4EFA-96AE-7B03BBF5C66F}" type="presParOf" srcId="{CAA5414E-864A-485D-8993-3F7D6A985254}" destId="{B2E7F3CA-9E42-4054-842E-93D4C662BCDA}" srcOrd="14" destOrd="0" presId="urn:microsoft.com/office/officeart/2018/5/layout/IconCircleLabelList"/>
    <dgm:cxn modelId="{F8C257DC-6BCE-470A-BA93-32F50F6C9D70}" type="presParOf" srcId="{B2E7F3CA-9E42-4054-842E-93D4C662BCDA}" destId="{28528153-A502-4B5F-A347-F513B3058512}" srcOrd="0" destOrd="0" presId="urn:microsoft.com/office/officeart/2018/5/layout/IconCircleLabelList"/>
    <dgm:cxn modelId="{3450C949-35CE-4357-B660-14EF347BF8B7}" type="presParOf" srcId="{B2E7F3CA-9E42-4054-842E-93D4C662BCDA}" destId="{29FA676A-12D5-48BC-B985-2BBED291301E}" srcOrd="1" destOrd="0" presId="urn:microsoft.com/office/officeart/2018/5/layout/IconCircleLabelList"/>
    <dgm:cxn modelId="{D3207316-59F8-4709-BD24-2BF0A80EF440}" type="presParOf" srcId="{B2E7F3CA-9E42-4054-842E-93D4C662BCDA}" destId="{288607E4-6C9A-4E44-98DB-9D95DE23E10D}" srcOrd="2" destOrd="0" presId="urn:microsoft.com/office/officeart/2018/5/layout/IconCircleLabelList"/>
    <dgm:cxn modelId="{1664B0F0-440B-46B2-A740-823D0A30D644}" type="presParOf" srcId="{B2E7F3CA-9E42-4054-842E-93D4C662BCDA}" destId="{A497A221-65E0-4B9F-9F51-185D6B12AA9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22D058-00C1-486A-849D-A637188B778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3EEDBD-2453-4541-A162-9A9ED086F17D}">
      <dgm:prSet custT="1"/>
      <dgm:spPr/>
      <dgm:t>
        <a:bodyPr/>
        <a:lstStyle/>
        <a:p>
          <a:r>
            <a:rPr lang="en-US" sz="1600"/>
            <a:t>The watershed is in Stage X drought.</a:t>
          </a:r>
        </a:p>
      </dgm:t>
    </dgm:pt>
    <dgm:pt modelId="{8E43EE37-0B49-4F5A-915E-BD75045A16AB}" type="parTrans" cxnId="{EB09818A-2710-4632-B0C1-2CE02126DD0F}">
      <dgm:prSet/>
      <dgm:spPr/>
      <dgm:t>
        <a:bodyPr/>
        <a:lstStyle/>
        <a:p>
          <a:endParaRPr lang="en-US" sz="2400"/>
        </a:p>
      </dgm:t>
    </dgm:pt>
    <dgm:pt modelId="{B7D2459A-E2B0-4543-A2DD-636392332435}" type="sibTrans" cxnId="{EB09818A-2710-4632-B0C1-2CE02126DD0F}">
      <dgm:prSet/>
      <dgm:spPr/>
      <dgm:t>
        <a:bodyPr/>
        <a:lstStyle/>
        <a:p>
          <a:endParaRPr lang="en-US" sz="2400"/>
        </a:p>
      </dgm:t>
    </dgm:pt>
    <dgm:pt modelId="{F0EEF68C-CB35-4300-954D-34B150DD0421}">
      <dgm:prSet custT="1"/>
      <dgm:spPr/>
      <dgm:t>
        <a:bodyPr/>
        <a:lstStyle/>
        <a:p>
          <a:r>
            <a:rPr lang="en-US" sz="1600" dirty="0"/>
            <a:t>We all rely on one watershed.</a:t>
          </a:r>
        </a:p>
      </dgm:t>
    </dgm:pt>
    <dgm:pt modelId="{9856C28E-533C-4596-8CE7-1821972EDFA8}" type="parTrans" cxnId="{A3DF0437-35C8-4C47-A2CB-AAA57F89C5D6}">
      <dgm:prSet/>
      <dgm:spPr/>
      <dgm:t>
        <a:bodyPr/>
        <a:lstStyle/>
        <a:p>
          <a:endParaRPr lang="en-US" sz="2400"/>
        </a:p>
      </dgm:t>
    </dgm:pt>
    <dgm:pt modelId="{6BD8CC4F-AAE3-4BEB-A571-FCDBE7CD7BA7}" type="sibTrans" cxnId="{A3DF0437-35C8-4C47-A2CB-AAA57F89C5D6}">
      <dgm:prSet/>
      <dgm:spPr/>
      <dgm:t>
        <a:bodyPr/>
        <a:lstStyle/>
        <a:p>
          <a:endParaRPr lang="en-US" sz="2400"/>
        </a:p>
      </dgm:t>
    </dgm:pt>
    <dgm:pt modelId="{6154BE7B-CA35-4184-B8EA-3C1AA4B405D1}">
      <dgm:prSet custT="1"/>
      <dgm:spPr/>
      <dgm:t>
        <a:bodyPr/>
        <a:lstStyle/>
        <a:p>
          <a:r>
            <a:rPr lang="en-US" sz="1600" dirty="0"/>
            <a:t>Here’s how drought is affecting the watershed.</a:t>
          </a:r>
        </a:p>
      </dgm:t>
    </dgm:pt>
    <dgm:pt modelId="{F22303EA-0027-459D-80D1-28189550CBA7}" type="parTrans" cxnId="{4CA24A8B-D3DC-4E32-8F8D-0C08DBBEE2BC}">
      <dgm:prSet/>
      <dgm:spPr/>
      <dgm:t>
        <a:bodyPr/>
        <a:lstStyle/>
        <a:p>
          <a:endParaRPr lang="en-US" sz="2400"/>
        </a:p>
      </dgm:t>
    </dgm:pt>
    <dgm:pt modelId="{E629CB59-A7C0-463F-97DC-9B601E15EEF5}" type="sibTrans" cxnId="{4CA24A8B-D3DC-4E32-8F8D-0C08DBBEE2BC}">
      <dgm:prSet/>
      <dgm:spPr/>
      <dgm:t>
        <a:bodyPr/>
        <a:lstStyle/>
        <a:p>
          <a:endParaRPr lang="en-US" sz="2400"/>
        </a:p>
      </dgm:t>
    </dgm:pt>
    <dgm:pt modelId="{5E220D85-605E-4FF8-8114-620193B97071}">
      <dgm:prSet custT="1"/>
      <dgm:spPr/>
      <dgm:t>
        <a:bodyPr/>
        <a:lstStyle/>
        <a:p>
          <a:r>
            <a:rPr lang="en-US" sz="1600"/>
            <a:t>Please use water wisely. Here’s how: </a:t>
          </a:r>
        </a:p>
      </dgm:t>
    </dgm:pt>
    <dgm:pt modelId="{21248B7F-670E-419D-806E-F45FF08C3A9E}" type="parTrans" cxnId="{795CD898-D7C6-468D-B52B-3E4ED247DD1D}">
      <dgm:prSet/>
      <dgm:spPr/>
      <dgm:t>
        <a:bodyPr/>
        <a:lstStyle/>
        <a:p>
          <a:endParaRPr lang="en-US" sz="2400"/>
        </a:p>
      </dgm:t>
    </dgm:pt>
    <dgm:pt modelId="{1D6E235A-0DB3-4F4C-983C-AB65AD3E2E2C}" type="sibTrans" cxnId="{795CD898-D7C6-468D-B52B-3E4ED247DD1D}">
      <dgm:prSet/>
      <dgm:spPr/>
      <dgm:t>
        <a:bodyPr/>
        <a:lstStyle/>
        <a:p>
          <a:endParaRPr lang="en-US" sz="2400"/>
        </a:p>
      </dgm:t>
    </dgm:pt>
    <dgm:pt modelId="{F210CF97-2F31-4992-AAF3-E355A0061371}" type="pres">
      <dgm:prSet presAssocID="{E222D058-00C1-486A-849D-A637188B778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D5ACC5D-72B1-47D8-90BE-984272CE918B}" type="pres">
      <dgm:prSet presAssocID="{E03EEDBD-2453-4541-A162-9A9ED086F17D}" presName="circle1" presStyleLbl="node1" presStyleIdx="0" presStyleCnt="4"/>
      <dgm:spPr/>
    </dgm:pt>
    <dgm:pt modelId="{59631D33-7FD1-4039-AC61-5F006226D604}" type="pres">
      <dgm:prSet presAssocID="{E03EEDBD-2453-4541-A162-9A9ED086F17D}" presName="space" presStyleCnt="0"/>
      <dgm:spPr/>
    </dgm:pt>
    <dgm:pt modelId="{7105C206-4802-4B4E-A688-10BA050883F6}" type="pres">
      <dgm:prSet presAssocID="{E03EEDBD-2453-4541-A162-9A9ED086F17D}" presName="rect1" presStyleLbl="alignAcc1" presStyleIdx="0" presStyleCnt="4"/>
      <dgm:spPr/>
    </dgm:pt>
    <dgm:pt modelId="{B8937EE0-6A3B-47DA-A2C9-C9CD7E841788}" type="pres">
      <dgm:prSet presAssocID="{F0EEF68C-CB35-4300-954D-34B150DD0421}" presName="vertSpace2" presStyleLbl="node1" presStyleIdx="0" presStyleCnt="4"/>
      <dgm:spPr/>
    </dgm:pt>
    <dgm:pt modelId="{22927E37-6A28-4FD6-BC82-2B6C8976D5A8}" type="pres">
      <dgm:prSet presAssocID="{F0EEF68C-CB35-4300-954D-34B150DD0421}" presName="circle2" presStyleLbl="node1" presStyleIdx="1" presStyleCnt="4"/>
      <dgm:spPr/>
    </dgm:pt>
    <dgm:pt modelId="{9A90EB7B-DFDE-4188-9D3C-E936D4E7EE51}" type="pres">
      <dgm:prSet presAssocID="{F0EEF68C-CB35-4300-954D-34B150DD0421}" presName="rect2" presStyleLbl="alignAcc1" presStyleIdx="1" presStyleCnt="4"/>
      <dgm:spPr/>
    </dgm:pt>
    <dgm:pt modelId="{D5BEEFAF-C2A3-4232-AA27-BE6FA1B5BF72}" type="pres">
      <dgm:prSet presAssocID="{6154BE7B-CA35-4184-B8EA-3C1AA4B405D1}" presName="vertSpace3" presStyleLbl="node1" presStyleIdx="1" presStyleCnt="4"/>
      <dgm:spPr/>
    </dgm:pt>
    <dgm:pt modelId="{2957921E-FB7E-4F9C-931D-20A7BF25266B}" type="pres">
      <dgm:prSet presAssocID="{6154BE7B-CA35-4184-B8EA-3C1AA4B405D1}" presName="circle3" presStyleLbl="node1" presStyleIdx="2" presStyleCnt="4"/>
      <dgm:spPr/>
    </dgm:pt>
    <dgm:pt modelId="{BF66FAA7-46AF-44E1-8583-3B30C18B441F}" type="pres">
      <dgm:prSet presAssocID="{6154BE7B-CA35-4184-B8EA-3C1AA4B405D1}" presName="rect3" presStyleLbl="alignAcc1" presStyleIdx="2" presStyleCnt="4" custLinFactNeighborX="701"/>
      <dgm:spPr/>
    </dgm:pt>
    <dgm:pt modelId="{E05CD9B0-DBD3-4460-9030-F54EB0E51063}" type="pres">
      <dgm:prSet presAssocID="{5E220D85-605E-4FF8-8114-620193B97071}" presName="vertSpace4" presStyleLbl="node1" presStyleIdx="2" presStyleCnt="4"/>
      <dgm:spPr/>
    </dgm:pt>
    <dgm:pt modelId="{1230711A-DE85-4830-BA77-FB021786CF22}" type="pres">
      <dgm:prSet presAssocID="{5E220D85-605E-4FF8-8114-620193B97071}" presName="circle4" presStyleLbl="node1" presStyleIdx="3" presStyleCnt="4"/>
      <dgm:spPr/>
    </dgm:pt>
    <dgm:pt modelId="{21BFD823-777C-464E-A8F6-05329301B35C}" type="pres">
      <dgm:prSet presAssocID="{5E220D85-605E-4FF8-8114-620193B97071}" presName="rect4" presStyleLbl="alignAcc1" presStyleIdx="3" presStyleCnt="4"/>
      <dgm:spPr/>
    </dgm:pt>
    <dgm:pt modelId="{EEC8DF66-BA11-47D5-AB75-316D5458B988}" type="pres">
      <dgm:prSet presAssocID="{E03EEDBD-2453-4541-A162-9A9ED086F17D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1829EDB9-25AF-4017-8055-378E00BCA18E}" type="pres">
      <dgm:prSet presAssocID="{F0EEF68C-CB35-4300-954D-34B150DD0421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F0B39CA4-E1F5-4C50-9179-1192DC530BF2}" type="pres">
      <dgm:prSet presAssocID="{6154BE7B-CA35-4184-B8EA-3C1AA4B405D1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BD76AF76-D228-476D-8CA2-655CBA0EF95B}" type="pres">
      <dgm:prSet presAssocID="{5E220D85-605E-4FF8-8114-620193B97071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27A9C30D-80B5-479D-B4E9-86E37C84CD4A}" type="presOf" srcId="{5E220D85-605E-4FF8-8114-620193B97071}" destId="{BD76AF76-D228-476D-8CA2-655CBA0EF95B}" srcOrd="1" destOrd="0" presId="urn:microsoft.com/office/officeart/2005/8/layout/target3"/>
    <dgm:cxn modelId="{D944AD16-EF0A-4098-A429-01EE075B7DC9}" type="presOf" srcId="{E222D058-00C1-486A-849D-A637188B7787}" destId="{F210CF97-2F31-4992-AAF3-E355A0061371}" srcOrd="0" destOrd="0" presId="urn:microsoft.com/office/officeart/2005/8/layout/target3"/>
    <dgm:cxn modelId="{29F1C726-72E4-4DCA-962D-50E2E928217F}" type="presOf" srcId="{6154BE7B-CA35-4184-B8EA-3C1AA4B405D1}" destId="{BF66FAA7-46AF-44E1-8583-3B30C18B441F}" srcOrd="0" destOrd="0" presId="urn:microsoft.com/office/officeart/2005/8/layout/target3"/>
    <dgm:cxn modelId="{A3DF0437-35C8-4C47-A2CB-AAA57F89C5D6}" srcId="{E222D058-00C1-486A-849D-A637188B7787}" destId="{F0EEF68C-CB35-4300-954D-34B150DD0421}" srcOrd="1" destOrd="0" parTransId="{9856C28E-533C-4596-8CE7-1821972EDFA8}" sibTransId="{6BD8CC4F-AAE3-4BEB-A571-FCDBE7CD7BA7}"/>
    <dgm:cxn modelId="{6310267F-1A55-416F-8A73-6731299A311C}" type="presOf" srcId="{E03EEDBD-2453-4541-A162-9A9ED086F17D}" destId="{7105C206-4802-4B4E-A688-10BA050883F6}" srcOrd="0" destOrd="0" presId="urn:microsoft.com/office/officeart/2005/8/layout/target3"/>
    <dgm:cxn modelId="{EB09818A-2710-4632-B0C1-2CE02126DD0F}" srcId="{E222D058-00C1-486A-849D-A637188B7787}" destId="{E03EEDBD-2453-4541-A162-9A9ED086F17D}" srcOrd="0" destOrd="0" parTransId="{8E43EE37-0B49-4F5A-915E-BD75045A16AB}" sibTransId="{B7D2459A-E2B0-4543-A2DD-636392332435}"/>
    <dgm:cxn modelId="{4CA24A8B-D3DC-4E32-8F8D-0C08DBBEE2BC}" srcId="{E222D058-00C1-486A-849D-A637188B7787}" destId="{6154BE7B-CA35-4184-B8EA-3C1AA4B405D1}" srcOrd="2" destOrd="0" parTransId="{F22303EA-0027-459D-80D1-28189550CBA7}" sibTransId="{E629CB59-A7C0-463F-97DC-9B601E15EEF5}"/>
    <dgm:cxn modelId="{42002798-A892-401C-93E9-586744F7D39D}" type="presOf" srcId="{F0EEF68C-CB35-4300-954D-34B150DD0421}" destId="{9A90EB7B-DFDE-4188-9D3C-E936D4E7EE51}" srcOrd="0" destOrd="0" presId="urn:microsoft.com/office/officeart/2005/8/layout/target3"/>
    <dgm:cxn modelId="{795CD898-D7C6-468D-B52B-3E4ED247DD1D}" srcId="{E222D058-00C1-486A-849D-A637188B7787}" destId="{5E220D85-605E-4FF8-8114-620193B97071}" srcOrd="3" destOrd="0" parTransId="{21248B7F-670E-419D-806E-F45FF08C3A9E}" sibTransId="{1D6E235A-0DB3-4F4C-983C-AB65AD3E2E2C}"/>
    <dgm:cxn modelId="{5383709B-7D71-40EF-A7F7-5BC592B3E28E}" type="presOf" srcId="{6154BE7B-CA35-4184-B8EA-3C1AA4B405D1}" destId="{F0B39CA4-E1F5-4C50-9179-1192DC530BF2}" srcOrd="1" destOrd="0" presId="urn:microsoft.com/office/officeart/2005/8/layout/target3"/>
    <dgm:cxn modelId="{E27FE09C-8016-4D3F-99F5-0D78A0E43DC5}" type="presOf" srcId="{F0EEF68C-CB35-4300-954D-34B150DD0421}" destId="{1829EDB9-25AF-4017-8055-378E00BCA18E}" srcOrd="1" destOrd="0" presId="urn:microsoft.com/office/officeart/2005/8/layout/target3"/>
    <dgm:cxn modelId="{6EAC2CBF-DDBA-4D33-AAC5-A181B230A5BB}" type="presOf" srcId="{E03EEDBD-2453-4541-A162-9A9ED086F17D}" destId="{EEC8DF66-BA11-47D5-AB75-316D5458B988}" srcOrd="1" destOrd="0" presId="urn:microsoft.com/office/officeart/2005/8/layout/target3"/>
    <dgm:cxn modelId="{66B9C0F0-9618-466E-BBBF-3129FEC6E1E9}" type="presOf" srcId="{5E220D85-605E-4FF8-8114-620193B97071}" destId="{21BFD823-777C-464E-A8F6-05329301B35C}" srcOrd="0" destOrd="0" presId="urn:microsoft.com/office/officeart/2005/8/layout/target3"/>
    <dgm:cxn modelId="{AE6E9A36-27FD-4796-9BEE-07BA448C855B}" type="presParOf" srcId="{F210CF97-2F31-4992-AAF3-E355A0061371}" destId="{1D5ACC5D-72B1-47D8-90BE-984272CE918B}" srcOrd="0" destOrd="0" presId="urn:microsoft.com/office/officeart/2005/8/layout/target3"/>
    <dgm:cxn modelId="{F0BB578C-D683-4FFD-829F-BF8EC0F9289C}" type="presParOf" srcId="{F210CF97-2F31-4992-AAF3-E355A0061371}" destId="{59631D33-7FD1-4039-AC61-5F006226D604}" srcOrd="1" destOrd="0" presId="urn:microsoft.com/office/officeart/2005/8/layout/target3"/>
    <dgm:cxn modelId="{4B549ADE-C6AE-4970-BE0A-1B8DA056F214}" type="presParOf" srcId="{F210CF97-2F31-4992-AAF3-E355A0061371}" destId="{7105C206-4802-4B4E-A688-10BA050883F6}" srcOrd="2" destOrd="0" presId="urn:microsoft.com/office/officeart/2005/8/layout/target3"/>
    <dgm:cxn modelId="{9089B62A-7B96-4297-89F8-21FD5BD48507}" type="presParOf" srcId="{F210CF97-2F31-4992-AAF3-E355A0061371}" destId="{B8937EE0-6A3B-47DA-A2C9-C9CD7E841788}" srcOrd="3" destOrd="0" presId="urn:microsoft.com/office/officeart/2005/8/layout/target3"/>
    <dgm:cxn modelId="{B59832A9-89DB-4ECB-B8CA-618EFBE77C24}" type="presParOf" srcId="{F210CF97-2F31-4992-AAF3-E355A0061371}" destId="{22927E37-6A28-4FD6-BC82-2B6C8976D5A8}" srcOrd="4" destOrd="0" presId="urn:microsoft.com/office/officeart/2005/8/layout/target3"/>
    <dgm:cxn modelId="{7D9AD15B-24B0-4BD9-A96C-F293E1C082E9}" type="presParOf" srcId="{F210CF97-2F31-4992-AAF3-E355A0061371}" destId="{9A90EB7B-DFDE-4188-9D3C-E936D4E7EE51}" srcOrd="5" destOrd="0" presId="urn:microsoft.com/office/officeart/2005/8/layout/target3"/>
    <dgm:cxn modelId="{074E1FB4-1B53-4CB1-B390-36E02E50F006}" type="presParOf" srcId="{F210CF97-2F31-4992-AAF3-E355A0061371}" destId="{D5BEEFAF-C2A3-4232-AA27-BE6FA1B5BF72}" srcOrd="6" destOrd="0" presId="urn:microsoft.com/office/officeart/2005/8/layout/target3"/>
    <dgm:cxn modelId="{EC6563EE-30E3-4272-8C1A-9AA6762F5D7A}" type="presParOf" srcId="{F210CF97-2F31-4992-AAF3-E355A0061371}" destId="{2957921E-FB7E-4F9C-931D-20A7BF25266B}" srcOrd="7" destOrd="0" presId="urn:microsoft.com/office/officeart/2005/8/layout/target3"/>
    <dgm:cxn modelId="{6E1914E9-5959-461E-BA6C-CA6CD9488EE3}" type="presParOf" srcId="{F210CF97-2F31-4992-AAF3-E355A0061371}" destId="{BF66FAA7-46AF-44E1-8583-3B30C18B441F}" srcOrd="8" destOrd="0" presId="urn:microsoft.com/office/officeart/2005/8/layout/target3"/>
    <dgm:cxn modelId="{0B936940-78B6-4251-93CF-D0AD32A6C667}" type="presParOf" srcId="{F210CF97-2F31-4992-AAF3-E355A0061371}" destId="{E05CD9B0-DBD3-4460-9030-F54EB0E51063}" srcOrd="9" destOrd="0" presId="urn:microsoft.com/office/officeart/2005/8/layout/target3"/>
    <dgm:cxn modelId="{97E793FE-6CDB-498B-ADC9-85B495DBBA33}" type="presParOf" srcId="{F210CF97-2F31-4992-AAF3-E355A0061371}" destId="{1230711A-DE85-4830-BA77-FB021786CF22}" srcOrd="10" destOrd="0" presId="urn:microsoft.com/office/officeart/2005/8/layout/target3"/>
    <dgm:cxn modelId="{7A7BF514-66A6-4E4A-AC3B-A11755225C3F}" type="presParOf" srcId="{F210CF97-2F31-4992-AAF3-E355A0061371}" destId="{21BFD823-777C-464E-A8F6-05329301B35C}" srcOrd="11" destOrd="0" presId="urn:microsoft.com/office/officeart/2005/8/layout/target3"/>
    <dgm:cxn modelId="{C1BF3C41-73E2-43DB-A2B6-F674538D6778}" type="presParOf" srcId="{F210CF97-2F31-4992-AAF3-E355A0061371}" destId="{EEC8DF66-BA11-47D5-AB75-316D5458B988}" srcOrd="12" destOrd="0" presId="urn:microsoft.com/office/officeart/2005/8/layout/target3"/>
    <dgm:cxn modelId="{1090B1B3-4977-4479-8096-48EEB3D5C672}" type="presParOf" srcId="{F210CF97-2F31-4992-AAF3-E355A0061371}" destId="{1829EDB9-25AF-4017-8055-378E00BCA18E}" srcOrd="13" destOrd="0" presId="urn:microsoft.com/office/officeart/2005/8/layout/target3"/>
    <dgm:cxn modelId="{20013CF1-9B8C-4C59-9E1F-DEA41824F5D1}" type="presParOf" srcId="{F210CF97-2F31-4992-AAF3-E355A0061371}" destId="{F0B39CA4-E1F5-4C50-9179-1192DC530BF2}" srcOrd="14" destOrd="0" presId="urn:microsoft.com/office/officeart/2005/8/layout/target3"/>
    <dgm:cxn modelId="{7BD0E963-E54F-4CDF-8B5F-0A9CB637B40C}" type="presParOf" srcId="{F210CF97-2F31-4992-AAF3-E355A0061371}" destId="{BD76AF76-D228-476D-8CA2-655CBA0EF95B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51D6E9-809E-4235-B787-0215DCD2CD8F}" type="doc">
      <dgm:prSet loTypeId="urn:microsoft.com/office/officeart/2008/layout/PictureStrips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8F68EA9-4403-41DC-934C-F44549E870BA}">
      <dgm:prSet/>
      <dgm:spPr/>
      <dgm:t>
        <a:bodyPr/>
        <a:lstStyle/>
        <a:p>
          <a:r>
            <a:rPr lang="en-US" b="0" dirty="0"/>
            <a:t>Public outreach</a:t>
          </a:r>
          <a:endParaRPr lang="en-US" dirty="0"/>
        </a:p>
      </dgm:t>
    </dgm:pt>
    <dgm:pt modelId="{6385FA0F-7C6F-44DB-AB96-75678CDFAC47}" type="parTrans" cxnId="{7A038125-C366-4893-9282-DAEA249C65D2}">
      <dgm:prSet/>
      <dgm:spPr/>
      <dgm:t>
        <a:bodyPr/>
        <a:lstStyle/>
        <a:p>
          <a:endParaRPr lang="en-US"/>
        </a:p>
      </dgm:t>
    </dgm:pt>
    <dgm:pt modelId="{399C2AFD-46BA-4003-8F63-6EA32440E5F1}" type="sibTrans" cxnId="{7A038125-C366-4893-9282-DAEA249C65D2}">
      <dgm:prSet/>
      <dgm:spPr/>
      <dgm:t>
        <a:bodyPr/>
        <a:lstStyle/>
        <a:p>
          <a:endParaRPr lang="en-US"/>
        </a:p>
      </dgm:t>
    </dgm:pt>
    <dgm:pt modelId="{E4A4E479-4FB3-434C-B55F-132A8AF678D5}">
      <dgm:prSet/>
      <dgm:spPr/>
      <dgm:t>
        <a:bodyPr/>
        <a:lstStyle/>
        <a:p>
          <a:r>
            <a:rPr lang="en-US" b="0"/>
            <a:t>Monitoring and evaluation</a:t>
          </a:r>
          <a:endParaRPr lang="en-US"/>
        </a:p>
      </dgm:t>
    </dgm:pt>
    <dgm:pt modelId="{709DCD3B-DE1D-475E-838F-C6EBEE6C5D02}" type="parTrans" cxnId="{9BEDEC2B-548C-4901-ABA5-BD15D37DB731}">
      <dgm:prSet/>
      <dgm:spPr/>
      <dgm:t>
        <a:bodyPr/>
        <a:lstStyle/>
        <a:p>
          <a:endParaRPr lang="en-US"/>
        </a:p>
      </dgm:t>
    </dgm:pt>
    <dgm:pt modelId="{EB9D1581-3D80-43B6-90EC-34C8A4BEBFAC}" type="sibTrans" cxnId="{9BEDEC2B-548C-4901-ABA5-BD15D37DB731}">
      <dgm:prSet/>
      <dgm:spPr/>
      <dgm:t>
        <a:bodyPr/>
        <a:lstStyle/>
        <a:p>
          <a:endParaRPr lang="en-US"/>
        </a:p>
      </dgm:t>
    </dgm:pt>
    <dgm:pt modelId="{CEE9D502-85B1-44F8-A053-6CD87AB59A0F}">
      <dgm:prSet/>
      <dgm:spPr/>
      <dgm:t>
        <a:bodyPr/>
        <a:lstStyle/>
        <a:p>
          <a:r>
            <a:rPr lang="en-US" b="0"/>
            <a:t>Water rights management</a:t>
          </a:r>
          <a:endParaRPr lang="en-US"/>
        </a:p>
      </dgm:t>
    </dgm:pt>
    <dgm:pt modelId="{12B4F78E-28FA-49A1-9E3F-4E7D1A362AD0}" type="parTrans" cxnId="{A5B0810D-2A28-4813-BFCE-DE065C79C988}">
      <dgm:prSet/>
      <dgm:spPr/>
      <dgm:t>
        <a:bodyPr/>
        <a:lstStyle/>
        <a:p>
          <a:endParaRPr lang="en-US"/>
        </a:p>
      </dgm:t>
    </dgm:pt>
    <dgm:pt modelId="{09CBC5C1-9720-4DC1-AC04-EDAC4BDDA617}" type="sibTrans" cxnId="{A5B0810D-2A28-4813-BFCE-DE065C79C988}">
      <dgm:prSet/>
      <dgm:spPr/>
      <dgm:t>
        <a:bodyPr/>
        <a:lstStyle/>
        <a:p>
          <a:endParaRPr lang="en-US"/>
        </a:p>
      </dgm:t>
    </dgm:pt>
    <dgm:pt modelId="{25748FE1-947F-4A04-8635-92993521AE1B}">
      <dgm:prSet/>
      <dgm:spPr/>
      <dgm:t>
        <a:bodyPr/>
        <a:lstStyle/>
        <a:p>
          <a:r>
            <a:rPr lang="en-US" b="0"/>
            <a:t>Water conservation</a:t>
          </a:r>
          <a:endParaRPr lang="en-US"/>
        </a:p>
      </dgm:t>
    </dgm:pt>
    <dgm:pt modelId="{CCC8501A-C8DA-46D7-95D6-6B255D70318C}" type="parTrans" cxnId="{2BCD1BE4-FEDB-45AB-80F7-0F9F250D91EB}">
      <dgm:prSet/>
      <dgm:spPr/>
      <dgm:t>
        <a:bodyPr/>
        <a:lstStyle/>
        <a:p>
          <a:endParaRPr lang="en-US"/>
        </a:p>
      </dgm:t>
    </dgm:pt>
    <dgm:pt modelId="{412D7189-3F97-4A7E-B228-149615C2291E}" type="sibTrans" cxnId="{2BCD1BE4-FEDB-45AB-80F7-0F9F250D91EB}">
      <dgm:prSet/>
      <dgm:spPr/>
      <dgm:t>
        <a:bodyPr/>
        <a:lstStyle/>
        <a:p>
          <a:endParaRPr lang="en-US"/>
        </a:p>
      </dgm:t>
    </dgm:pt>
    <dgm:pt modelId="{001238BD-BFB1-4BE2-ADF4-6BB0C1E33474}">
      <dgm:prSet/>
      <dgm:spPr/>
      <dgm:t>
        <a:bodyPr/>
        <a:lstStyle/>
        <a:p>
          <a:r>
            <a:rPr lang="en-US" b="0"/>
            <a:t>Emergency response</a:t>
          </a:r>
          <a:endParaRPr lang="en-US"/>
        </a:p>
      </dgm:t>
    </dgm:pt>
    <dgm:pt modelId="{E1AE9B76-F9EC-4CA5-B81D-82FDA1EBEB37}" type="parTrans" cxnId="{2E384E62-503B-44F3-A6DE-A8F206AA4866}">
      <dgm:prSet/>
      <dgm:spPr/>
      <dgm:t>
        <a:bodyPr/>
        <a:lstStyle/>
        <a:p>
          <a:endParaRPr lang="en-US"/>
        </a:p>
      </dgm:t>
    </dgm:pt>
    <dgm:pt modelId="{D995B7B9-5579-4E2E-98A5-7533BC2EDCFF}" type="sibTrans" cxnId="{2E384E62-503B-44F3-A6DE-A8F206AA4866}">
      <dgm:prSet/>
      <dgm:spPr/>
      <dgm:t>
        <a:bodyPr/>
        <a:lstStyle/>
        <a:p>
          <a:endParaRPr lang="en-US"/>
        </a:p>
      </dgm:t>
    </dgm:pt>
    <dgm:pt modelId="{7A2E1B39-2D68-4823-A1F7-823DA4F4B79B}" type="pres">
      <dgm:prSet presAssocID="{B751D6E9-809E-4235-B787-0215DCD2CD8F}" presName="Name0" presStyleCnt="0">
        <dgm:presLayoutVars>
          <dgm:dir/>
          <dgm:resizeHandles val="exact"/>
        </dgm:presLayoutVars>
      </dgm:prSet>
      <dgm:spPr/>
    </dgm:pt>
    <dgm:pt modelId="{2BF30D07-6E51-4547-B731-44DA1CA165B9}" type="pres">
      <dgm:prSet presAssocID="{B8F68EA9-4403-41DC-934C-F44549E870BA}" presName="composite" presStyleCnt="0"/>
      <dgm:spPr/>
    </dgm:pt>
    <dgm:pt modelId="{75500FAA-AEBD-4061-ABA8-F3C7BA6477D2}" type="pres">
      <dgm:prSet presAssocID="{B8F68EA9-4403-41DC-934C-F44549E870BA}" presName="rect1" presStyleLbl="trAlignAcc1" presStyleIdx="0" presStyleCnt="5">
        <dgm:presLayoutVars>
          <dgm:bulletEnabled val="1"/>
        </dgm:presLayoutVars>
      </dgm:prSet>
      <dgm:spPr/>
    </dgm:pt>
    <dgm:pt modelId="{FFA990DF-0644-441C-AF0D-B7CF8F64442D}" type="pres">
      <dgm:prSet presAssocID="{B8F68EA9-4403-41DC-934C-F44549E870BA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Marketing with solid fill"/>
        </a:ext>
      </dgm:extLst>
    </dgm:pt>
    <dgm:pt modelId="{29460EC8-C0F9-403D-96A3-B5713CB95EA5}" type="pres">
      <dgm:prSet presAssocID="{399C2AFD-46BA-4003-8F63-6EA32440E5F1}" presName="sibTrans" presStyleCnt="0"/>
      <dgm:spPr/>
    </dgm:pt>
    <dgm:pt modelId="{5B4BF2FC-825A-41FC-AE52-5E2DD5BC5E84}" type="pres">
      <dgm:prSet presAssocID="{E4A4E479-4FB3-434C-B55F-132A8AF678D5}" presName="composite" presStyleCnt="0"/>
      <dgm:spPr/>
    </dgm:pt>
    <dgm:pt modelId="{E8F8AD78-2BD6-460D-9D9D-7ECC9285A577}" type="pres">
      <dgm:prSet presAssocID="{E4A4E479-4FB3-434C-B55F-132A8AF678D5}" presName="rect1" presStyleLbl="trAlignAcc1" presStyleIdx="1" presStyleCnt="5">
        <dgm:presLayoutVars>
          <dgm:bulletEnabled val="1"/>
        </dgm:presLayoutVars>
      </dgm:prSet>
      <dgm:spPr/>
    </dgm:pt>
    <dgm:pt modelId="{A57A4146-A116-4A36-A051-431A546AECFB}" type="pres">
      <dgm:prSet presAssocID="{E4A4E479-4FB3-434C-B55F-132A8AF678D5}" presName="rect2" presStyleLbl="fgImgPlac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lask with solid fill"/>
        </a:ext>
      </dgm:extLst>
    </dgm:pt>
    <dgm:pt modelId="{83788F41-D6D6-400F-877A-2CB22B607023}" type="pres">
      <dgm:prSet presAssocID="{EB9D1581-3D80-43B6-90EC-34C8A4BEBFAC}" presName="sibTrans" presStyleCnt="0"/>
      <dgm:spPr/>
    </dgm:pt>
    <dgm:pt modelId="{5B1F18FB-133B-46E8-9F05-951A9EB0C3D5}" type="pres">
      <dgm:prSet presAssocID="{CEE9D502-85B1-44F8-A053-6CD87AB59A0F}" presName="composite" presStyleCnt="0"/>
      <dgm:spPr/>
    </dgm:pt>
    <dgm:pt modelId="{55E2BE0D-382E-4481-8883-1DB95FE6330F}" type="pres">
      <dgm:prSet presAssocID="{CEE9D502-85B1-44F8-A053-6CD87AB59A0F}" presName="rect1" presStyleLbl="trAlignAcc1" presStyleIdx="2" presStyleCnt="5">
        <dgm:presLayoutVars>
          <dgm:bulletEnabled val="1"/>
        </dgm:presLayoutVars>
      </dgm:prSet>
      <dgm:spPr/>
    </dgm:pt>
    <dgm:pt modelId="{E7EF9640-DCCF-414E-9089-85E8C644105C}" type="pres">
      <dgm:prSet presAssocID="{CEE9D502-85B1-44F8-A053-6CD87AB59A0F}" presName="rect2" presStyleLbl="fgImgPlac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5079C84A-E074-4AA7-A07F-36032918B925}" type="pres">
      <dgm:prSet presAssocID="{09CBC5C1-9720-4DC1-AC04-EDAC4BDDA617}" presName="sibTrans" presStyleCnt="0"/>
      <dgm:spPr/>
    </dgm:pt>
    <dgm:pt modelId="{47365BD2-ACBB-4586-81D2-BB9C797D738D}" type="pres">
      <dgm:prSet presAssocID="{25748FE1-947F-4A04-8635-92993521AE1B}" presName="composite" presStyleCnt="0"/>
      <dgm:spPr/>
    </dgm:pt>
    <dgm:pt modelId="{1C598067-7236-4D2F-AF9F-5F7B69552747}" type="pres">
      <dgm:prSet presAssocID="{25748FE1-947F-4A04-8635-92993521AE1B}" presName="rect1" presStyleLbl="trAlignAcc1" presStyleIdx="3" presStyleCnt="5">
        <dgm:presLayoutVars>
          <dgm:bulletEnabled val="1"/>
        </dgm:presLayoutVars>
      </dgm:prSet>
      <dgm:spPr/>
    </dgm:pt>
    <dgm:pt modelId="{79397138-81FE-47FA-95E3-D7295C13DB84}" type="pres">
      <dgm:prSet presAssocID="{25748FE1-947F-4A04-8635-92993521AE1B}" presName="rect2" presStyleLbl="fgImgPlac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Handwashing with solid fill"/>
        </a:ext>
      </dgm:extLst>
    </dgm:pt>
    <dgm:pt modelId="{A8B7CD9D-C5F0-4FF5-9413-95D2163C4BF6}" type="pres">
      <dgm:prSet presAssocID="{412D7189-3F97-4A7E-B228-149615C2291E}" presName="sibTrans" presStyleCnt="0"/>
      <dgm:spPr/>
    </dgm:pt>
    <dgm:pt modelId="{F42B4D2A-5318-45F7-A7BA-038EE99B836D}" type="pres">
      <dgm:prSet presAssocID="{001238BD-BFB1-4BE2-ADF4-6BB0C1E33474}" presName="composite" presStyleCnt="0"/>
      <dgm:spPr/>
    </dgm:pt>
    <dgm:pt modelId="{47657B0D-1E61-446E-8B7C-69E5D94110AA}" type="pres">
      <dgm:prSet presAssocID="{001238BD-BFB1-4BE2-ADF4-6BB0C1E33474}" presName="rect1" presStyleLbl="trAlignAcc1" presStyleIdx="4" presStyleCnt="5">
        <dgm:presLayoutVars>
          <dgm:bulletEnabled val="1"/>
        </dgm:presLayoutVars>
      </dgm:prSet>
      <dgm:spPr/>
    </dgm:pt>
    <dgm:pt modelId="{FC937451-48F2-4A96-BBD4-5A40D7206BB9}" type="pres">
      <dgm:prSet presAssocID="{001238BD-BFB1-4BE2-ADF4-6BB0C1E33474}" presName="rect2" presStyleLbl="fgImgPlac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iren with solid fill"/>
        </a:ext>
      </dgm:extLst>
    </dgm:pt>
  </dgm:ptLst>
  <dgm:cxnLst>
    <dgm:cxn modelId="{84B24F0B-BB32-4ED2-9AFE-3F8CC6C4E6A7}" type="presOf" srcId="{25748FE1-947F-4A04-8635-92993521AE1B}" destId="{1C598067-7236-4D2F-AF9F-5F7B69552747}" srcOrd="0" destOrd="0" presId="urn:microsoft.com/office/officeart/2008/layout/PictureStrips"/>
    <dgm:cxn modelId="{A5B0810D-2A28-4813-BFCE-DE065C79C988}" srcId="{B751D6E9-809E-4235-B787-0215DCD2CD8F}" destId="{CEE9D502-85B1-44F8-A053-6CD87AB59A0F}" srcOrd="2" destOrd="0" parTransId="{12B4F78E-28FA-49A1-9E3F-4E7D1A362AD0}" sibTransId="{09CBC5C1-9720-4DC1-AC04-EDAC4BDDA617}"/>
    <dgm:cxn modelId="{7A038125-C366-4893-9282-DAEA249C65D2}" srcId="{B751D6E9-809E-4235-B787-0215DCD2CD8F}" destId="{B8F68EA9-4403-41DC-934C-F44549E870BA}" srcOrd="0" destOrd="0" parTransId="{6385FA0F-7C6F-44DB-AB96-75678CDFAC47}" sibTransId="{399C2AFD-46BA-4003-8F63-6EA32440E5F1}"/>
    <dgm:cxn modelId="{9BEDEC2B-548C-4901-ABA5-BD15D37DB731}" srcId="{B751D6E9-809E-4235-B787-0215DCD2CD8F}" destId="{E4A4E479-4FB3-434C-B55F-132A8AF678D5}" srcOrd="1" destOrd="0" parTransId="{709DCD3B-DE1D-475E-838F-C6EBEE6C5D02}" sibTransId="{EB9D1581-3D80-43B6-90EC-34C8A4BEBFAC}"/>
    <dgm:cxn modelId="{3CF82E2E-DC03-4D0C-A8B8-6BE0CEC9CEC3}" type="presOf" srcId="{CEE9D502-85B1-44F8-A053-6CD87AB59A0F}" destId="{55E2BE0D-382E-4481-8883-1DB95FE6330F}" srcOrd="0" destOrd="0" presId="urn:microsoft.com/office/officeart/2008/layout/PictureStrips"/>
    <dgm:cxn modelId="{2E384E62-503B-44F3-A6DE-A8F206AA4866}" srcId="{B751D6E9-809E-4235-B787-0215DCD2CD8F}" destId="{001238BD-BFB1-4BE2-ADF4-6BB0C1E33474}" srcOrd="4" destOrd="0" parTransId="{E1AE9B76-F9EC-4CA5-B81D-82FDA1EBEB37}" sibTransId="{D995B7B9-5579-4E2E-98A5-7533BC2EDCFF}"/>
    <dgm:cxn modelId="{99A51A69-3438-4DF8-AD5F-184847CDA613}" type="presOf" srcId="{B751D6E9-809E-4235-B787-0215DCD2CD8F}" destId="{7A2E1B39-2D68-4823-A1F7-823DA4F4B79B}" srcOrd="0" destOrd="0" presId="urn:microsoft.com/office/officeart/2008/layout/PictureStrips"/>
    <dgm:cxn modelId="{05540E77-AF66-4E47-9CA4-9C9A1DEC3CFD}" type="presOf" srcId="{B8F68EA9-4403-41DC-934C-F44549E870BA}" destId="{75500FAA-AEBD-4061-ABA8-F3C7BA6477D2}" srcOrd="0" destOrd="0" presId="urn:microsoft.com/office/officeart/2008/layout/PictureStrips"/>
    <dgm:cxn modelId="{2BCD1BE4-FEDB-45AB-80F7-0F9F250D91EB}" srcId="{B751D6E9-809E-4235-B787-0215DCD2CD8F}" destId="{25748FE1-947F-4A04-8635-92993521AE1B}" srcOrd="3" destOrd="0" parTransId="{CCC8501A-C8DA-46D7-95D6-6B255D70318C}" sibTransId="{412D7189-3F97-4A7E-B228-149615C2291E}"/>
    <dgm:cxn modelId="{A2C28AEA-F40F-417D-9802-D0FEDCD1445E}" type="presOf" srcId="{001238BD-BFB1-4BE2-ADF4-6BB0C1E33474}" destId="{47657B0D-1E61-446E-8B7C-69E5D94110AA}" srcOrd="0" destOrd="0" presId="urn:microsoft.com/office/officeart/2008/layout/PictureStrips"/>
    <dgm:cxn modelId="{015EDEF7-DB38-479C-A815-8E8B585300CD}" type="presOf" srcId="{E4A4E479-4FB3-434C-B55F-132A8AF678D5}" destId="{E8F8AD78-2BD6-460D-9D9D-7ECC9285A577}" srcOrd="0" destOrd="0" presId="urn:microsoft.com/office/officeart/2008/layout/PictureStrips"/>
    <dgm:cxn modelId="{9B8A5969-5E91-4D2E-A679-E1F1C73C414C}" type="presParOf" srcId="{7A2E1B39-2D68-4823-A1F7-823DA4F4B79B}" destId="{2BF30D07-6E51-4547-B731-44DA1CA165B9}" srcOrd="0" destOrd="0" presId="urn:microsoft.com/office/officeart/2008/layout/PictureStrips"/>
    <dgm:cxn modelId="{87A50105-50AA-4AF9-A6A6-1711788B876C}" type="presParOf" srcId="{2BF30D07-6E51-4547-B731-44DA1CA165B9}" destId="{75500FAA-AEBD-4061-ABA8-F3C7BA6477D2}" srcOrd="0" destOrd="0" presId="urn:microsoft.com/office/officeart/2008/layout/PictureStrips"/>
    <dgm:cxn modelId="{EB748068-79C9-467B-81F5-DF156F210E2B}" type="presParOf" srcId="{2BF30D07-6E51-4547-B731-44DA1CA165B9}" destId="{FFA990DF-0644-441C-AF0D-B7CF8F64442D}" srcOrd="1" destOrd="0" presId="urn:microsoft.com/office/officeart/2008/layout/PictureStrips"/>
    <dgm:cxn modelId="{293653AB-9B28-4A2E-B5A8-18804E270E48}" type="presParOf" srcId="{7A2E1B39-2D68-4823-A1F7-823DA4F4B79B}" destId="{29460EC8-C0F9-403D-96A3-B5713CB95EA5}" srcOrd="1" destOrd="0" presId="urn:microsoft.com/office/officeart/2008/layout/PictureStrips"/>
    <dgm:cxn modelId="{B7648926-2629-4CBF-B389-65FF4102719A}" type="presParOf" srcId="{7A2E1B39-2D68-4823-A1F7-823DA4F4B79B}" destId="{5B4BF2FC-825A-41FC-AE52-5E2DD5BC5E84}" srcOrd="2" destOrd="0" presId="urn:microsoft.com/office/officeart/2008/layout/PictureStrips"/>
    <dgm:cxn modelId="{43244254-DD9B-47E9-A3BB-F2BCC93627B9}" type="presParOf" srcId="{5B4BF2FC-825A-41FC-AE52-5E2DD5BC5E84}" destId="{E8F8AD78-2BD6-460D-9D9D-7ECC9285A577}" srcOrd="0" destOrd="0" presId="urn:microsoft.com/office/officeart/2008/layout/PictureStrips"/>
    <dgm:cxn modelId="{20F45A21-E696-43D9-AF3C-643603B3AE7F}" type="presParOf" srcId="{5B4BF2FC-825A-41FC-AE52-5E2DD5BC5E84}" destId="{A57A4146-A116-4A36-A051-431A546AECFB}" srcOrd="1" destOrd="0" presId="urn:microsoft.com/office/officeart/2008/layout/PictureStrips"/>
    <dgm:cxn modelId="{7E860217-5766-4DE8-8130-B854B48670D1}" type="presParOf" srcId="{7A2E1B39-2D68-4823-A1F7-823DA4F4B79B}" destId="{83788F41-D6D6-400F-877A-2CB22B607023}" srcOrd="3" destOrd="0" presId="urn:microsoft.com/office/officeart/2008/layout/PictureStrips"/>
    <dgm:cxn modelId="{F055AC4F-527E-4CD3-8AF2-131E07B57C3C}" type="presParOf" srcId="{7A2E1B39-2D68-4823-A1F7-823DA4F4B79B}" destId="{5B1F18FB-133B-46E8-9F05-951A9EB0C3D5}" srcOrd="4" destOrd="0" presId="urn:microsoft.com/office/officeart/2008/layout/PictureStrips"/>
    <dgm:cxn modelId="{0942331F-7073-44DF-AC2F-2A26906400A5}" type="presParOf" srcId="{5B1F18FB-133B-46E8-9F05-951A9EB0C3D5}" destId="{55E2BE0D-382E-4481-8883-1DB95FE6330F}" srcOrd="0" destOrd="0" presId="urn:microsoft.com/office/officeart/2008/layout/PictureStrips"/>
    <dgm:cxn modelId="{E482DAB8-DB89-496C-914F-9AB525C12635}" type="presParOf" srcId="{5B1F18FB-133B-46E8-9F05-951A9EB0C3D5}" destId="{E7EF9640-DCCF-414E-9089-85E8C644105C}" srcOrd="1" destOrd="0" presId="urn:microsoft.com/office/officeart/2008/layout/PictureStrips"/>
    <dgm:cxn modelId="{2957F308-CC23-48F7-8262-A3849A3FA9DD}" type="presParOf" srcId="{7A2E1B39-2D68-4823-A1F7-823DA4F4B79B}" destId="{5079C84A-E074-4AA7-A07F-36032918B925}" srcOrd="5" destOrd="0" presId="urn:microsoft.com/office/officeart/2008/layout/PictureStrips"/>
    <dgm:cxn modelId="{969F3D68-C4F5-41BF-A286-E0FAAC5135D7}" type="presParOf" srcId="{7A2E1B39-2D68-4823-A1F7-823DA4F4B79B}" destId="{47365BD2-ACBB-4586-81D2-BB9C797D738D}" srcOrd="6" destOrd="0" presId="urn:microsoft.com/office/officeart/2008/layout/PictureStrips"/>
    <dgm:cxn modelId="{FB1FC27E-E20C-442F-8D78-5416B5861B0D}" type="presParOf" srcId="{47365BD2-ACBB-4586-81D2-BB9C797D738D}" destId="{1C598067-7236-4D2F-AF9F-5F7B69552747}" srcOrd="0" destOrd="0" presId="urn:microsoft.com/office/officeart/2008/layout/PictureStrips"/>
    <dgm:cxn modelId="{506DF5D9-4CD9-41D2-8E72-F885107F137C}" type="presParOf" srcId="{47365BD2-ACBB-4586-81D2-BB9C797D738D}" destId="{79397138-81FE-47FA-95E3-D7295C13DB84}" srcOrd="1" destOrd="0" presId="urn:microsoft.com/office/officeart/2008/layout/PictureStrips"/>
    <dgm:cxn modelId="{257491B7-463F-4E0E-A81E-53F4490E75DE}" type="presParOf" srcId="{7A2E1B39-2D68-4823-A1F7-823DA4F4B79B}" destId="{A8B7CD9D-C5F0-4FF5-9413-95D2163C4BF6}" srcOrd="7" destOrd="0" presId="urn:microsoft.com/office/officeart/2008/layout/PictureStrips"/>
    <dgm:cxn modelId="{B42FBF9E-9C36-42EB-A576-7790B9C8AF79}" type="presParOf" srcId="{7A2E1B39-2D68-4823-A1F7-823DA4F4B79B}" destId="{F42B4D2A-5318-45F7-A7BA-038EE99B836D}" srcOrd="8" destOrd="0" presId="urn:microsoft.com/office/officeart/2008/layout/PictureStrips"/>
    <dgm:cxn modelId="{5E34875B-7731-4656-83E7-124C4906D7A1}" type="presParOf" srcId="{F42B4D2A-5318-45F7-A7BA-038EE99B836D}" destId="{47657B0D-1E61-446E-8B7C-69E5D94110AA}" srcOrd="0" destOrd="0" presId="urn:microsoft.com/office/officeart/2008/layout/PictureStrips"/>
    <dgm:cxn modelId="{87F6EC2F-5E47-4B95-AECB-F5128B28DE97}" type="presParOf" srcId="{F42B4D2A-5318-45F7-A7BA-038EE99B836D}" destId="{FC937451-48F2-4A96-BBD4-5A40D7206BB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0783A2-4D8D-46F2-A5B5-7D6E47959180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18FF2FF-9127-4C4F-A8A1-F668851D3D6C}">
      <dgm:prSet/>
      <dgm:spPr/>
      <dgm:t>
        <a:bodyPr/>
        <a:lstStyle/>
        <a:p>
          <a:r>
            <a:rPr lang="en-US" b="0"/>
            <a:t>Monitoring Group</a:t>
          </a:r>
          <a:endParaRPr lang="en-US"/>
        </a:p>
      </dgm:t>
    </dgm:pt>
    <dgm:pt modelId="{237EF114-2756-4751-BB93-DD59EFD90C4F}" type="parTrans" cxnId="{61A74E2A-E7BE-466E-BAC0-8FFBC823F7C1}">
      <dgm:prSet/>
      <dgm:spPr/>
      <dgm:t>
        <a:bodyPr/>
        <a:lstStyle/>
        <a:p>
          <a:endParaRPr lang="en-US"/>
        </a:p>
      </dgm:t>
    </dgm:pt>
    <dgm:pt modelId="{18E4F3BA-56C5-46C9-B4B0-52B99419AFB7}" type="sibTrans" cxnId="{61A74E2A-E7BE-466E-BAC0-8FFBC823F7C1}">
      <dgm:prSet/>
      <dgm:spPr/>
      <dgm:t>
        <a:bodyPr/>
        <a:lstStyle/>
        <a:p>
          <a:endParaRPr lang="en-US"/>
        </a:p>
      </dgm:t>
    </dgm:pt>
    <dgm:pt modelId="{23599888-715E-495D-B1DB-3748E4B466C9}">
      <dgm:prSet/>
      <dgm:spPr/>
      <dgm:t>
        <a:bodyPr/>
        <a:lstStyle/>
        <a:p>
          <a:r>
            <a:rPr lang="en-US" b="0"/>
            <a:t>Mitigation Group</a:t>
          </a:r>
          <a:endParaRPr lang="en-US"/>
        </a:p>
      </dgm:t>
    </dgm:pt>
    <dgm:pt modelId="{5712B395-10AB-4EE9-B6F2-7D9C709F04E3}" type="parTrans" cxnId="{7356E3F7-B98D-4FB8-9EE4-785A973D983D}">
      <dgm:prSet/>
      <dgm:spPr/>
      <dgm:t>
        <a:bodyPr/>
        <a:lstStyle/>
        <a:p>
          <a:endParaRPr lang="en-US"/>
        </a:p>
      </dgm:t>
    </dgm:pt>
    <dgm:pt modelId="{EBA6CDC4-EB6A-4A59-8BEE-334A3E52C2A8}" type="sibTrans" cxnId="{7356E3F7-B98D-4FB8-9EE4-785A973D983D}">
      <dgm:prSet/>
      <dgm:spPr/>
      <dgm:t>
        <a:bodyPr/>
        <a:lstStyle/>
        <a:p>
          <a:endParaRPr lang="en-US"/>
        </a:p>
      </dgm:t>
    </dgm:pt>
    <dgm:pt modelId="{421EB5BD-1AB2-460D-93F6-EEB692E7264E}">
      <dgm:prSet/>
      <dgm:spPr/>
      <dgm:t>
        <a:bodyPr/>
        <a:lstStyle/>
        <a:p>
          <a:r>
            <a:rPr lang="en-US" b="0"/>
            <a:t>Response Group</a:t>
          </a:r>
          <a:endParaRPr lang="en-US"/>
        </a:p>
      </dgm:t>
    </dgm:pt>
    <dgm:pt modelId="{42DDBF58-38CC-4A9E-A366-8578A7BD5C18}" type="parTrans" cxnId="{3F3029EC-C8E3-4DC5-949D-BB1E2712F337}">
      <dgm:prSet/>
      <dgm:spPr/>
      <dgm:t>
        <a:bodyPr/>
        <a:lstStyle/>
        <a:p>
          <a:endParaRPr lang="en-US"/>
        </a:p>
      </dgm:t>
    </dgm:pt>
    <dgm:pt modelId="{5A376439-1846-4394-BB9F-721274505802}" type="sibTrans" cxnId="{3F3029EC-C8E3-4DC5-949D-BB1E2712F337}">
      <dgm:prSet/>
      <dgm:spPr/>
      <dgm:t>
        <a:bodyPr/>
        <a:lstStyle/>
        <a:p>
          <a:endParaRPr lang="en-US"/>
        </a:p>
      </dgm:t>
    </dgm:pt>
    <dgm:pt modelId="{40B1738A-B720-4301-9BCF-8FE0FF37FB50}">
      <dgm:prSet/>
      <dgm:spPr/>
      <dgm:t>
        <a:bodyPr/>
        <a:lstStyle/>
        <a:p>
          <a:r>
            <a:rPr lang="en-US" b="0"/>
            <a:t>DCP Update Group</a:t>
          </a:r>
          <a:endParaRPr lang="en-US"/>
        </a:p>
      </dgm:t>
    </dgm:pt>
    <dgm:pt modelId="{F9DC1F1F-D7EE-42CE-B704-1A76E2A6B167}" type="parTrans" cxnId="{771E977B-014B-4BCC-8BB2-A3BE00B296A4}">
      <dgm:prSet/>
      <dgm:spPr/>
      <dgm:t>
        <a:bodyPr/>
        <a:lstStyle/>
        <a:p>
          <a:endParaRPr lang="en-US"/>
        </a:p>
      </dgm:t>
    </dgm:pt>
    <dgm:pt modelId="{5C83783D-11F4-423A-B598-D7A817F72580}" type="sibTrans" cxnId="{771E977B-014B-4BCC-8BB2-A3BE00B296A4}">
      <dgm:prSet/>
      <dgm:spPr/>
      <dgm:t>
        <a:bodyPr/>
        <a:lstStyle/>
        <a:p>
          <a:endParaRPr lang="en-US"/>
        </a:p>
      </dgm:t>
    </dgm:pt>
    <dgm:pt modelId="{866C97AA-ABC7-4AAF-BD88-55827BAA1FE7}" type="pres">
      <dgm:prSet presAssocID="{320783A2-4D8D-46F2-A5B5-7D6E47959180}" presName="Name0" presStyleCnt="0">
        <dgm:presLayoutVars>
          <dgm:dir/>
          <dgm:resizeHandles val="exact"/>
        </dgm:presLayoutVars>
      </dgm:prSet>
      <dgm:spPr/>
    </dgm:pt>
    <dgm:pt modelId="{A1936F6F-8F10-4A3A-B9A1-164A25E3BC86}" type="pres">
      <dgm:prSet presAssocID="{518FF2FF-9127-4C4F-A8A1-F668851D3D6C}" presName="Name5" presStyleLbl="vennNode1" presStyleIdx="0" presStyleCnt="4">
        <dgm:presLayoutVars>
          <dgm:bulletEnabled val="1"/>
        </dgm:presLayoutVars>
      </dgm:prSet>
      <dgm:spPr/>
    </dgm:pt>
    <dgm:pt modelId="{5B3EB72C-E9B2-4648-B555-47CD9B691BBC}" type="pres">
      <dgm:prSet presAssocID="{18E4F3BA-56C5-46C9-B4B0-52B99419AFB7}" presName="space" presStyleCnt="0"/>
      <dgm:spPr/>
    </dgm:pt>
    <dgm:pt modelId="{3458F980-2F1A-44D8-A088-BAE79A9EF6D8}" type="pres">
      <dgm:prSet presAssocID="{23599888-715E-495D-B1DB-3748E4B466C9}" presName="Name5" presStyleLbl="vennNode1" presStyleIdx="1" presStyleCnt="4">
        <dgm:presLayoutVars>
          <dgm:bulletEnabled val="1"/>
        </dgm:presLayoutVars>
      </dgm:prSet>
      <dgm:spPr/>
    </dgm:pt>
    <dgm:pt modelId="{7A00EA5E-7EE2-4EF8-A9DF-FA2ED3013C02}" type="pres">
      <dgm:prSet presAssocID="{EBA6CDC4-EB6A-4A59-8BEE-334A3E52C2A8}" presName="space" presStyleCnt="0"/>
      <dgm:spPr/>
    </dgm:pt>
    <dgm:pt modelId="{CF3A2584-8A46-4463-AA84-AA92B8377F76}" type="pres">
      <dgm:prSet presAssocID="{421EB5BD-1AB2-460D-93F6-EEB692E7264E}" presName="Name5" presStyleLbl="vennNode1" presStyleIdx="2" presStyleCnt="4">
        <dgm:presLayoutVars>
          <dgm:bulletEnabled val="1"/>
        </dgm:presLayoutVars>
      </dgm:prSet>
      <dgm:spPr/>
    </dgm:pt>
    <dgm:pt modelId="{A3C57EAE-B8D5-4368-A98F-F6FA394BEC0E}" type="pres">
      <dgm:prSet presAssocID="{5A376439-1846-4394-BB9F-721274505802}" presName="space" presStyleCnt="0"/>
      <dgm:spPr/>
    </dgm:pt>
    <dgm:pt modelId="{5EB30C88-F31B-426A-93AA-16DEAE726647}" type="pres">
      <dgm:prSet presAssocID="{40B1738A-B720-4301-9BCF-8FE0FF37FB50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61A74E2A-E7BE-466E-BAC0-8FFBC823F7C1}" srcId="{320783A2-4D8D-46F2-A5B5-7D6E47959180}" destId="{518FF2FF-9127-4C4F-A8A1-F668851D3D6C}" srcOrd="0" destOrd="0" parTransId="{237EF114-2756-4751-BB93-DD59EFD90C4F}" sibTransId="{18E4F3BA-56C5-46C9-B4B0-52B99419AFB7}"/>
    <dgm:cxn modelId="{4D20103C-019D-48FB-92FF-2246003D1EBF}" type="presOf" srcId="{320783A2-4D8D-46F2-A5B5-7D6E47959180}" destId="{866C97AA-ABC7-4AAF-BD88-55827BAA1FE7}" srcOrd="0" destOrd="0" presId="urn:microsoft.com/office/officeart/2005/8/layout/venn3"/>
    <dgm:cxn modelId="{771E977B-014B-4BCC-8BB2-A3BE00B296A4}" srcId="{320783A2-4D8D-46F2-A5B5-7D6E47959180}" destId="{40B1738A-B720-4301-9BCF-8FE0FF37FB50}" srcOrd="3" destOrd="0" parTransId="{F9DC1F1F-D7EE-42CE-B704-1A76E2A6B167}" sibTransId="{5C83783D-11F4-423A-B598-D7A817F72580}"/>
    <dgm:cxn modelId="{9077769A-23C0-4D83-AFD7-43065CAFFCAA}" type="presOf" srcId="{518FF2FF-9127-4C4F-A8A1-F668851D3D6C}" destId="{A1936F6F-8F10-4A3A-B9A1-164A25E3BC86}" srcOrd="0" destOrd="0" presId="urn:microsoft.com/office/officeart/2005/8/layout/venn3"/>
    <dgm:cxn modelId="{0496C6A7-6695-4023-AF8E-CC1E462F6698}" type="presOf" srcId="{40B1738A-B720-4301-9BCF-8FE0FF37FB50}" destId="{5EB30C88-F31B-426A-93AA-16DEAE726647}" srcOrd="0" destOrd="0" presId="urn:microsoft.com/office/officeart/2005/8/layout/venn3"/>
    <dgm:cxn modelId="{1C6057C0-691A-4E81-A527-7DF1F25A5583}" type="presOf" srcId="{23599888-715E-495D-B1DB-3748E4B466C9}" destId="{3458F980-2F1A-44D8-A088-BAE79A9EF6D8}" srcOrd="0" destOrd="0" presId="urn:microsoft.com/office/officeart/2005/8/layout/venn3"/>
    <dgm:cxn modelId="{AFDE87C5-55B7-4B5B-A3D5-66C28631CE81}" type="presOf" srcId="{421EB5BD-1AB2-460D-93F6-EEB692E7264E}" destId="{CF3A2584-8A46-4463-AA84-AA92B8377F76}" srcOrd="0" destOrd="0" presId="urn:microsoft.com/office/officeart/2005/8/layout/venn3"/>
    <dgm:cxn modelId="{3F3029EC-C8E3-4DC5-949D-BB1E2712F337}" srcId="{320783A2-4D8D-46F2-A5B5-7D6E47959180}" destId="{421EB5BD-1AB2-460D-93F6-EEB692E7264E}" srcOrd="2" destOrd="0" parTransId="{42DDBF58-38CC-4A9E-A366-8578A7BD5C18}" sibTransId="{5A376439-1846-4394-BB9F-721274505802}"/>
    <dgm:cxn modelId="{7356E3F7-B98D-4FB8-9EE4-785A973D983D}" srcId="{320783A2-4D8D-46F2-A5B5-7D6E47959180}" destId="{23599888-715E-495D-B1DB-3748E4B466C9}" srcOrd="1" destOrd="0" parTransId="{5712B395-10AB-4EE9-B6F2-7D9C709F04E3}" sibTransId="{EBA6CDC4-EB6A-4A59-8BEE-334A3E52C2A8}"/>
    <dgm:cxn modelId="{EA4141D5-0A0F-4118-A90D-B8934176FC00}" type="presParOf" srcId="{866C97AA-ABC7-4AAF-BD88-55827BAA1FE7}" destId="{A1936F6F-8F10-4A3A-B9A1-164A25E3BC86}" srcOrd="0" destOrd="0" presId="urn:microsoft.com/office/officeart/2005/8/layout/venn3"/>
    <dgm:cxn modelId="{2C7D87C8-09E3-4BC7-B6E3-9BC062807DC0}" type="presParOf" srcId="{866C97AA-ABC7-4AAF-BD88-55827BAA1FE7}" destId="{5B3EB72C-E9B2-4648-B555-47CD9B691BBC}" srcOrd="1" destOrd="0" presId="urn:microsoft.com/office/officeart/2005/8/layout/venn3"/>
    <dgm:cxn modelId="{764E2D86-D4F3-496E-A4C3-B00B6AF021C4}" type="presParOf" srcId="{866C97AA-ABC7-4AAF-BD88-55827BAA1FE7}" destId="{3458F980-2F1A-44D8-A088-BAE79A9EF6D8}" srcOrd="2" destOrd="0" presId="urn:microsoft.com/office/officeart/2005/8/layout/venn3"/>
    <dgm:cxn modelId="{7D889564-CBE7-4553-A8A4-3B611DEC1438}" type="presParOf" srcId="{866C97AA-ABC7-4AAF-BD88-55827BAA1FE7}" destId="{7A00EA5E-7EE2-4EF8-A9DF-FA2ED3013C02}" srcOrd="3" destOrd="0" presId="urn:microsoft.com/office/officeart/2005/8/layout/venn3"/>
    <dgm:cxn modelId="{2C01F866-E0A3-4074-8511-3870945A7042}" type="presParOf" srcId="{866C97AA-ABC7-4AAF-BD88-55827BAA1FE7}" destId="{CF3A2584-8A46-4463-AA84-AA92B8377F76}" srcOrd="4" destOrd="0" presId="urn:microsoft.com/office/officeart/2005/8/layout/venn3"/>
    <dgm:cxn modelId="{B93AD008-D305-40A9-9A63-9E9A99A01FE9}" type="presParOf" srcId="{866C97AA-ABC7-4AAF-BD88-55827BAA1FE7}" destId="{A3C57EAE-B8D5-4368-A98F-F6FA394BEC0E}" srcOrd="5" destOrd="0" presId="urn:microsoft.com/office/officeart/2005/8/layout/venn3"/>
    <dgm:cxn modelId="{F3B6BDA0-FDEE-432C-9234-DDB61D9265D2}" type="presParOf" srcId="{866C97AA-ABC7-4AAF-BD88-55827BAA1FE7}" destId="{5EB30C88-F31B-426A-93AA-16DEAE72664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66A598-4F22-4242-9654-2CBD5D9DB0B5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DDB0C7-701B-40A6-BDDB-3B25183A9C75}">
      <dgm:prSet/>
      <dgm:spPr/>
      <dgm:t>
        <a:bodyPr/>
        <a:lstStyle/>
        <a:p>
          <a:r>
            <a:rPr lang="en-US" b="0"/>
            <a:t>Annual</a:t>
          </a:r>
          <a:endParaRPr lang="en-US"/>
        </a:p>
      </dgm:t>
    </dgm:pt>
    <dgm:pt modelId="{C4E48E30-0A00-42A1-AA18-090512C08B4A}" type="parTrans" cxnId="{FEDB7F19-B72C-4B31-81CA-E4D72E299D39}">
      <dgm:prSet/>
      <dgm:spPr/>
      <dgm:t>
        <a:bodyPr/>
        <a:lstStyle/>
        <a:p>
          <a:endParaRPr lang="en-US"/>
        </a:p>
      </dgm:t>
    </dgm:pt>
    <dgm:pt modelId="{DB35C160-8B9E-4B3D-B6FB-3E1CC35D7640}" type="sibTrans" cxnId="{FEDB7F19-B72C-4B31-81CA-E4D72E299D39}">
      <dgm:prSet/>
      <dgm:spPr/>
      <dgm:t>
        <a:bodyPr/>
        <a:lstStyle/>
        <a:p>
          <a:endParaRPr lang="en-US"/>
        </a:p>
      </dgm:t>
    </dgm:pt>
    <dgm:pt modelId="{EB7AB315-F7BB-4C11-B006-86680EE59AC1}">
      <dgm:prSet/>
      <dgm:spPr/>
      <dgm:t>
        <a:bodyPr/>
        <a:lstStyle/>
        <a:p>
          <a:r>
            <a:rPr lang="en-US" b="0"/>
            <a:t>Meeting on progress</a:t>
          </a:r>
          <a:endParaRPr lang="en-US"/>
        </a:p>
      </dgm:t>
    </dgm:pt>
    <dgm:pt modelId="{D66F9DD1-D590-4978-AB6F-530BE27264FD}" type="parTrans" cxnId="{CCBF1000-93E8-4178-B99D-72E21F408BD5}">
      <dgm:prSet/>
      <dgm:spPr/>
      <dgm:t>
        <a:bodyPr/>
        <a:lstStyle/>
        <a:p>
          <a:endParaRPr lang="en-US"/>
        </a:p>
      </dgm:t>
    </dgm:pt>
    <dgm:pt modelId="{DDCC9371-A8A8-41E8-B2BE-3140EF7DB5DF}" type="sibTrans" cxnId="{CCBF1000-93E8-4178-B99D-72E21F408BD5}">
      <dgm:prSet/>
      <dgm:spPr/>
      <dgm:t>
        <a:bodyPr/>
        <a:lstStyle/>
        <a:p>
          <a:endParaRPr lang="en-US"/>
        </a:p>
      </dgm:t>
    </dgm:pt>
    <dgm:pt modelId="{FE4A3AB3-AFC1-48C1-8ED4-3CF95B5EEF91}">
      <dgm:prSet/>
      <dgm:spPr/>
      <dgm:t>
        <a:bodyPr/>
        <a:lstStyle/>
        <a:p>
          <a:r>
            <a:rPr lang="en-US" b="0"/>
            <a:t>Update contact list</a:t>
          </a:r>
          <a:endParaRPr lang="en-US"/>
        </a:p>
      </dgm:t>
    </dgm:pt>
    <dgm:pt modelId="{9130CF15-4D82-45EB-8298-BF5F7B7D2833}" type="parTrans" cxnId="{30EC644A-18E3-4B14-9BFA-94AC6E11D9A1}">
      <dgm:prSet/>
      <dgm:spPr/>
      <dgm:t>
        <a:bodyPr/>
        <a:lstStyle/>
        <a:p>
          <a:endParaRPr lang="en-US"/>
        </a:p>
      </dgm:t>
    </dgm:pt>
    <dgm:pt modelId="{F6AA962B-CD15-4D0D-8174-70A6997BCD80}" type="sibTrans" cxnId="{30EC644A-18E3-4B14-9BFA-94AC6E11D9A1}">
      <dgm:prSet/>
      <dgm:spPr/>
      <dgm:t>
        <a:bodyPr/>
        <a:lstStyle/>
        <a:p>
          <a:endParaRPr lang="en-US"/>
        </a:p>
      </dgm:t>
    </dgm:pt>
    <dgm:pt modelId="{48555E96-B0A1-4D63-9666-50FB785032F0}">
      <dgm:prSet/>
      <dgm:spPr/>
      <dgm:t>
        <a:bodyPr/>
        <a:lstStyle/>
        <a:p>
          <a:r>
            <a:rPr lang="en-US" b="0"/>
            <a:t>Review outreach templates</a:t>
          </a:r>
          <a:endParaRPr lang="en-US"/>
        </a:p>
      </dgm:t>
    </dgm:pt>
    <dgm:pt modelId="{A3619DC8-7B95-49F5-BC6D-8476706DFE27}" type="parTrans" cxnId="{85734F76-8340-46DC-AA13-AB5AD27531F3}">
      <dgm:prSet/>
      <dgm:spPr/>
      <dgm:t>
        <a:bodyPr/>
        <a:lstStyle/>
        <a:p>
          <a:endParaRPr lang="en-US"/>
        </a:p>
      </dgm:t>
    </dgm:pt>
    <dgm:pt modelId="{E93C1068-5381-423A-A338-B39FDF57A841}" type="sibTrans" cxnId="{85734F76-8340-46DC-AA13-AB5AD27531F3}">
      <dgm:prSet/>
      <dgm:spPr/>
      <dgm:t>
        <a:bodyPr/>
        <a:lstStyle/>
        <a:p>
          <a:endParaRPr lang="en-US"/>
        </a:p>
      </dgm:t>
    </dgm:pt>
    <dgm:pt modelId="{2B9DBFBD-D222-449B-8E00-6F5CE7DC5BE4}">
      <dgm:prSet/>
      <dgm:spPr/>
      <dgm:t>
        <a:bodyPr/>
        <a:lstStyle/>
        <a:p>
          <a:r>
            <a:rPr lang="en-US" b="0"/>
            <a:t>Quarterly</a:t>
          </a:r>
          <a:endParaRPr lang="en-US"/>
        </a:p>
      </dgm:t>
    </dgm:pt>
    <dgm:pt modelId="{F45FB206-D26A-4A1D-B5D9-D05EB3E4A4DD}" type="parTrans" cxnId="{E9D422BE-08CC-40E1-99E5-7A4FAD81DF22}">
      <dgm:prSet/>
      <dgm:spPr/>
      <dgm:t>
        <a:bodyPr/>
        <a:lstStyle/>
        <a:p>
          <a:endParaRPr lang="en-US"/>
        </a:p>
      </dgm:t>
    </dgm:pt>
    <dgm:pt modelId="{2D3026AD-F9CF-497D-9483-63B3F81A1DE2}" type="sibTrans" cxnId="{E9D422BE-08CC-40E1-99E5-7A4FAD81DF22}">
      <dgm:prSet/>
      <dgm:spPr/>
      <dgm:t>
        <a:bodyPr/>
        <a:lstStyle/>
        <a:p>
          <a:endParaRPr lang="en-US"/>
        </a:p>
      </dgm:t>
    </dgm:pt>
    <dgm:pt modelId="{AACC3E9D-C00B-4A10-9D31-1934C394CEA0}">
      <dgm:prSet/>
      <dgm:spPr/>
      <dgm:t>
        <a:bodyPr/>
        <a:lstStyle/>
        <a:p>
          <a:r>
            <a:rPr lang="en-US" b="0"/>
            <a:t>Check status of mitigation actions</a:t>
          </a:r>
          <a:endParaRPr lang="en-US"/>
        </a:p>
      </dgm:t>
    </dgm:pt>
    <dgm:pt modelId="{FFF3800F-DB70-4094-AC58-070F6FC30C73}" type="parTrans" cxnId="{F446B587-34A1-4EB1-B23D-7F873D52B859}">
      <dgm:prSet/>
      <dgm:spPr/>
      <dgm:t>
        <a:bodyPr/>
        <a:lstStyle/>
        <a:p>
          <a:endParaRPr lang="en-US"/>
        </a:p>
      </dgm:t>
    </dgm:pt>
    <dgm:pt modelId="{59FBBE2E-9225-4BAB-A20D-D16608EA1024}" type="sibTrans" cxnId="{F446B587-34A1-4EB1-B23D-7F873D52B859}">
      <dgm:prSet/>
      <dgm:spPr/>
      <dgm:t>
        <a:bodyPr/>
        <a:lstStyle/>
        <a:p>
          <a:endParaRPr lang="en-US"/>
        </a:p>
      </dgm:t>
    </dgm:pt>
    <dgm:pt modelId="{E5922578-6172-4CBE-AEF8-03B9BE37AD79}">
      <dgm:prSet/>
      <dgm:spPr/>
      <dgm:t>
        <a:bodyPr/>
        <a:lstStyle/>
        <a:p>
          <a:r>
            <a:rPr lang="en-US" b="0"/>
            <a:t>Update website</a:t>
          </a:r>
          <a:endParaRPr lang="en-US"/>
        </a:p>
      </dgm:t>
    </dgm:pt>
    <dgm:pt modelId="{2BA513AF-54CD-490C-A9B8-28A0125AB6F7}" type="parTrans" cxnId="{C26536C7-92AE-456D-B4B5-0D7ED4AD12FB}">
      <dgm:prSet/>
      <dgm:spPr/>
      <dgm:t>
        <a:bodyPr/>
        <a:lstStyle/>
        <a:p>
          <a:endParaRPr lang="en-US"/>
        </a:p>
      </dgm:t>
    </dgm:pt>
    <dgm:pt modelId="{51D467EE-B5F5-455B-9929-E085F70FC871}" type="sibTrans" cxnId="{C26536C7-92AE-456D-B4B5-0D7ED4AD12FB}">
      <dgm:prSet/>
      <dgm:spPr/>
      <dgm:t>
        <a:bodyPr/>
        <a:lstStyle/>
        <a:p>
          <a:endParaRPr lang="en-US"/>
        </a:p>
      </dgm:t>
    </dgm:pt>
    <dgm:pt modelId="{156471B0-1102-4FD0-B328-A5AD4930FD1E}">
      <dgm:prSet/>
      <dgm:spPr/>
      <dgm:t>
        <a:bodyPr/>
        <a:lstStyle/>
        <a:p>
          <a:r>
            <a:rPr lang="en-US" b="0" dirty="0"/>
            <a:t>Notes for future updates</a:t>
          </a:r>
          <a:endParaRPr lang="en-US" dirty="0"/>
        </a:p>
      </dgm:t>
    </dgm:pt>
    <dgm:pt modelId="{91D5A170-541B-4E7A-B010-F478F4FE692F}" type="parTrans" cxnId="{3EE221CB-CCA6-4A25-9450-736FEC2CEEB1}">
      <dgm:prSet/>
      <dgm:spPr/>
      <dgm:t>
        <a:bodyPr/>
        <a:lstStyle/>
        <a:p>
          <a:endParaRPr lang="en-US"/>
        </a:p>
      </dgm:t>
    </dgm:pt>
    <dgm:pt modelId="{9C20D30C-1163-4990-AB1A-1D9341A0A084}" type="sibTrans" cxnId="{3EE221CB-CCA6-4A25-9450-736FEC2CEEB1}">
      <dgm:prSet/>
      <dgm:spPr/>
      <dgm:t>
        <a:bodyPr/>
        <a:lstStyle/>
        <a:p>
          <a:endParaRPr lang="en-US"/>
        </a:p>
      </dgm:t>
    </dgm:pt>
    <dgm:pt modelId="{DFF89977-3F95-491C-A94C-EE96943100BC}">
      <dgm:prSet/>
      <dgm:spPr/>
      <dgm:t>
        <a:bodyPr/>
        <a:lstStyle/>
        <a:p>
          <a:r>
            <a:rPr lang="en-US" dirty="0"/>
            <a:t>Monthly</a:t>
          </a:r>
        </a:p>
      </dgm:t>
    </dgm:pt>
    <dgm:pt modelId="{CABCA4E1-1A00-49BA-BB1E-37F9C95F87B2}" type="parTrans" cxnId="{7FEAE952-C02A-4ABF-B3FE-5CA4D7366B1D}">
      <dgm:prSet/>
      <dgm:spPr/>
      <dgm:t>
        <a:bodyPr/>
        <a:lstStyle/>
        <a:p>
          <a:endParaRPr lang="en-US"/>
        </a:p>
      </dgm:t>
    </dgm:pt>
    <dgm:pt modelId="{3FE9DFCC-FA39-45B8-96E1-F9F17EB4678C}" type="sibTrans" cxnId="{7FEAE952-C02A-4ABF-B3FE-5CA4D7366B1D}">
      <dgm:prSet/>
      <dgm:spPr/>
      <dgm:t>
        <a:bodyPr/>
        <a:lstStyle/>
        <a:p>
          <a:endParaRPr lang="en-US"/>
        </a:p>
      </dgm:t>
    </dgm:pt>
    <dgm:pt modelId="{29BC39B5-5A09-4DD9-8981-8A4A17580FCB}">
      <dgm:prSet/>
      <dgm:spPr/>
      <dgm:t>
        <a:bodyPr/>
        <a:lstStyle/>
        <a:p>
          <a:r>
            <a:rPr lang="en-US" dirty="0"/>
            <a:t>Drought stage monitoring and reporting</a:t>
          </a:r>
        </a:p>
      </dgm:t>
    </dgm:pt>
    <dgm:pt modelId="{7690EB58-84DE-4E60-A928-2BD96753ADF5}" type="parTrans" cxnId="{F6344F55-1362-4F21-A2E6-2055AF7AC52F}">
      <dgm:prSet/>
      <dgm:spPr/>
      <dgm:t>
        <a:bodyPr/>
        <a:lstStyle/>
        <a:p>
          <a:endParaRPr lang="en-US"/>
        </a:p>
      </dgm:t>
    </dgm:pt>
    <dgm:pt modelId="{40EF19D7-0A9B-4B36-BB57-5A60C65B0B98}" type="sibTrans" cxnId="{F6344F55-1362-4F21-A2E6-2055AF7AC52F}">
      <dgm:prSet/>
      <dgm:spPr/>
      <dgm:t>
        <a:bodyPr/>
        <a:lstStyle/>
        <a:p>
          <a:endParaRPr lang="en-US"/>
        </a:p>
      </dgm:t>
    </dgm:pt>
    <dgm:pt modelId="{5E3C3201-DBC7-4161-9D39-A544002CF47F}" type="pres">
      <dgm:prSet presAssocID="{9F66A598-4F22-4242-9654-2CBD5D9DB0B5}" presName="Name0" presStyleCnt="0">
        <dgm:presLayoutVars>
          <dgm:dir/>
          <dgm:animLvl val="lvl"/>
          <dgm:resizeHandles val="exact"/>
        </dgm:presLayoutVars>
      </dgm:prSet>
      <dgm:spPr/>
    </dgm:pt>
    <dgm:pt modelId="{0AF23673-86D1-4295-B076-03A4FB105CEE}" type="pres">
      <dgm:prSet presAssocID="{9F66A598-4F22-4242-9654-2CBD5D9DB0B5}" presName="dummy" presStyleCnt="0"/>
      <dgm:spPr/>
    </dgm:pt>
    <dgm:pt modelId="{6DD33CB7-6FB8-4187-918B-CA6A696AF06F}" type="pres">
      <dgm:prSet presAssocID="{9F66A598-4F22-4242-9654-2CBD5D9DB0B5}" presName="linH" presStyleCnt="0"/>
      <dgm:spPr/>
    </dgm:pt>
    <dgm:pt modelId="{F6C6D6A1-3395-4137-83E3-A04EE92AB149}" type="pres">
      <dgm:prSet presAssocID="{9F66A598-4F22-4242-9654-2CBD5D9DB0B5}" presName="padding1" presStyleCnt="0"/>
      <dgm:spPr/>
    </dgm:pt>
    <dgm:pt modelId="{C40E4EE3-74C1-4578-8BB6-BF5BDE68A599}" type="pres">
      <dgm:prSet presAssocID="{9FDDB0C7-701B-40A6-BDDB-3B25183A9C75}" presName="linV" presStyleCnt="0"/>
      <dgm:spPr/>
    </dgm:pt>
    <dgm:pt modelId="{CF52CDC6-FFB1-4261-920E-C94B63902B78}" type="pres">
      <dgm:prSet presAssocID="{9FDDB0C7-701B-40A6-BDDB-3B25183A9C75}" presName="spVertical1" presStyleCnt="0"/>
      <dgm:spPr/>
    </dgm:pt>
    <dgm:pt modelId="{DB6A0218-24CB-4CDB-A545-002F55F673BF}" type="pres">
      <dgm:prSet presAssocID="{9FDDB0C7-701B-40A6-BDDB-3B25183A9C75}" presName="parTx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5ED24980-9530-4EFA-A4D6-0A0B93E883ED}" type="pres">
      <dgm:prSet presAssocID="{9FDDB0C7-701B-40A6-BDDB-3B25183A9C75}" presName="spVertical2" presStyleCnt="0"/>
      <dgm:spPr/>
    </dgm:pt>
    <dgm:pt modelId="{43083094-4830-40F0-BE3E-D18EAAF7C10B}" type="pres">
      <dgm:prSet presAssocID="{9FDDB0C7-701B-40A6-BDDB-3B25183A9C75}" presName="spVertical3" presStyleCnt="0"/>
      <dgm:spPr/>
    </dgm:pt>
    <dgm:pt modelId="{E2472BBC-6A55-4375-8448-D82D06DF80D2}" type="pres">
      <dgm:prSet presAssocID="{9FDDB0C7-701B-40A6-BDDB-3B25183A9C75}" presName="desTx" presStyleLbl="revTx" presStyleIdx="1" presStyleCnt="6">
        <dgm:presLayoutVars>
          <dgm:bulletEnabled val="1"/>
        </dgm:presLayoutVars>
      </dgm:prSet>
      <dgm:spPr/>
    </dgm:pt>
    <dgm:pt modelId="{20AF9CA4-DA92-49AA-A9C3-ADD3ABF5095E}" type="pres">
      <dgm:prSet presAssocID="{DB35C160-8B9E-4B3D-B6FB-3E1CC35D7640}" presName="space" presStyleCnt="0"/>
      <dgm:spPr/>
    </dgm:pt>
    <dgm:pt modelId="{FCACF614-8006-4FB9-A7C0-ECC356943271}" type="pres">
      <dgm:prSet presAssocID="{2B9DBFBD-D222-449B-8E00-6F5CE7DC5BE4}" presName="linV" presStyleCnt="0"/>
      <dgm:spPr/>
    </dgm:pt>
    <dgm:pt modelId="{C956F14A-A076-426A-801D-816FEEC3A676}" type="pres">
      <dgm:prSet presAssocID="{2B9DBFBD-D222-449B-8E00-6F5CE7DC5BE4}" presName="spVertical1" presStyleCnt="0"/>
      <dgm:spPr/>
    </dgm:pt>
    <dgm:pt modelId="{D5528CE6-06A6-47DA-BD11-A138DD2C91FD}" type="pres">
      <dgm:prSet presAssocID="{2B9DBFBD-D222-449B-8E00-6F5CE7DC5BE4}" presName="parTx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01F8D4D6-3081-4436-A9E3-1181E4A9D5A7}" type="pres">
      <dgm:prSet presAssocID="{2B9DBFBD-D222-449B-8E00-6F5CE7DC5BE4}" presName="spVertical2" presStyleCnt="0"/>
      <dgm:spPr/>
    </dgm:pt>
    <dgm:pt modelId="{993E0D4C-34DE-4957-9A84-D089E916FC83}" type="pres">
      <dgm:prSet presAssocID="{2B9DBFBD-D222-449B-8E00-6F5CE7DC5BE4}" presName="spVertical3" presStyleCnt="0"/>
      <dgm:spPr/>
    </dgm:pt>
    <dgm:pt modelId="{EB712A31-83F4-4503-8313-DA140AF708AA}" type="pres">
      <dgm:prSet presAssocID="{2B9DBFBD-D222-449B-8E00-6F5CE7DC5BE4}" presName="desTx" presStyleLbl="revTx" presStyleIdx="3" presStyleCnt="6">
        <dgm:presLayoutVars>
          <dgm:bulletEnabled val="1"/>
        </dgm:presLayoutVars>
      </dgm:prSet>
      <dgm:spPr/>
    </dgm:pt>
    <dgm:pt modelId="{FD86C1B0-165E-4B87-9D65-9B0BD75A999B}" type="pres">
      <dgm:prSet presAssocID="{2D3026AD-F9CF-497D-9483-63B3F81A1DE2}" presName="space" presStyleCnt="0"/>
      <dgm:spPr/>
    </dgm:pt>
    <dgm:pt modelId="{3605EA2D-7A8E-4A24-8EFF-D790556C8325}" type="pres">
      <dgm:prSet presAssocID="{DFF89977-3F95-491C-A94C-EE96943100BC}" presName="linV" presStyleCnt="0"/>
      <dgm:spPr/>
    </dgm:pt>
    <dgm:pt modelId="{B0B48AEC-18E5-4009-B99F-425DF3215496}" type="pres">
      <dgm:prSet presAssocID="{DFF89977-3F95-491C-A94C-EE96943100BC}" presName="spVertical1" presStyleCnt="0"/>
      <dgm:spPr/>
    </dgm:pt>
    <dgm:pt modelId="{AD68787F-2922-4E96-9C92-0C33CEE4D80B}" type="pres">
      <dgm:prSet presAssocID="{DFF89977-3F95-491C-A94C-EE96943100BC}" presName="parTx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813F6006-9D0D-4C4B-9AB6-B29CD12CD958}" type="pres">
      <dgm:prSet presAssocID="{DFF89977-3F95-491C-A94C-EE96943100BC}" presName="spVertical2" presStyleCnt="0"/>
      <dgm:spPr/>
    </dgm:pt>
    <dgm:pt modelId="{C6014603-0E7E-4B81-B0DA-588103379C30}" type="pres">
      <dgm:prSet presAssocID="{DFF89977-3F95-491C-A94C-EE96943100BC}" presName="spVertical3" presStyleCnt="0"/>
      <dgm:spPr/>
    </dgm:pt>
    <dgm:pt modelId="{D9319FEB-0668-4A00-BC75-D1D7677B8BC2}" type="pres">
      <dgm:prSet presAssocID="{DFF89977-3F95-491C-A94C-EE96943100BC}" presName="desTx" presStyleLbl="revTx" presStyleIdx="5" presStyleCnt="6">
        <dgm:presLayoutVars>
          <dgm:bulletEnabled val="1"/>
        </dgm:presLayoutVars>
      </dgm:prSet>
      <dgm:spPr/>
    </dgm:pt>
    <dgm:pt modelId="{9E9B5269-C0EC-4FA7-AA88-F61DAA5A5B8D}" type="pres">
      <dgm:prSet presAssocID="{9F66A598-4F22-4242-9654-2CBD5D9DB0B5}" presName="padding2" presStyleCnt="0"/>
      <dgm:spPr/>
    </dgm:pt>
    <dgm:pt modelId="{A482F76E-1B21-4FF6-B40C-5595FAF62AC3}" type="pres">
      <dgm:prSet presAssocID="{9F66A598-4F22-4242-9654-2CBD5D9DB0B5}" presName="negArrow" presStyleCnt="0"/>
      <dgm:spPr/>
    </dgm:pt>
    <dgm:pt modelId="{4DEF02A4-4D21-4547-86D6-E768945C6E1B}" type="pres">
      <dgm:prSet presAssocID="{9F66A598-4F22-4242-9654-2CBD5D9DB0B5}" presName="backgroundArrow" presStyleLbl="node1" presStyleIdx="0" presStyleCnt="1"/>
      <dgm:spPr/>
    </dgm:pt>
  </dgm:ptLst>
  <dgm:cxnLst>
    <dgm:cxn modelId="{CCBF1000-93E8-4178-B99D-72E21F408BD5}" srcId="{9FDDB0C7-701B-40A6-BDDB-3B25183A9C75}" destId="{EB7AB315-F7BB-4C11-B006-86680EE59AC1}" srcOrd="0" destOrd="0" parTransId="{D66F9DD1-D590-4978-AB6F-530BE27264FD}" sibTransId="{DDCC9371-A8A8-41E8-B2BE-3140EF7DB5DF}"/>
    <dgm:cxn modelId="{41B15613-0B15-4744-8DD6-52E1BCC3099E}" type="presOf" srcId="{2B9DBFBD-D222-449B-8E00-6F5CE7DC5BE4}" destId="{D5528CE6-06A6-47DA-BD11-A138DD2C91FD}" srcOrd="0" destOrd="0" presId="urn:microsoft.com/office/officeart/2005/8/layout/hProcess3"/>
    <dgm:cxn modelId="{204E7B18-198F-4D62-893E-95390205C966}" type="presOf" srcId="{29BC39B5-5A09-4DD9-8981-8A4A17580FCB}" destId="{D9319FEB-0668-4A00-BC75-D1D7677B8BC2}" srcOrd="0" destOrd="0" presId="urn:microsoft.com/office/officeart/2005/8/layout/hProcess3"/>
    <dgm:cxn modelId="{FEDB7F19-B72C-4B31-81CA-E4D72E299D39}" srcId="{9F66A598-4F22-4242-9654-2CBD5D9DB0B5}" destId="{9FDDB0C7-701B-40A6-BDDB-3B25183A9C75}" srcOrd="0" destOrd="0" parTransId="{C4E48E30-0A00-42A1-AA18-090512C08B4A}" sibTransId="{DB35C160-8B9E-4B3D-B6FB-3E1CC35D7640}"/>
    <dgm:cxn modelId="{56043A1B-AC88-46E5-ACE3-7D52EA419392}" type="presOf" srcId="{9F66A598-4F22-4242-9654-2CBD5D9DB0B5}" destId="{5E3C3201-DBC7-4161-9D39-A544002CF47F}" srcOrd="0" destOrd="0" presId="urn:microsoft.com/office/officeart/2005/8/layout/hProcess3"/>
    <dgm:cxn modelId="{8E47CD26-DEDF-4281-BCF3-803AE8233D6A}" type="presOf" srcId="{9FDDB0C7-701B-40A6-BDDB-3B25183A9C75}" destId="{DB6A0218-24CB-4CDB-A545-002F55F673BF}" srcOrd="0" destOrd="0" presId="urn:microsoft.com/office/officeart/2005/8/layout/hProcess3"/>
    <dgm:cxn modelId="{30EC644A-18E3-4B14-9BFA-94AC6E11D9A1}" srcId="{9FDDB0C7-701B-40A6-BDDB-3B25183A9C75}" destId="{FE4A3AB3-AFC1-48C1-8ED4-3CF95B5EEF91}" srcOrd="1" destOrd="0" parTransId="{9130CF15-4D82-45EB-8298-BF5F7B7D2833}" sibTransId="{F6AA962B-CD15-4D0D-8174-70A6997BCD80}"/>
    <dgm:cxn modelId="{7FEAE952-C02A-4ABF-B3FE-5CA4D7366B1D}" srcId="{9F66A598-4F22-4242-9654-2CBD5D9DB0B5}" destId="{DFF89977-3F95-491C-A94C-EE96943100BC}" srcOrd="2" destOrd="0" parTransId="{CABCA4E1-1A00-49BA-BB1E-37F9C95F87B2}" sibTransId="{3FE9DFCC-FA39-45B8-96E1-F9F17EB4678C}"/>
    <dgm:cxn modelId="{F6344F55-1362-4F21-A2E6-2055AF7AC52F}" srcId="{DFF89977-3F95-491C-A94C-EE96943100BC}" destId="{29BC39B5-5A09-4DD9-8981-8A4A17580FCB}" srcOrd="0" destOrd="0" parTransId="{7690EB58-84DE-4E60-A928-2BD96753ADF5}" sibTransId="{40EF19D7-0A9B-4B36-BB57-5A60C65B0B98}"/>
    <dgm:cxn modelId="{85734F76-8340-46DC-AA13-AB5AD27531F3}" srcId="{9FDDB0C7-701B-40A6-BDDB-3B25183A9C75}" destId="{48555E96-B0A1-4D63-9666-50FB785032F0}" srcOrd="2" destOrd="0" parTransId="{A3619DC8-7B95-49F5-BC6D-8476706DFE27}" sibTransId="{E93C1068-5381-423A-A338-B39FDF57A841}"/>
    <dgm:cxn modelId="{446F5481-4885-477E-8F31-475CAFB3B358}" type="presOf" srcId="{EB7AB315-F7BB-4C11-B006-86680EE59AC1}" destId="{E2472BBC-6A55-4375-8448-D82D06DF80D2}" srcOrd="0" destOrd="0" presId="urn:microsoft.com/office/officeart/2005/8/layout/hProcess3"/>
    <dgm:cxn modelId="{F446B587-34A1-4EB1-B23D-7F873D52B859}" srcId="{2B9DBFBD-D222-449B-8E00-6F5CE7DC5BE4}" destId="{AACC3E9D-C00B-4A10-9D31-1934C394CEA0}" srcOrd="0" destOrd="0" parTransId="{FFF3800F-DB70-4094-AC58-070F6FC30C73}" sibTransId="{59FBBE2E-9225-4BAB-A20D-D16608EA1024}"/>
    <dgm:cxn modelId="{1C31EE91-DD9A-4A08-8128-198BEC0D350F}" type="presOf" srcId="{FE4A3AB3-AFC1-48C1-8ED4-3CF95B5EEF91}" destId="{E2472BBC-6A55-4375-8448-D82D06DF80D2}" srcOrd="0" destOrd="1" presId="urn:microsoft.com/office/officeart/2005/8/layout/hProcess3"/>
    <dgm:cxn modelId="{8A1D30A8-3EA2-483F-997A-A0B8A5F12047}" type="presOf" srcId="{E5922578-6172-4CBE-AEF8-03B9BE37AD79}" destId="{EB712A31-83F4-4503-8313-DA140AF708AA}" srcOrd="0" destOrd="1" presId="urn:microsoft.com/office/officeart/2005/8/layout/hProcess3"/>
    <dgm:cxn modelId="{E9D422BE-08CC-40E1-99E5-7A4FAD81DF22}" srcId="{9F66A598-4F22-4242-9654-2CBD5D9DB0B5}" destId="{2B9DBFBD-D222-449B-8E00-6F5CE7DC5BE4}" srcOrd="1" destOrd="0" parTransId="{F45FB206-D26A-4A1D-B5D9-D05EB3E4A4DD}" sibTransId="{2D3026AD-F9CF-497D-9483-63B3F81A1DE2}"/>
    <dgm:cxn modelId="{6E1C94C5-5577-4EA4-924E-99D01A5DA892}" type="presOf" srcId="{DFF89977-3F95-491C-A94C-EE96943100BC}" destId="{AD68787F-2922-4E96-9C92-0C33CEE4D80B}" srcOrd="0" destOrd="0" presId="urn:microsoft.com/office/officeart/2005/8/layout/hProcess3"/>
    <dgm:cxn modelId="{3608BBC6-0D99-466D-82E5-3C03424F5B52}" type="presOf" srcId="{48555E96-B0A1-4D63-9666-50FB785032F0}" destId="{E2472BBC-6A55-4375-8448-D82D06DF80D2}" srcOrd="0" destOrd="2" presId="urn:microsoft.com/office/officeart/2005/8/layout/hProcess3"/>
    <dgm:cxn modelId="{C26536C7-92AE-456D-B4B5-0D7ED4AD12FB}" srcId="{2B9DBFBD-D222-449B-8E00-6F5CE7DC5BE4}" destId="{E5922578-6172-4CBE-AEF8-03B9BE37AD79}" srcOrd="1" destOrd="0" parTransId="{2BA513AF-54CD-490C-A9B8-28A0125AB6F7}" sibTransId="{51D467EE-B5F5-455B-9929-E085F70FC871}"/>
    <dgm:cxn modelId="{3EE221CB-CCA6-4A25-9450-736FEC2CEEB1}" srcId="{2B9DBFBD-D222-449B-8E00-6F5CE7DC5BE4}" destId="{156471B0-1102-4FD0-B328-A5AD4930FD1E}" srcOrd="2" destOrd="0" parTransId="{91D5A170-541B-4E7A-B010-F478F4FE692F}" sibTransId="{9C20D30C-1163-4990-AB1A-1D9341A0A084}"/>
    <dgm:cxn modelId="{5BD84FCE-EE0B-4DB6-90CC-0397C9EABD66}" type="presOf" srcId="{156471B0-1102-4FD0-B328-A5AD4930FD1E}" destId="{EB712A31-83F4-4503-8313-DA140AF708AA}" srcOrd="0" destOrd="2" presId="urn:microsoft.com/office/officeart/2005/8/layout/hProcess3"/>
    <dgm:cxn modelId="{204D7DF5-D9A9-416D-A29E-E9ED31A7D278}" type="presOf" srcId="{AACC3E9D-C00B-4A10-9D31-1934C394CEA0}" destId="{EB712A31-83F4-4503-8313-DA140AF708AA}" srcOrd="0" destOrd="0" presId="urn:microsoft.com/office/officeart/2005/8/layout/hProcess3"/>
    <dgm:cxn modelId="{A9724950-3020-49AF-96AB-11B01667E41B}" type="presParOf" srcId="{5E3C3201-DBC7-4161-9D39-A544002CF47F}" destId="{0AF23673-86D1-4295-B076-03A4FB105CEE}" srcOrd="0" destOrd="0" presId="urn:microsoft.com/office/officeart/2005/8/layout/hProcess3"/>
    <dgm:cxn modelId="{217F2A6F-411D-412C-AF1C-EA1208549CD7}" type="presParOf" srcId="{5E3C3201-DBC7-4161-9D39-A544002CF47F}" destId="{6DD33CB7-6FB8-4187-918B-CA6A696AF06F}" srcOrd="1" destOrd="0" presId="urn:microsoft.com/office/officeart/2005/8/layout/hProcess3"/>
    <dgm:cxn modelId="{0D187ACF-F211-4712-88D6-3E2314E4E3AD}" type="presParOf" srcId="{6DD33CB7-6FB8-4187-918B-CA6A696AF06F}" destId="{F6C6D6A1-3395-4137-83E3-A04EE92AB149}" srcOrd="0" destOrd="0" presId="urn:microsoft.com/office/officeart/2005/8/layout/hProcess3"/>
    <dgm:cxn modelId="{2AB7A4DD-BA78-46E3-9037-A42F733587FF}" type="presParOf" srcId="{6DD33CB7-6FB8-4187-918B-CA6A696AF06F}" destId="{C40E4EE3-74C1-4578-8BB6-BF5BDE68A599}" srcOrd="1" destOrd="0" presId="urn:microsoft.com/office/officeart/2005/8/layout/hProcess3"/>
    <dgm:cxn modelId="{01B44DE8-81E3-44D3-9EA2-B9A4A7B2D303}" type="presParOf" srcId="{C40E4EE3-74C1-4578-8BB6-BF5BDE68A599}" destId="{CF52CDC6-FFB1-4261-920E-C94B63902B78}" srcOrd="0" destOrd="0" presId="urn:microsoft.com/office/officeart/2005/8/layout/hProcess3"/>
    <dgm:cxn modelId="{4E187E61-2FA6-4A9C-B10B-EC2C5E4B17E9}" type="presParOf" srcId="{C40E4EE3-74C1-4578-8BB6-BF5BDE68A599}" destId="{DB6A0218-24CB-4CDB-A545-002F55F673BF}" srcOrd="1" destOrd="0" presId="urn:microsoft.com/office/officeart/2005/8/layout/hProcess3"/>
    <dgm:cxn modelId="{150CFF54-F5FF-4FBF-A7C7-797982EDB9C2}" type="presParOf" srcId="{C40E4EE3-74C1-4578-8BB6-BF5BDE68A599}" destId="{5ED24980-9530-4EFA-A4D6-0A0B93E883ED}" srcOrd="2" destOrd="0" presId="urn:microsoft.com/office/officeart/2005/8/layout/hProcess3"/>
    <dgm:cxn modelId="{6ADCA569-A795-45D7-AF68-E6D0E80CAAC6}" type="presParOf" srcId="{C40E4EE3-74C1-4578-8BB6-BF5BDE68A599}" destId="{43083094-4830-40F0-BE3E-D18EAAF7C10B}" srcOrd="3" destOrd="0" presId="urn:microsoft.com/office/officeart/2005/8/layout/hProcess3"/>
    <dgm:cxn modelId="{6D0830B8-6112-444D-8FD2-0812FCDD74C8}" type="presParOf" srcId="{C40E4EE3-74C1-4578-8BB6-BF5BDE68A599}" destId="{E2472BBC-6A55-4375-8448-D82D06DF80D2}" srcOrd="4" destOrd="0" presId="urn:microsoft.com/office/officeart/2005/8/layout/hProcess3"/>
    <dgm:cxn modelId="{D01D62D2-D6B6-406C-871F-354CB11FD307}" type="presParOf" srcId="{6DD33CB7-6FB8-4187-918B-CA6A696AF06F}" destId="{20AF9CA4-DA92-49AA-A9C3-ADD3ABF5095E}" srcOrd="2" destOrd="0" presId="urn:microsoft.com/office/officeart/2005/8/layout/hProcess3"/>
    <dgm:cxn modelId="{70E1D22E-ADA4-46B8-B0C2-8B865B8D9B0F}" type="presParOf" srcId="{6DD33CB7-6FB8-4187-918B-CA6A696AF06F}" destId="{FCACF614-8006-4FB9-A7C0-ECC356943271}" srcOrd="3" destOrd="0" presId="urn:microsoft.com/office/officeart/2005/8/layout/hProcess3"/>
    <dgm:cxn modelId="{C4BDC1EC-B6A4-47FD-948C-BBAF68C63769}" type="presParOf" srcId="{FCACF614-8006-4FB9-A7C0-ECC356943271}" destId="{C956F14A-A076-426A-801D-816FEEC3A676}" srcOrd="0" destOrd="0" presId="urn:microsoft.com/office/officeart/2005/8/layout/hProcess3"/>
    <dgm:cxn modelId="{7942C6AE-5806-4881-808A-04EF3009F709}" type="presParOf" srcId="{FCACF614-8006-4FB9-A7C0-ECC356943271}" destId="{D5528CE6-06A6-47DA-BD11-A138DD2C91FD}" srcOrd="1" destOrd="0" presId="urn:microsoft.com/office/officeart/2005/8/layout/hProcess3"/>
    <dgm:cxn modelId="{27E1F212-CF48-4CAA-8CD0-53F03841AEFF}" type="presParOf" srcId="{FCACF614-8006-4FB9-A7C0-ECC356943271}" destId="{01F8D4D6-3081-4436-A9E3-1181E4A9D5A7}" srcOrd="2" destOrd="0" presId="urn:microsoft.com/office/officeart/2005/8/layout/hProcess3"/>
    <dgm:cxn modelId="{00460B27-3B46-42C3-B5D1-3A49072932BB}" type="presParOf" srcId="{FCACF614-8006-4FB9-A7C0-ECC356943271}" destId="{993E0D4C-34DE-4957-9A84-D089E916FC83}" srcOrd="3" destOrd="0" presId="urn:microsoft.com/office/officeart/2005/8/layout/hProcess3"/>
    <dgm:cxn modelId="{133427FE-DBA9-485A-A00E-71A7AC3CE7D9}" type="presParOf" srcId="{FCACF614-8006-4FB9-A7C0-ECC356943271}" destId="{EB712A31-83F4-4503-8313-DA140AF708AA}" srcOrd="4" destOrd="0" presId="urn:microsoft.com/office/officeart/2005/8/layout/hProcess3"/>
    <dgm:cxn modelId="{640DE9DA-D68F-411F-9E42-6DAAFBF7FAD8}" type="presParOf" srcId="{6DD33CB7-6FB8-4187-918B-CA6A696AF06F}" destId="{FD86C1B0-165E-4B87-9D65-9B0BD75A999B}" srcOrd="4" destOrd="0" presId="urn:microsoft.com/office/officeart/2005/8/layout/hProcess3"/>
    <dgm:cxn modelId="{25349E89-5753-4955-BAA1-70080098C340}" type="presParOf" srcId="{6DD33CB7-6FB8-4187-918B-CA6A696AF06F}" destId="{3605EA2D-7A8E-4A24-8EFF-D790556C8325}" srcOrd="5" destOrd="0" presId="urn:microsoft.com/office/officeart/2005/8/layout/hProcess3"/>
    <dgm:cxn modelId="{8B89A52D-FD72-4070-ACCA-B6EA49030909}" type="presParOf" srcId="{3605EA2D-7A8E-4A24-8EFF-D790556C8325}" destId="{B0B48AEC-18E5-4009-B99F-425DF3215496}" srcOrd="0" destOrd="0" presId="urn:microsoft.com/office/officeart/2005/8/layout/hProcess3"/>
    <dgm:cxn modelId="{FCD7B140-D13F-479F-A05A-18EFEE862FBB}" type="presParOf" srcId="{3605EA2D-7A8E-4A24-8EFF-D790556C8325}" destId="{AD68787F-2922-4E96-9C92-0C33CEE4D80B}" srcOrd="1" destOrd="0" presId="urn:microsoft.com/office/officeart/2005/8/layout/hProcess3"/>
    <dgm:cxn modelId="{82FAAB20-4524-415D-939F-FA61936EB80A}" type="presParOf" srcId="{3605EA2D-7A8E-4A24-8EFF-D790556C8325}" destId="{813F6006-9D0D-4C4B-9AB6-B29CD12CD958}" srcOrd="2" destOrd="0" presId="urn:microsoft.com/office/officeart/2005/8/layout/hProcess3"/>
    <dgm:cxn modelId="{2C91B71D-6258-41AD-B11D-6A01F8FFE3A6}" type="presParOf" srcId="{3605EA2D-7A8E-4A24-8EFF-D790556C8325}" destId="{C6014603-0E7E-4B81-B0DA-588103379C30}" srcOrd="3" destOrd="0" presId="urn:microsoft.com/office/officeart/2005/8/layout/hProcess3"/>
    <dgm:cxn modelId="{11A3D9E3-B440-4558-BB76-732B36308D1E}" type="presParOf" srcId="{3605EA2D-7A8E-4A24-8EFF-D790556C8325}" destId="{D9319FEB-0668-4A00-BC75-D1D7677B8BC2}" srcOrd="4" destOrd="0" presId="urn:microsoft.com/office/officeart/2005/8/layout/hProcess3"/>
    <dgm:cxn modelId="{8F3A41EB-B8E2-49DE-8A24-1829F0A024CF}" type="presParOf" srcId="{6DD33CB7-6FB8-4187-918B-CA6A696AF06F}" destId="{9E9B5269-C0EC-4FA7-AA88-F61DAA5A5B8D}" srcOrd="6" destOrd="0" presId="urn:microsoft.com/office/officeart/2005/8/layout/hProcess3"/>
    <dgm:cxn modelId="{33FEA42C-79FC-4802-A809-BACFEC94DB1D}" type="presParOf" srcId="{6DD33CB7-6FB8-4187-918B-CA6A696AF06F}" destId="{A482F76E-1B21-4FF6-B40C-5595FAF62AC3}" srcOrd="7" destOrd="0" presId="urn:microsoft.com/office/officeart/2005/8/layout/hProcess3"/>
    <dgm:cxn modelId="{8BB91684-DBF3-4E8B-8109-E103D40AC2D8}" type="presParOf" srcId="{6DD33CB7-6FB8-4187-918B-CA6A696AF06F}" destId="{4DEF02A4-4D21-4547-86D6-E768945C6E1B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173ACC-6FDD-4DDB-AD9A-AD4B7008A519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D513040-3909-439F-8815-D3179E11BF1F}">
      <dgm:prSet/>
      <dgm:spPr/>
      <dgm:t>
        <a:bodyPr/>
        <a:lstStyle/>
        <a:p>
          <a:r>
            <a:rPr lang="en-US" b="0"/>
            <a:t>Monthly</a:t>
          </a:r>
          <a:endParaRPr lang="en-US"/>
        </a:p>
      </dgm:t>
    </dgm:pt>
    <dgm:pt modelId="{DE69D5CD-5ECC-43B9-87B3-4D114D670E11}" type="parTrans" cxnId="{6333F904-C636-48E8-A32F-DB1FDD87F0BD}">
      <dgm:prSet/>
      <dgm:spPr/>
      <dgm:t>
        <a:bodyPr/>
        <a:lstStyle/>
        <a:p>
          <a:endParaRPr lang="en-US"/>
        </a:p>
      </dgm:t>
    </dgm:pt>
    <dgm:pt modelId="{EC1C8006-240D-4EB8-90F5-65AE8C054348}" type="sibTrans" cxnId="{6333F904-C636-48E8-A32F-DB1FDD87F0BD}">
      <dgm:prSet/>
      <dgm:spPr/>
      <dgm:t>
        <a:bodyPr/>
        <a:lstStyle/>
        <a:p>
          <a:endParaRPr lang="en-US"/>
        </a:p>
      </dgm:t>
    </dgm:pt>
    <dgm:pt modelId="{FE38D109-B09D-4DEE-880F-9B8E5A1BF0C1}">
      <dgm:prSet/>
      <dgm:spPr/>
      <dgm:t>
        <a:bodyPr/>
        <a:lstStyle/>
        <a:p>
          <a:r>
            <a:rPr lang="en-US" b="0"/>
            <a:t>Response group</a:t>
          </a:r>
          <a:endParaRPr lang="en-US"/>
        </a:p>
      </dgm:t>
    </dgm:pt>
    <dgm:pt modelId="{E6141C44-DD28-4377-98FA-13A5F279D1A9}" type="parTrans" cxnId="{F8E32F8E-DE76-4C69-A495-C894EFBC9DA2}">
      <dgm:prSet/>
      <dgm:spPr/>
      <dgm:t>
        <a:bodyPr/>
        <a:lstStyle/>
        <a:p>
          <a:endParaRPr lang="en-US"/>
        </a:p>
      </dgm:t>
    </dgm:pt>
    <dgm:pt modelId="{0BC95788-5D90-495D-948D-F3F6AF0B567E}" type="sibTrans" cxnId="{F8E32F8E-DE76-4C69-A495-C894EFBC9DA2}">
      <dgm:prSet/>
      <dgm:spPr/>
      <dgm:t>
        <a:bodyPr/>
        <a:lstStyle/>
        <a:p>
          <a:endParaRPr lang="en-US"/>
        </a:p>
      </dgm:t>
    </dgm:pt>
    <dgm:pt modelId="{7C3A9E7B-1F33-4DE7-BAB7-F2C99CFA6689}">
      <dgm:prSet/>
      <dgm:spPr/>
      <dgm:t>
        <a:bodyPr/>
        <a:lstStyle/>
        <a:p>
          <a:r>
            <a:rPr lang="en-US" b="0"/>
            <a:t>Assess conditions and need for drought declaration</a:t>
          </a:r>
          <a:endParaRPr lang="en-US"/>
        </a:p>
      </dgm:t>
    </dgm:pt>
    <dgm:pt modelId="{AC92F9D2-EDB7-4117-8AE3-5B7F3EBE4F7E}" type="parTrans" cxnId="{32B91829-5294-494A-8134-4CB20FEF19F2}">
      <dgm:prSet/>
      <dgm:spPr/>
      <dgm:t>
        <a:bodyPr/>
        <a:lstStyle/>
        <a:p>
          <a:endParaRPr lang="en-US"/>
        </a:p>
      </dgm:t>
    </dgm:pt>
    <dgm:pt modelId="{7199950E-5ED3-49B1-AD4B-22C4619F5552}" type="sibTrans" cxnId="{32B91829-5294-494A-8134-4CB20FEF19F2}">
      <dgm:prSet/>
      <dgm:spPr/>
      <dgm:t>
        <a:bodyPr/>
        <a:lstStyle/>
        <a:p>
          <a:endParaRPr lang="en-US"/>
        </a:p>
      </dgm:t>
    </dgm:pt>
    <dgm:pt modelId="{BC346E4D-2A84-4886-B4EB-966AA0901B39}">
      <dgm:prSet/>
      <dgm:spPr/>
      <dgm:t>
        <a:bodyPr/>
        <a:lstStyle/>
        <a:p>
          <a:r>
            <a:rPr lang="en-US" b="0"/>
            <a:t>Biweekly/weekly</a:t>
          </a:r>
          <a:endParaRPr lang="en-US"/>
        </a:p>
      </dgm:t>
    </dgm:pt>
    <dgm:pt modelId="{83549E51-605B-448D-96BE-92EDB7E46FC8}" type="parTrans" cxnId="{5CF2F1FD-AE22-4F3A-A948-CDA0A0AA641B}">
      <dgm:prSet/>
      <dgm:spPr/>
      <dgm:t>
        <a:bodyPr/>
        <a:lstStyle/>
        <a:p>
          <a:endParaRPr lang="en-US"/>
        </a:p>
      </dgm:t>
    </dgm:pt>
    <dgm:pt modelId="{CE5521B1-59F9-4EEE-90E9-0FBF1A5D465C}" type="sibTrans" cxnId="{5CF2F1FD-AE22-4F3A-A948-CDA0A0AA641B}">
      <dgm:prSet/>
      <dgm:spPr/>
      <dgm:t>
        <a:bodyPr/>
        <a:lstStyle/>
        <a:p>
          <a:endParaRPr lang="en-US"/>
        </a:p>
      </dgm:t>
    </dgm:pt>
    <dgm:pt modelId="{E6ED61DC-EF9F-4340-82B8-EF3FBC03C209}">
      <dgm:prSet/>
      <dgm:spPr/>
      <dgm:t>
        <a:bodyPr/>
        <a:lstStyle/>
        <a:p>
          <a:r>
            <a:rPr lang="en-US" b="0"/>
            <a:t>Drought monitoring and reporting</a:t>
          </a:r>
          <a:endParaRPr lang="en-US"/>
        </a:p>
      </dgm:t>
    </dgm:pt>
    <dgm:pt modelId="{8002357A-7817-49F8-AD17-676C1C5A2435}" type="parTrans" cxnId="{DBA4B95E-CD04-477A-B804-A464B67A5007}">
      <dgm:prSet/>
      <dgm:spPr/>
      <dgm:t>
        <a:bodyPr/>
        <a:lstStyle/>
        <a:p>
          <a:endParaRPr lang="en-US"/>
        </a:p>
      </dgm:t>
    </dgm:pt>
    <dgm:pt modelId="{1E788FD1-4A77-496D-8E11-3B10815478DE}" type="sibTrans" cxnId="{DBA4B95E-CD04-477A-B804-A464B67A5007}">
      <dgm:prSet/>
      <dgm:spPr/>
      <dgm:t>
        <a:bodyPr/>
        <a:lstStyle/>
        <a:p>
          <a:endParaRPr lang="en-US"/>
        </a:p>
      </dgm:t>
    </dgm:pt>
    <dgm:pt modelId="{CEC7AD5C-E2BD-4720-8B4C-77D96D49D3E0}">
      <dgm:prSet/>
      <dgm:spPr/>
      <dgm:t>
        <a:bodyPr/>
        <a:lstStyle/>
        <a:p>
          <a:r>
            <a:rPr lang="en-US" b="0"/>
            <a:t>Outreach</a:t>
          </a:r>
          <a:endParaRPr lang="en-US"/>
        </a:p>
      </dgm:t>
    </dgm:pt>
    <dgm:pt modelId="{773BB9EF-9DD9-4A34-A55B-2CBE08F8D32A}" type="parTrans" cxnId="{139ED59A-2F9E-485B-A331-4BAEDAC31D9A}">
      <dgm:prSet/>
      <dgm:spPr/>
      <dgm:t>
        <a:bodyPr/>
        <a:lstStyle/>
        <a:p>
          <a:endParaRPr lang="en-US"/>
        </a:p>
      </dgm:t>
    </dgm:pt>
    <dgm:pt modelId="{40736E87-6BC4-43D0-81F2-E10FA0E128F0}" type="sibTrans" cxnId="{139ED59A-2F9E-485B-A331-4BAEDAC31D9A}">
      <dgm:prSet/>
      <dgm:spPr/>
      <dgm:t>
        <a:bodyPr/>
        <a:lstStyle/>
        <a:p>
          <a:endParaRPr lang="en-US"/>
        </a:p>
      </dgm:t>
    </dgm:pt>
    <dgm:pt modelId="{51C5A883-FE86-4D16-99F6-42DC31E7512E}">
      <dgm:prSet/>
      <dgm:spPr/>
      <dgm:t>
        <a:bodyPr/>
        <a:lstStyle/>
        <a:p>
          <a:r>
            <a:rPr lang="en-US" b="0"/>
            <a:t>Implement response actions</a:t>
          </a:r>
          <a:endParaRPr lang="en-US"/>
        </a:p>
      </dgm:t>
    </dgm:pt>
    <dgm:pt modelId="{F06D21EC-9627-4D0B-8D2E-77AC35E23B61}" type="parTrans" cxnId="{B8B52EAD-69BC-444D-9F9C-F6C5BAF26418}">
      <dgm:prSet/>
      <dgm:spPr/>
      <dgm:t>
        <a:bodyPr/>
        <a:lstStyle/>
        <a:p>
          <a:endParaRPr lang="en-US"/>
        </a:p>
      </dgm:t>
    </dgm:pt>
    <dgm:pt modelId="{5D048EB6-2519-473F-BA77-CC1EB21BC2D2}" type="sibTrans" cxnId="{B8B52EAD-69BC-444D-9F9C-F6C5BAF26418}">
      <dgm:prSet/>
      <dgm:spPr/>
      <dgm:t>
        <a:bodyPr/>
        <a:lstStyle/>
        <a:p>
          <a:endParaRPr lang="en-US"/>
        </a:p>
      </dgm:t>
    </dgm:pt>
    <dgm:pt modelId="{D59D0D88-9F2C-4BED-9C3D-71638AD2B58E}">
      <dgm:prSet/>
      <dgm:spPr/>
      <dgm:t>
        <a:bodyPr/>
        <a:lstStyle/>
        <a:p>
          <a:r>
            <a:rPr lang="en-US" b="0"/>
            <a:t>Track effectiveness</a:t>
          </a:r>
          <a:endParaRPr lang="en-US"/>
        </a:p>
      </dgm:t>
    </dgm:pt>
    <dgm:pt modelId="{E050C0D0-1156-4F71-B885-5A8FD9F533E1}" type="parTrans" cxnId="{B5811875-9613-4785-8D78-CF9FD79EAC2A}">
      <dgm:prSet/>
      <dgm:spPr/>
      <dgm:t>
        <a:bodyPr/>
        <a:lstStyle/>
        <a:p>
          <a:endParaRPr lang="en-US"/>
        </a:p>
      </dgm:t>
    </dgm:pt>
    <dgm:pt modelId="{451BFDAD-49A5-4913-912A-DA02C89DF738}" type="sibTrans" cxnId="{B5811875-9613-4785-8D78-CF9FD79EAC2A}">
      <dgm:prSet/>
      <dgm:spPr/>
      <dgm:t>
        <a:bodyPr/>
        <a:lstStyle/>
        <a:p>
          <a:endParaRPr lang="en-US"/>
        </a:p>
      </dgm:t>
    </dgm:pt>
    <dgm:pt modelId="{03E4F393-7151-432B-9A6B-5097BD2E5EF8}">
      <dgm:prSet/>
      <dgm:spPr/>
      <dgm:t>
        <a:bodyPr/>
        <a:lstStyle/>
        <a:p>
          <a:r>
            <a:rPr lang="en-US" b="0"/>
            <a:t>Post-drought</a:t>
          </a:r>
          <a:endParaRPr lang="en-US"/>
        </a:p>
      </dgm:t>
    </dgm:pt>
    <dgm:pt modelId="{F491A526-3DA6-422B-9E63-0C512427708C}" type="parTrans" cxnId="{1B88FE83-257E-408F-8EC3-5636A6E27CD9}">
      <dgm:prSet/>
      <dgm:spPr/>
      <dgm:t>
        <a:bodyPr/>
        <a:lstStyle/>
        <a:p>
          <a:endParaRPr lang="en-US"/>
        </a:p>
      </dgm:t>
    </dgm:pt>
    <dgm:pt modelId="{F57CDE84-D820-49A8-B2D6-9963543452E9}" type="sibTrans" cxnId="{1B88FE83-257E-408F-8EC3-5636A6E27CD9}">
      <dgm:prSet/>
      <dgm:spPr/>
      <dgm:t>
        <a:bodyPr/>
        <a:lstStyle/>
        <a:p>
          <a:endParaRPr lang="en-US"/>
        </a:p>
      </dgm:t>
    </dgm:pt>
    <dgm:pt modelId="{27B99766-E1E2-4625-8F1F-F41D3E358DFC}">
      <dgm:prSet/>
      <dgm:spPr/>
      <dgm:t>
        <a:bodyPr/>
        <a:lstStyle/>
        <a:p>
          <a:r>
            <a:rPr lang="en-US" b="0"/>
            <a:t>Convene and evaluate response</a:t>
          </a:r>
          <a:endParaRPr lang="en-US"/>
        </a:p>
      </dgm:t>
    </dgm:pt>
    <dgm:pt modelId="{C4FFAF54-5AFC-425B-9E38-F2D3270581A3}" type="parTrans" cxnId="{36296A2C-FEA9-4B65-B84F-890D21A2C681}">
      <dgm:prSet/>
      <dgm:spPr/>
      <dgm:t>
        <a:bodyPr/>
        <a:lstStyle/>
        <a:p>
          <a:endParaRPr lang="en-US"/>
        </a:p>
      </dgm:t>
    </dgm:pt>
    <dgm:pt modelId="{E0F0D71A-F733-45F5-85E3-0F34A34EB514}" type="sibTrans" cxnId="{36296A2C-FEA9-4B65-B84F-890D21A2C681}">
      <dgm:prSet/>
      <dgm:spPr/>
      <dgm:t>
        <a:bodyPr/>
        <a:lstStyle/>
        <a:p>
          <a:endParaRPr lang="en-US"/>
        </a:p>
      </dgm:t>
    </dgm:pt>
    <dgm:pt modelId="{FAB79DEA-D140-40B2-8511-5F9428722883}">
      <dgm:prSet/>
      <dgm:spPr/>
      <dgm:t>
        <a:bodyPr/>
        <a:lstStyle/>
        <a:p>
          <a:r>
            <a:rPr lang="en-US" b="0"/>
            <a:t>Notes for future updates</a:t>
          </a:r>
          <a:endParaRPr lang="en-US"/>
        </a:p>
      </dgm:t>
    </dgm:pt>
    <dgm:pt modelId="{9205BA3C-3928-4A34-99E3-BB55DC9EF183}" type="parTrans" cxnId="{1117F357-34B7-4B26-9E24-9A0FF00C790D}">
      <dgm:prSet/>
      <dgm:spPr/>
      <dgm:t>
        <a:bodyPr/>
        <a:lstStyle/>
        <a:p>
          <a:endParaRPr lang="en-US"/>
        </a:p>
      </dgm:t>
    </dgm:pt>
    <dgm:pt modelId="{7F30971C-5333-4686-9D3F-AD866136A2CF}" type="sibTrans" cxnId="{1117F357-34B7-4B26-9E24-9A0FF00C790D}">
      <dgm:prSet/>
      <dgm:spPr/>
      <dgm:t>
        <a:bodyPr/>
        <a:lstStyle/>
        <a:p>
          <a:endParaRPr lang="en-US"/>
        </a:p>
      </dgm:t>
    </dgm:pt>
    <dgm:pt modelId="{0BD106C9-8D39-475C-969E-7ED301A1702B}" type="pres">
      <dgm:prSet presAssocID="{E0173ACC-6FDD-4DDB-AD9A-AD4B7008A519}" presName="Name0" presStyleCnt="0">
        <dgm:presLayoutVars>
          <dgm:dir/>
          <dgm:animLvl val="lvl"/>
          <dgm:resizeHandles val="exact"/>
        </dgm:presLayoutVars>
      </dgm:prSet>
      <dgm:spPr/>
    </dgm:pt>
    <dgm:pt modelId="{653FE0F1-6AB6-4865-91CB-3E6ABDA28EFB}" type="pres">
      <dgm:prSet presAssocID="{E0173ACC-6FDD-4DDB-AD9A-AD4B7008A519}" presName="dummy" presStyleCnt="0"/>
      <dgm:spPr/>
    </dgm:pt>
    <dgm:pt modelId="{AEC0DFB2-B9BD-4532-A60B-438EC218AA85}" type="pres">
      <dgm:prSet presAssocID="{E0173ACC-6FDD-4DDB-AD9A-AD4B7008A519}" presName="linH" presStyleCnt="0"/>
      <dgm:spPr/>
    </dgm:pt>
    <dgm:pt modelId="{DA9E6BCA-7D48-477D-8B4A-B5373C52EB25}" type="pres">
      <dgm:prSet presAssocID="{E0173ACC-6FDD-4DDB-AD9A-AD4B7008A519}" presName="padding1" presStyleCnt="0"/>
      <dgm:spPr/>
    </dgm:pt>
    <dgm:pt modelId="{6E61AFAF-4840-4468-A94B-398A9EE3913C}" type="pres">
      <dgm:prSet presAssocID="{ED513040-3909-439F-8815-D3179E11BF1F}" presName="linV" presStyleCnt="0"/>
      <dgm:spPr/>
    </dgm:pt>
    <dgm:pt modelId="{4D05F2A9-848B-4627-8EAA-3AE289B8D3D9}" type="pres">
      <dgm:prSet presAssocID="{ED513040-3909-439F-8815-D3179E11BF1F}" presName="spVertical1" presStyleCnt="0"/>
      <dgm:spPr/>
    </dgm:pt>
    <dgm:pt modelId="{61FD2C1D-77D3-4D21-82DE-AC76EE796695}" type="pres">
      <dgm:prSet presAssocID="{ED513040-3909-439F-8815-D3179E11BF1F}" presName="parTx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D02C0033-8D18-4D6C-A647-70605EAA274F}" type="pres">
      <dgm:prSet presAssocID="{ED513040-3909-439F-8815-D3179E11BF1F}" presName="spVertical2" presStyleCnt="0"/>
      <dgm:spPr/>
    </dgm:pt>
    <dgm:pt modelId="{57AB5A9F-1269-46DC-B12D-A538C2D351EC}" type="pres">
      <dgm:prSet presAssocID="{ED513040-3909-439F-8815-D3179E11BF1F}" presName="spVertical3" presStyleCnt="0"/>
      <dgm:spPr/>
    </dgm:pt>
    <dgm:pt modelId="{D49F14A4-E4FE-40F5-83F2-3D70024A4170}" type="pres">
      <dgm:prSet presAssocID="{ED513040-3909-439F-8815-D3179E11BF1F}" presName="desTx" presStyleLbl="revTx" presStyleIdx="1" presStyleCnt="6">
        <dgm:presLayoutVars>
          <dgm:bulletEnabled val="1"/>
        </dgm:presLayoutVars>
      </dgm:prSet>
      <dgm:spPr/>
    </dgm:pt>
    <dgm:pt modelId="{97E1D7B5-8388-4956-95A1-12418BA8B537}" type="pres">
      <dgm:prSet presAssocID="{EC1C8006-240D-4EB8-90F5-65AE8C054348}" presName="space" presStyleCnt="0"/>
      <dgm:spPr/>
    </dgm:pt>
    <dgm:pt modelId="{F656DD91-4B6D-4842-9A36-B251E0892868}" type="pres">
      <dgm:prSet presAssocID="{BC346E4D-2A84-4886-B4EB-966AA0901B39}" presName="linV" presStyleCnt="0"/>
      <dgm:spPr/>
    </dgm:pt>
    <dgm:pt modelId="{FF4CA30F-24C7-4D47-A850-2AC02D7625FE}" type="pres">
      <dgm:prSet presAssocID="{BC346E4D-2A84-4886-B4EB-966AA0901B39}" presName="spVertical1" presStyleCnt="0"/>
      <dgm:spPr/>
    </dgm:pt>
    <dgm:pt modelId="{659BD4A6-A132-4A80-B12E-E668F9A61FC1}" type="pres">
      <dgm:prSet presAssocID="{BC346E4D-2A84-4886-B4EB-966AA0901B39}" presName="parTx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0B1F1215-046F-4C18-B782-0159E3E18AB2}" type="pres">
      <dgm:prSet presAssocID="{BC346E4D-2A84-4886-B4EB-966AA0901B39}" presName="spVertical2" presStyleCnt="0"/>
      <dgm:spPr/>
    </dgm:pt>
    <dgm:pt modelId="{55C5A23D-29A1-43EA-8E49-D733388BF38F}" type="pres">
      <dgm:prSet presAssocID="{BC346E4D-2A84-4886-B4EB-966AA0901B39}" presName="spVertical3" presStyleCnt="0"/>
      <dgm:spPr/>
    </dgm:pt>
    <dgm:pt modelId="{CB26CAFE-9C82-4106-8228-823D8DFFE86F}" type="pres">
      <dgm:prSet presAssocID="{BC346E4D-2A84-4886-B4EB-966AA0901B39}" presName="desTx" presStyleLbl="revTx" presStyleIdx="3" presStyleCnt="6">
        <dgm:presLayoutVars>
          <dgm:bulletEnabled val="1"/>
        </dgm:presLayoutVars>
      </dgm:prSet>
      <dgm:spPr/>
    </dgm:pt>
    <dgm:pt modelId="{BB67B9A9-A97A-44AF-A2EC-50AE45FF51C2}" type="pres">
      <dgm:prSet presAssocID="{CE5521B1-59F9-4EEE-90E9-0FBF1A5D465C}" presName="space" presStyleCnt="0"/>
      <dgm:spPr/>
    </dgm:pt>
    <dgm:pt modelId="{98FC4945-4328-49D6-9676-6C09ADBFD465}" type="pres">
      <dgm:prSet presAssocID="{03E4F393-7151-432B-9A6B-5097BD2E5EF8}" presName="linV" presStyleCnt="0"/>
      <dgm:spPr/>
    </dgm:pt>
    <dgm:pt modelId="{F6271628-6CCC-4E34-8151-3194BFF11279}" type="pres">
      <dgm:prSet presAssocID="{03E4F393-7151-432B-9A6B-5097BD2E5EF8}" presName="spVertical1" presStyleCnt="0"/>
      <dgm:spPr/>
    </dgm:pt>
    <dgm:pt modelId="{4E88FCC8-BCA8-4DF1-BAB1-6E5E171F4D91}" type="pres">
      <dgm:prSet presAssocID="{03E4F393-7151-432B-9A6B-5097BD2E5EF8}" presName="parTx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9A16B18A-A52F-444A-958B-ACBB71DF37A5}" type="pres">
      <dgm:prSet presAssocID="{03E4F393-7151-432B-9A6B-5097BD2E5EF8}" presName="spVertical2" presStyleCnt="0"/>
      <dgm:spPr/>
    </dgm:pt>
    <dgm:pt modelId="{A3681354-9448-4426-BA42-9AE70BD41704}" type="pres">
      <dgm:prSet presAssocID="{03E4F393-7151-432B-9A6B-5097BD2E5EF8}" presName="spVertical3" presStyleCnt="0"/>
      <dgm:spPr/>
    </dgm:pt>
    <dgm:pt modelId="{91AB397B-A186-47CB-8F7F-600DAED91307}" type="pres">
      <dgm:prSet presAssocID="{03E4F393-7151-432B-9A6B-5097BD2E5EF8}" presName="desTx" presStyleLbl="revTx" presStyleIdx="5" presStyleCnt="6">
        <dgm:presLayoutVars>
          <dgm:bulletEnabled val="1"/>
        </dgm:presLayoutVars>
      </dgm:prSet>
      <dgm:spPr/>
    </dgm:pt>
    <dgm:pt modelId="{76BF0480-4540-4A74-A780-3B989471E661}" type="pres">
      <dgm:prSet presAssocID="{E0173ACC-6FDD-4DDB-AD9A-AD4B7008A519}" presName="padding2" presStyleCnt="0"/>
      <dgm:spPr/>
    </dgm:pt>
    <dgm:pt modelId="{DC5C380D-2463-4673-ACF4-FAC77A8C8A5B}" type="pres">
      <dgm:prSet presAssocID="{E0173ACC-6FDD-4DDB-AD9A-AD4B7008A519}" presName="negArrow" presStyleCnt="0"/>
      <dgm:spPr/>
    </dgm:pt>
    <dgm:pt modelId="{EF069840-43D3-44CC-8373-8F10CB515F81}" type="pres">
      <dgm:prSet presAssocID="{E0173ACC-6FDD-4DDB-AD9A-AD4B7008A519}" presName="backgroundArrow" presStyleLbl="node1" presStyleIdx="0" presStyleCnt="1"/>
      <dgm:spPr/>
    </dgm:pt>
  </dgm:ptLst>
  <dgm:cxnLst>
    <dgm:cxn modelId="{6333F904-C636-48E8-A32F-DB1FDD87F0BD}" srcId="{E0173ACC-6FDD-4DDB-AD9A-AD4B7008A519}" destId="{ED513040-3909-439F-8815-D3179E11BF1F}" srcOrd="0" destOrd="0" parTransId="{DE69D5CD-5ECC-43B9-87B3-4D114D670E11}" sibTransId="{EC1C8006-240D-4EB8-90F5-65AE8C054348}"/>
    <dgm:cxn modelId="{34DA4D09-182B-4BDD-8328-31E85DF41459}" type="presOf" srcId="{03E4F393-7151-432B-9A6B-5097BD2E5EF8}" destId="{4E88FCC8-BCA8-4DF1-BAB1-6E5E171F4D91}" srcOrd="0" destOrd="0" presId="urn:microsoft.com/office/officeart/2005/8/layout/hProcess3"/>
    <dgm:cxn modelId="{2AC1E020-9B8D-42B5-83AD-55D9FFC1D792}" type="presOf" srcId="{BC346E4D-2A84-4886-B4EB-966AA0901B39}" destId="{659BD4A6-A132-4A80-B12E-E668F9A61FC1}" srcOrd="0" destOrd="0" presId="urn:microsoft.com/office/officeart/2005/8/layout/hProcess3"/>
    <dgm:cxn modelId="{32B91829-5294-494A-8134-4CB20FEF19F2}" srcId="{ED513040-3909-439F-8815-D3179E11BF1F}" destId="{7C3A9E7B-1F33-4DE7-BAB7-F2C99CFA6689}" srcOrd="1" destOrd="0" parTransId="{AC92F9D2-EDB7-4117-8AE3-5B7F3EBE4F7E}" sibTransId="{7199950E-5ED3-49B1-AD4B-22C4619F5552}"/>
    <dgm:cxn modelId="{36296A2C-FEA9-4B65-B84F-890D21A2C681}" srcId="{03E4F393-7151-432B-9A6B-5097BD2E5EF8}" destId="{27B99766-E1E2-4625-8F1F-F41D3E358DFC}" srcOrd="0" destOrd="0" parTransId="{C4FFAF54-5AFC-425B-9E38-F2D3270581A3}" sibTransId="{E0F0D71A-F733-45F5-85E3-0F34A34EB514}"/>
    <dgm:cxn modelId="{73C20A31-F9A9-4F22-8608-8506D0735064}" type="presOf" srcId="{FAB79DEA-D140-40B2-8511-5F9428722883}" destId="{91AB397B-A186-47CB-8F7F-600DAED91307}" srcOrd="0" destOrd="1" presId="urn:microsoft.com/office/officeart/2005/8/layout/hProcess3"/>
    <dgm:cxn modelId="{2D76E634-D2B1-4EC7-A2B0-71C38E26D1FA}" type="presOf" srcId="{E6ED61DC-EF9F-4340-82B8-EF3FBC03C209}" destId="{CB26CAFE-9C82-4106-8228-823D8DFFE86F}" srcOrd="0" destOrd="0" presId="urn:microsoft.com/office/officeart/2005/8/layout/hProcess3"/>
    <dgm:cxn modelId="{DBA4B95E-CD04-477A-B804-A464B67A5007}" srcId="{BC346E4D-2A84-4886-B4EB-966AA0901B39}" destId="{E6ED61DC-EF9F-4340-82B8-EF3FBC03C209}" srcOrd="0" destOrd="0" parTransId="{8002357A-7817-49F8-AD17-676C1C5A2435}" sibTransId="{1E788FD1-4A77-496D-8E11-3B10815478DE}"/>
    <dgm:cxn modelId="{B5CA3844-A2A6-4073-A88E-4DB7F36BD31D}" type="presOf" srcId="{51C5A883-FE86-4D16-99F6-42DC31E7512E}" destId="{CB26CAFE-9C82-4106-8228-823D8DFFE86F}" srcOrd="0" destOrd="2" presId="urn:microsoft.com/office/officeart/2005/8/layout/hProcess3"/>
    <dgm:cxn modelId="{B5811875-9613-4785-8D78-CF9FD79EAC2A}" srcId="{BC346E4D-2A84-4886-B4EB-966AA0901B39}" destId="{D59D0D88-9F2C-4BED-9C3D-71638AD2B58E}" srcOrd="3" destOrd="0" parTransId="{E050C0D0-1156-4F71-B885-5A8FD9F533E1}" sibTransId="{451BFDAD-49A5-4913-912A-DA02C89DF738}"/>
    <dgm:cxn modelId="{1117F357-34B7-4B26-9E24-9A0FF00C790D}" srcId="{03E4F393-7151-432B-9A6B-5097BD2E5EF8}" destId="{FAB79DEA-D140-40B2-8511-5F9428722883}" srcOrd="1" destOrd="0" parTransId="{9205BA3C-3928-4A34-99E3-BB55DC9EF183}" sibTransId="{7F30971C-5333-4686-9D3F-AD866136A2CF}"/>
    <dgm:cxn modelId="{1B88FE83-257E-408F-8EC3-5636A6E27CD9}" srcId="{E0173ACC-6FDD-4DDB-AD9A-AD4B7008A519}" destId="{03E4F393-7151-432B-9A6B-5097BD2E5EF8}" srcOrd="2" destOrd="0" parTransId="{F491A526-3DA6-422B-9E63-0C512427708C}" sibTransId="{F57CDE84-D820-49A8-B2D6-9963543452E9}"/>
    <dgm:cxn modelId="{F8E32F8E-DE76-4C69-A495-C894EFBC9DA2}" srcId="{ED513040-3909-439F-8815-D3179E11BF1F}" destId="{FE38D109-B09D-4DEE-880F-9B8E5A1BF0C1}" srcOrd="0" destOrd="0" parTransId="{E6141C44-DD28-4377-98FA-13A5F279D1A9}" sibTransId="{0BC95788-5D90-495D-948D-F3F6AF0B567E}"/>
    <dgm:cxn modelId="{3C2EB694-E253-4037-A4FC-6D86502839EE}" type="presOf" srcId="{D59D0D88-9F2C-4BED-9C3D-71638AD2B58E}" destId="{CB26CAFE-9C82-4106-8228-823D8DFFE86F}" srcOrd="0" destOrd="3" presId="urn:microsoft.com/office/officeart/2005/8/layout/hProcess3"/>
    <dgm:cxn modelId="{139ED59A-2F9E-485B-A331-4BAEDAC31D9A}" srcId="{BC346E4D-2A84-4886-B4EB-966AA0901B39}" destId="{CEC7AD5C-E2BD-4720-8B4C-77D96D49D3E0}" srcOrd="1" destOrd="0" parTransId="{773BB9EF-9DD9-4A34-A55B-2CBE08F8D32A}" sibTransId="{40736E87-6BC4-43D0-81F2-E10FA0E128F0}"/>
    <dgm:cxn modelId="{B8B52EAD-69BC-444D-9F9C-F6C5BAF26418}" srcId="{BC346E4D-2A84-4886-B4EB-966AA0901B39}" destId="{51C5A883-FE86-4D16-99F6-42DC31E7512E}" srcOrd="2" destOrd="0" parTransId="{F06D21EC-9627-4D0B-8D2E-77AC35E23B61}" sibTransId="{5D048EB6-2519-473F-BA77-CC1EB21BC2D2}"/>
    <dgm:cxn modelId="{713DA4B1-1A54-4AF7-8623-6D15B2A7E7B4}" type="presOf" srcId="{E0173ACC-6FDD-4DDB-AD9A-AD4B7008A519}" destId="{0BD106C9-8D39-475C-969E-7ED301A1702B}" srcOrd="0" destOrd="0" presId="urn:microsoft.com/office/officeart/2005/8/layout/hProcess3"/>
    <dgm:cxn modelId="{C8B9CDBC-FDA0-4F5D-9D6A-2D56AB2EBF4E}" type="presOf" srcId="{FE38D109-B09D-4DEE-880F-9B8E5A1BF0C1}" destId="{D49F14A4-E4FE-40F5-83F2-3D70024A4170}" srcOrd="0" destOrd="0" presId="urn:microsoft.com/office/officeart/2005/8/layout/hProcess3"/>
    <dgm:cxn modelId="{41CCB5D0-E5FC-43C7-8893-8863B11A9E85}" type="presOf" srcId="{ED513040-3909-439F-8815-D3179E11BF1F}" destId="{61FD2C1D-77D3-4D21-82DE-AC76EE796695}" srcOrd="0" destOrd="0" presId="urn:microsoft.com/office/officeart/2005/8/layout/hProcess3"/>
    <dgm:cxn modelId="{DEC768EA-D0BF-402B-8638-CE90D4634EF9}" type="presOf" srcId="{CEC7AD5C-E2BD-4720-8B4C-77D96D49D3E0}" destId="{CB26CAFE-9C82-4106-8228-823D8DFFE86F}" srcOrd="0" destOrd="1" presId="urn:microsoft.com/office/officeart/2005/8/layout/hProcess3"/>
    <dgm:cxn modelId="{550FD0F2-185A-4F4A-8A01-2015E73D3A6A}" type="presOf" srcId="{27B99766-E1E2-4625-8F1F-F41D3E358DFC}" destId="{91AB397B-A186-47CB-8F7F-600DAED91307}" srcOrd="0" destOrd="0" presId="urn:microsoft.com/office/officeart/2005/8/layout/hProcess3"/>
    <dgm:cxn modelId="{F27A02F3-7E4F-4BAC-B5DF-9BA00D0C67AF}" type="presOf" srcId="{7C3A9E7B-1F33-4DE7-BAB7-F2C99CFA6689}" destId="{D49F14A4-E4FE-40F5-83F2-3D70024A4170}" srcOrd="0" destOrd="1" presId="urn:microsoft.com/office/officeart/2005/8/layout/hProcess3"/>
    <dgm:cxn modelId="{5CF2F1FD-AE22-4F3A-A948-CDA0A0AA641B}" srcId="{E0173ACC-6FDD-4DDB-AD9A-AD4B7008A519}" destId="{BC346E4D-2A84-4886-B4EB-966AA0901B39}" srcOrd="1" destOrd="0" parTransId="{83549E51-605B-448D-96BE-92EDB7E46FC8}" sibTransId="{CE5521B1-59F9-4EEE-90E9-0FBF1A5D465C}"/>
    <dgm:cxn modelId="{7E07AC81-0512-4876-851D-9343005DA7E3}" type="presParOf" srcId="{0BD106C9-8D39-475C-969E-7ED301A1702B}" destId="{653FE0F1-6AB6-4865-91CB-3E6ABDA28EFB}" srcOrd="0" destOrd="0" presId="urn:microsoft.com/office/officeart/2005/8/layout/hProcess3"/>
    <dgm:cxn modelId="{194BC92D-7A94-4050-898F-E89139A021F8}" type="presParOf" srcId="{0BD106C9-8D39-475C-969E-7ED301A1702B}" destId="{AEC0DFB2-B9BD-4532-A60B-438EC218AA85}" srcOrd="1" destOrd="0" presId="urn:microsoft.com/office/officeart/2005/8/layout/hProcess3"/>
    <dgm:cxn modelId="{4D9AFB5B-A61E-43EB-8642-74B9D05CDB23}" type="presParOf" srcId="{AEC0DFB2-B9BD-4532-A60B-438EC218AA85}" destId="{DA9E6BCA-7D48-477D-8B4A-B5373C52EB25}" srcOrd="0" destOrd="0" presId="urn:microsoft.com/office/officeart/2005/8/layout/hProcess3"/>
    <dgm:cxn modelId="{8228608A-D75C-4DC5-AD01-A1BD9B9F4163}" type="presParOf" srcId="{AEC0DFB2-B9BD-4532-A60B-438EC218AA85}" destId="{6E61AFAF-4840-4468-A94B-398A9EE3913C}" srcOrd="1" destOrd="0" presId="urn:microsoft.com/office/officeart/2005/8/layout/hProcess3"/>
    <dgm:cxn modelId="{DBD10650-1753-4CB8-A486-D9B63D0F6398}" type="presParOf" srcId="{6E61AFAF-4840-4468-A94B-398A9EE3913C}" destId="{4D05F2A9-848B-4627-8EAA-3AE289B8D3D9}" srcOrd="0" destOrd="0" presId="urn:microsoft.com/office/officeart/2005/8/layout/hProcess3"/>
    <dgm:cxn modelId="{CAA489EA-E96E-4882-BDC2-95CC1A781D82}" type="presParOf" srcId="{6E61AFAF-4840-4468-A94B-398A9EE3913C}" destId="{61FD2C1D-77D3-4D21-82DE-AC76EE796695}" srcOrd="1" destOrd="0" presId="urn:microsoft.com/office/officeart/2005/8/layout/hProcess3"/>
    <dgm:cxn modelId="{DE5DFF54-41F9-4E42-A901-C512729C5A1B}" type="presParOf" srcId="{6E61AFAF-4840-4468-A94B-398A9EE3913C}" destId="{D02C0033-8D18-4D6C-A647-70605EAA274F}" srcOrd="2" destOrd="0" presId="urn:microsoft.com/office/officeart/2005/8/layout/hProcess3"/>
    <dgm:cxn modelId="{8129B274-F52B-4AD4-AD8B-91C9D40D8150}" type="presParOf" srcId="{6E61AFAF-4840-4468-A94B-398A9EE3913C}" destId="{57AB5A9F-1269-46DC-B12D-A538C2D351EC}" srcOrd="3" destOrd="0" presId="urn:microsoft.com/office/officeart/2005/8/layout/hProcess3"/>
    <dgm:cxn modelId="{2CFE8369-8CCE-499A-8FBD-43EB61570BC9}" type="presParOf" srcId="{6E61AFAF-4840-4468-A94B-398A9EE3913C}" destId="{D49F14A4-E4FE-40F5-83F2-3D70024A4170}" srcOrd="4" destOrd="0" presId="urn:microsoft.com/office/officeart/2005/8/layout/hProcess3"/>
    <dgm:cxn modelId="{B8F95E24-E568-4030-9EAA-C613DD4AB6E0}" type="presParOf" srcId="{AEC0DFB2-B9BD-4532-A60B-438EC218AA85}" destId="{97E1D7B5-8388-4956-95A1-12418BA8B537}" srcOrd="2" destOrd="0" presId="urn:microsoft.com/office/officeart/2005/8/layout/hProcess3"/>
    <dgm:cxn modelId="{9B4FB13A-DF24-43BA-AAAB-CA7D581DCB41}" type="presParOf" srcId="{AEC0DFB2-B9BD-4532-A60B-438EC218AA85}" destId="{F656DD91-4B6D-4842-9A36-B251E0892868}" srcOrd="3" destOrd="0" presId="urn:microsoft.com/office/officeart/2005/8/layout/hProcess3"/>
    <dgm:cxn modelId="{1231360A-B2E8-49E0-B25C-F1B9B09453AB}" type="presParOf" srcId="{F656DD91-4B6D-4842-9A36-B251E0892868}" destId="{FF4CA30F-24C7-4D47-A850-2AC02D7625FE}" srcOrd="0" destOrd="0" presId="urn:microsoft.com/office/officeart/2005/8/layout/hProcess3"/>
    <dgm:cxn modelId="{06437D9C-2BCE-4BE1-A5D9-DCF21B3150F8}" type="presParOf" srcId="{F656DD91-4B6D-4842-9A36-B251E0892868}" destId="{659BD4A6-A132-4A80-B12E-E668F9A61FC1}" srcOrd="1" destOrd="0" presId="urn:microsoft.com/office/officeart/2005/8/layout/hProcess3"/>
    <dgm:cxn modelId="{2B355C4D-40D4-4FCC-B811-271084A65E86}" type="presParOf" srcId="{F656DD91-4B6D-4842-9A36-B251E0892868}" destId="{0B1F1215-046F-4C18-B782-0159E3E18AB2}" srcOrd="2" destOrd="0" presId="urn:microsoft.com/office/officeart/2005/8/layout/hProcess3"/>
    <dgm:cxn modelId="{4F43053F-2A8A-471B-A5B0-D8EB21C514E4}" type="presParOf" srcId="{F656DD91-4B6D-4842-9A36-B251E0892868}" destId="{55C5A23D-29A1-43EA-8E49-D733388BF38F}" srcOrd="3" destOrd="0" presId="urn:microsoft.com/office/officeart/2005/8/layout/hProcess3"/>
    <dgm:cxn modelId="{F4C06DAD-DAA8-446B-9E9D-828D4DA0B8A8}" type="presParOf" srcId="{F656DD91-4B6D-4842-9A36-B251E0892868}" destId="{CB26CAFE-9C82-4106-8228-823D8DFFE86F}" srcOrd="4" destOrd="0" presId="urn:microsoft.com/office/officeart/2005/8/layout/hProcess3"/>
    <dgm:cxn modelId="{2076E711-FCE9-4326-BD75-223470DF1137}" type="presParOf" srcId="{AEC0DFB2-B9BD-4532-A60B-438EC218AA85}" destId="{BB67B9A9-A97A-44AF-A2EC-50AE45FF51C2}" srcOrd="4" destOrd="0" presId="urn:microsoft.com/office/officeart/2005/8/layout/hProcess3"/>
    <dgm:cxn modelId="{ECA78A16-38EE-4955-B689-7C1A6EA4D490}" type="presParOf" srcId="{AEC0DFB2-B9BD-4532-A60B-438EC218AA85}" destId="{98FC4945-4328-49D6-9676-6C09ADBFD465}" srcOrd="5" destOrd="0" presId="urn:microsoft.com/office/officeart/2005/8/layout/hProcess3"/>
    <dgm:cxn modelId="{962466D7-CF43-4F64-BD46-0D0F3921FD8A}" type="presParOf" srcId="{98FC4945-4328-49D6-9676-6C09ADBFD465}" destId="{F6271628-6CCC-4E34-8151-3194BFF11279}" srcOrd="0" destOrd="0" presId="urn:microsoft.com/office/officeart/2005/8/layout/hProcess3"/>
    <dgm:cxn modelId="{A81DA599-7A44-4F92-9809-D4904B56369B}" type="presParOf" srcId="{98FC4945-4328-49D6-9676-6C09ADBFD465}" destId="{4E88FCC8-BCA8-4DF1-BAB1-6E5E171F4D91}" srcOrd="1" destOrd="0" presId="urn:microsoft.com/office/officeart/2005/8/layout/hProcess3"/>
    <dgm:cxn modelId="{0F3D4A4A-6518-4F8D-959E-73AB9FF63DDA}" type="presParOf" srcId="{98FC4945-4328-49D6-9676-6C09ADBFD465}" destId="{9A16B18A-A52F-444A-958B-ACBB71DF37A5}" srcOrd="2" destOrd="0" presId="urn:microsoft.com/office/officeart/2005/8/layout/hProcess3"/>
    <dgm:cxn modelId="{299BA01D-A590-42AD-9D1E-F96B77254A63}" type="presParOf" srcId="{98FC4945-4328-49D6-9676-6C09ADBFD465}" destId="{A3681354-9448-4426-BA42-9AE70BD41704}" srcOrd="3" destOrd="0" presId="urn:microsoft.com/office/officeart/2005/8/layout/hProcess3"/>
    <dgm:cxn modelId="{DCA94F28-DB4C-4A82-83A7-1A85FE183302}" type="presParOf" srcId="{98FC4945-4328-49D6-9676-6C09ADBFD465}" destId="{91AB397B-A186-47CB-8F7F-600DAED91307}" srcOrd="4" destOrd="0" presId="urn:microsoft.com/office/officeart/2005/8/layout/hProcess3"/>
    <dgm:cxn modelId="{FDE219F4-2A8A-45D6-B904-104F981C1274}" type="presParOf" srcId="{AEC0DFB2-B9BD-4532-A60B-438EC218AA85}" destId="{76BF0480-4540-4A74-A780-3B989471E661}" srcOrd="6" destOrd="0" presId="urn:microsoft.com/office/officeart/2005/8/layout/hProcess3"/>
    <dgm:cxn modelId="{1EA84640-00C9-4D7B-80BB-A0E52530ABFF}" type="presParOf" srcId="{AEC0DFB2-B9BD-4532-A60B-438EC218AA85}" destId="{DC5C380D-2463-4673-ACF4-FAC77A8C8A5B}" srcOrd="7" destOrd="0" presId="urn:microsoft.com/office/officeart/2005/8/layout/hProcess3"/>
    <dgm:cxn modelId="{BCBB87ED-F0BF-4CCF-B7AE-5B907BB53C93}" type="presParOf" srcId="{AEC0DFB2-B9BD-4532-A60B-438EC218AA85}" destId="{EF069840-43D3-44CC-8373-8F10CB515F81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E21EA5A-DD89-4A38-8A74-9D7F79586911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841674-B221-4415-AC56-9A1B692997B6}">
      <dgm:prSet/>
      <dgm:spPr/>
      <dgm:t>
        <a:bodyPr/>
        <a:lstStyle/>
        <a:p>
          <a:r>
            <a:rPr lang="en-US" b="0" dirty="0"/>
            <a:t>Relevant drought metrics vary by watershed</a:t>
          </a:r>
          <a:endParaRPr lang="en-US" dirty="0"/>
        </a:p>
      </dgm:t>
    </dgm:pt>
    <dgm:pt modelId="{7F6F4B7D-A320-47CA-9DD4-BD43C2710021}" type="parTrans" cxnId="{A95C6DC4-4022-4476-9736-FF22C476127B}">
      <dgm:prSet/>
      <dgm:spPr/>
      <dgm:t>
        <a:bodyPr/>
        <a:lstStyle/>
        <a:p>
          <a:endParaRPr lang="en-US"/>
        </a:p>
      </dgm:t>
    </dgm:pt>
    <dgm:pt modelId="{38474188-4C9B-4613-92F9-B341D778A9A0}" type="sibTrans" cxnId="{A95C6DC4-4022-4476-9736-FF22C476127B}">
      <dgm:prSet/>
      <dgm:spPr/>
      <dgm:t>
        <a:bodyPr/>
        <a:lstStyle/>
        <a:p>
          <a:endParaRPr lang="en-US"/>
        </a:p>
      </dgm:t>
    </dgm:pt>
    <dgm:pt modelId="{FECF8262-6AFA-4004-8F1A-C9E4F7FFBF96}">
      <dgm:prSet/>
      <dgm:spPr/>
      <dgm:t>
        <a:bodyPr/>
        <a:lstStyle/>
        <a:p>
          <a:r>
            <a:rPr lang="en-US" b="0" dirty="0"/>
            <a:t>Consider underlying vulnerabilities</a:t>
          </a:r>
          <a:endParaRPr lang="en-US" dirty="0"/>
        </a:p>
      </dgm:t>
    </dgm:pt>
    <dgm:pt modelId="{21D36FF0-9D1E-463C-BEEC-552A31A2F549}" type="parTrans" cxnId="{B06FCF23-50BE-4598-9269-7E107D10F91A}">
      <dgm:prSet/>
      <dgm:spPr/>
      <dgm:t>
        <a:bodyPr/>
        <a:lstStyle/>
        <a:p>
          <a:endParaRPr lang="en-US"/>
        </a:p>
      </dgm:t>
    </dgm:pt>
    <dgm:pt modelId="{C68E153A-3758-4913-98B5-EEFABDBFEFF0}" type="sibTrans" cxnId="{B06FCF23-50BE-4598-9269-7E107D10F91A}">
      <dgm:prSet/>
      <dgm:spPr/>
      <dgm:t>
        <a:bodyPr/>
        <a:lstStyle/>
        <a:p>
          <a:endParaRPr lang="en-US"/>
        </a:p>
      </dgm:t>
    </dgm:pt>
    <dgm:pt modelId="{28A0CA5B-1E83-4717-A678-503EC9121392}">
      <dgm:prSet/>
      <dgm:spPr/>
      <dgm:t>
        <a:bodyPr/>
        <a:lstStyle/>
        <a:p>
          <a:r>
            <a:rPr lang="en-US" b="0"/>
            <a:t>Work together</a:t>
          </a:r>
          <a:endParaRPr lang="en-US"/>
        </a:p>
      </dgm:t>
    </dgm:pt>
    <dgm:pt modelId="{9CA4EE15-2209-4FD0-897E-09340CDC9EA2}" type="parTrans" cxnId="{2CCF2B03-B881-495D-B058-A6740ECAAEAF}">
      <dgm:prSet/>
      <dgm:spPr/>
      <dgm:t>
        <a:bodyPr/>
        <a:lstStyle/>
        <a:p>
          <a:endParaRPr lang="en-US"/>
        </a:p>
      </dgm:t>
    </dgm:pt>
    <dgm:pt modelId="{AA36FAC6-3248-4ED0-8365-8AAFD43F307B}" type="sibTrans" cxnId="{2CCF2B03-B881-495D-B058-A6740ECAAEAF}">
      <dgm:prSet/>
      <dgm:spPr/>
      <dgm:t>
        <a:bodyPr/>
        <a:lstStyle/>
        <a:p>
          <a:endParaRPr lang="en-US"/>
        </a:p>
      </dgm:t>
    </dgm:pt>
    <dgm:pt modelId="{D8CECC5A-A202-43FA-962B-6CD8F217996F}">
      <dgm:prSet/>
      <dgm:spPr/>
      <dgm:t>
        <a:bodyPr/>
        <a:lstStyle/>
        <a:p>
          <a:r>
            <a:rPr lang="en-US" b="0"/>
            <a:t>Strengthen mitigation and response</a:t>
          </a:r>
          <a:endParaRPr lang="en-US"/>
        </a:p>
      </dgm:t>
    </dgm:pt>
    <dgm:pt modelId="{4EF92F21-85B6-427F-8769-0DF018BBA475}" type="parTrans" cxnId="{E8BD5799-6B38-4B03-9409-96CF86354EEB}">
      <dgm:prSet/>
      <dgm:spPr/>
      <dgm:t>
        <a:bodyPr/>
        <a:lstStyle/>
        <a:p>
          <a:endParaRPr lang="en-US"/>
        </a:p>
      </dgm:t>
    </dgm:pt>
    <dgm:pt modelId="{99281363-8C38-410C-B269-06D8A15EE4B1}" type="sibTrans" cxnId="{E8BD5799-6B38-4B03-9409-96CF86354EEB}">
      <dgm:prSet/>
      <dgm:spPr/>
      <dgm:t>
        <a:bodyPr/>
        <a:lstStyle/>
        <a:p>
          <a:endParaRPr lang="en-US"/>
        </a:p>
      </dgm:t>
    </dgm:pt>
    <dgm:pt modelId="{A8DF8FDD-6340-4E3A-9BCB-9B9753872F6A}">
      <dgm:prSet/>
      <dgm:spPr/>
      <dgm:t>
        <a:bodyPr/>
        <a:lstStyle/>
        <a:p>
          <a:r>
            <a:rPr lang="en-US" b="0"/>
            <a:t>Less overwhelming</a:t>
          </a:r>
          <a:endParaRPr lang="en-US"/>
        </a:p>
      </dgm:t>
    </dgm:pt>
    <dgm:pt modelId="{515E6D4E-1777-4B3C-ACF1-6E75784D8668}" type="parTrans" cxnId="{525618DA-E014-4430-BAA8-6647A20492F9}">
      <dgm:prSet/>
      <dgm:spPr/>
      <dgm:t>
        <a:bodyPr/>
        <a:lstStyle/>
        <a:p>
          <a:endParaRPr lang="en-US"/>
        </a:p>
      </dgm:t>
    </dgm:pt>
    <dgm:pt modelId="{AC3F9070-36F1-4DA6-B913-4FF3E88F4776}" type="sibTrans" cxnId="{525618DA-E014-4430-BAA8-6647A20492F9}">
      <dgm:prSet/>
      <dgm:spPr/>
      <dgm:t>
        <a:bodyPr/>
        <a:lstStyle/>
        <a:p>
          <a:endParaRPr lang="en-US"/>
        </a:p>
      </dgm:t>
    </dgm:pt>
    <dgm:pt modelId="{7C7C5A6F-F653-4AD2-A41C-846E5F10D191}">
      <dgm:prSet/>
      <dgm:spPr/>
      <dgm:t>
        <a:bodyPr/>
        <a:lstStyle/>
        <a:p>
          <a:r>
            <a:rPr lang="en-US" b="0"/>
            <a:t>More likely to be accomplished</a:t>
          </a:r>
          <a:endParaRPr lang="en-US"/>
        </a:p>
      </dgm:t>
    </dgm:pt>
    <dgm:pt modelId="{6188CB0F-00E2-461B-8B66-159B90DEB874}" type="parTrans" cxnId="{55515671-B80A-4273-B28F-4A6E0AA7023B}">
      <dgm:prSet/>
      <dgm:spPr/>
      <dgm:t>
        <a:bodyPr/>
        <a:lstStyle/>
        <a:p>
          <a:endParaRPr lang="en-US"/>
        </a:p>
      </dgm:t>
    </dgm:pt>
    <dgm:pt modelId="{8EB217A3-CB8E-4C4E-9E50-99C25D28A90C}" type="sibTrans" cxnId="{55515671-B80A-4273-B28F-4A6E0AA7023B}">
      <dgm:prSet/>
      <dgm:spPr/>
      <dgm:t>
        <a:bodyPr/>
        <a:lstStyle/>
        <a:p>
          <a:endParaRPr lang="en-US"/>
        </a:p>
      </dgm:t>
    </dgm:pt>
    <dgm:pt modelId="{77588FAE-36B5-4202-8321-68A91AF375F5}">
      <dgm:prSet/>
      <dgm:spPr/>
      <dgm:t>
        <a:bodyPr/>
        <a:lstStyle/>
        <a:p>
          <a:r>
            <a:rPr lang="en-US" dirty="0"/>
            <a:t>What works for you?</a:t>
          </a:r>
        </a:p>
      </dgm:t>
    </dgm:pt>
    <dgm:pt modelId="{0A4F00DC-DDEC-46C0-9233-C2BB3135E4DB}" type="parTrans" cxnId="{F544ADE5-D553-4034-A1BE-42A6D7580002}">
      <dgm:prSet/>
      <dgm:spPr/>
      <dgm:t>
        <a:bodyPr/>
        <a:lstStyle/>
        <a:p>
          <a:endParaRPr lang="en-US"/>
        </a:p>
      </dgm:t>
    </dgm:pt>
    <dgm:pt modelId="{0558F605-D0BB-458B-9FD4-175C5FFF173F}" type="sibTrans" cxnId="{F544ADE5-D553-4034-A1BE-42A6D7580002}">
      <dgm:prSet/>
      <dgm:spPr/>
      <dgm:t>
        <a:bodyPr/>
        <a:lstStyle/>
        <a:p>
          <a:endParaRPr lang="en-US"/>
        </a:p>
      </dgm:t>
    </dgm:pt>
    <dgm:pt modelId="{8FE0B100-A0EE-48EA-80B2-814A996D5D86}">
      <dgm:prSet/>
      <dgm:spPr/>
      <dgm:t>
        <a:bodyPr/>
        <a:lstStyle/>
        <a:p>
          <a:r>
            <a:rPr lang="en-US" dirty="0"/>
            <a:t>Infrastructure</a:t>
          </a:r>
        </a:p>
      </dgm:t>
    </dgm:pt>
    <dgm:pt modelId="{22293FE7-571C-4BEC-81A9-2BB1AD2A2D8D}" type="parTrans" cxnId="{1880E84C-C01E-4696-880E-357E14D0355A}">
      <dgm:prSet/>
      <dgm:spPr/>
      <dgm:t>
        <a:bodyPr/>
        <a:lstStyle/>
        <a:p>
          <a:endParaRPr lang="en-US"/>
        </a:p>
      </dgm:t>
    </dgm:pt>
    <dgm:pt modelId="{A76811D3-893E-4812-80F5-49FF4A9C3595}" type="sibTrans" cxnId="{1880E84C-C01E-4696-880E-357E14D0355A}">
      <dgm:prSet/>
      <dgm:spPr/>
      <dgm:t>
        <a:bodyPr/>
        <a:lstStyle/>
        <a:p>
          <a:endParaRPr lang="en-US"/>
        </a:p>
      </dgm:t>
    </dgm:pt>
    <dgm:pt modelId="{F8436FC2-DDB3-4EA2-9588-55DA537D65EC}">
      <dgm:prSet/>
      <dgm:spPr/>
      <dgm:t>
        <a:bodyPr/>
        <a:lstStyle/>
        <a:p>
          <a:r>
            <a:rPr lang="en-US" dirty="0"/>
            <a:t>Regulatory</a:t>
          </a:r>
        </a:p>
      </dgm:t>
    </dgm:pt>
    <dgm:pt modelId="{AE631F54-EC77-4BC9-81A8-984B78AB8476}" type="parTrans" cxnId="{93764F6A-C531-485A-B241-FF7ADC34C113}">
      <dgm:prSet/>
      <dgm:spPr/>
      <dgm:t>
        <a:bodyPr/>
        <a:lstStyle/>
        <a:p>
          <a:endParaRPr lang="en-US"/>
        </a:p>
      </dgm:t>
    </dgm:pt>
    <dgm:pt modelId="{049914CB-9732-4FD0-9AEA-C0DC2642E4F5}" type="sibTrans" cxnId="{93764F6A-C531-485A-B241-FF7ADC34C113}">
      <dgm:prSet/>
      <dgm:spPr/>
      <dgm:t>
        <a:bodyPr/>
        <a:lstStyle/>
        <a:p>
          <a:endParaRPr lang="en-US"/>
        </a:p>
      </dgm:t>
    </dgm:pt>
    <dgm:pt modelId="{D7121FAA-DFFF-4D90-8BDC-163844B10881}">
      <dgm:prSet/>
      <dgm:spPr/>
      <dgm:t>
        <a:bodyPr/>
        <a:lstStyle/>
        <a:p>
          <a:r>
            <a:rPr lang="en-US" dirty="0"/>
            <a:t>Natural systems</a:t>
          </a:r>
        </a:p>
      </dgm:t>
    </dgm:pt>
    <dgm:pt modelId="{1DBCC50F-8CBA-4226-AAD3-A5137EDADDAF}" type="parTrans" cxnId="{A0993E43-2DE8-44BC-8042-B360BC3AB34B}">
      <dgm:prSet/>
      <dgm:spPr/>
      <dgm:t>
        <a:bodyPr/>
        <a:lstStyle/>
        <a:p>
          <a:endParaRPr lang="en-US"/>
        </a:p>
      </dgm:t>
    </dgm:pt>
    <dgm:pt modelId="{B9FCCA2A-9B12-4639-AFF7-4A710A4AD45C}" type="sibTrans" cxnId="{A0993E43-2DE8-44BC-8042-B360BC3AB34B}">
      <dgm:prSet/>
      <dgm:spPr/>
      <dgm:t>
        <a:bodyPr/>
        <a:lstStyle/>
        <a:p>
          <a:endParaRPr lang="en-US"/>
        </a:p>
      </dgm:t>
    </dgm:pt>
    <dgm:pt modelId="{1830E716-AED8-40BE-BDA6-7C3A2F949D67}" type="pres">
      <dgm:prSet presAssocID="{5E21EA5A-DD89-4A38-8A74-9D7F79586911}" presName="linear" presStyleCnt="0">
        <dgm:presLayoutVars>
          <dgm:dir/>
          <dgm:animLvl val="lvl"/>
          <dgm:resizeHandles val="exact"/>
        </dgm:presLayoutVars>
      </dgm:prSet>
      <dgm:spPr/>
    </dgm:pt>
    <dgm:pt modelId="{1F2BA853-814B-4CF6-AB74-58BC592804DF}" type="pres">
      <dgm:prSet presAssocID="{F1841674-B221-4415-AC56-9A1B692997B6}" presName="parentLin" presStyleCnt="0"/>
      <dgm:spPr/>
    </dgm:pt>
    <dgm:pt modelId="{A5AD68D0-27D0-4170-A3FE-9F1B956CBF0F}" type="pres">
      <dgm:prSet presAssocID="{F1841674-B221-4415-AC56-9A1B692997B6}" presName="parentLeftMargin" presStyleLbl="node1" presStyleIdx="0" presStyleCnt="3"/>
      <dgm:spPr/>
    </dgm:pt>
    <dgm:pt modelId="{D18C367F-1AA4-477D-96BB-8AA260A55B8B}" type="pres">
      <dgm:prSet presAssocID="{F1841674-B221-4415-AC56-9A1B692997B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75C9466-D1A2-47EF-8F49-8F6D3D125936}" type="pres">
      <dgm:prSet presAssocID="{F1841674-B221-4415-AC56-9A1B692997B6}" presName="negativeSpace" presStyleCnt="0"/>
      <dgm:spPr/>
    </dgm:pt>
    <dgm:pt modelId="{14BC6259-0059-4C4F-9BF6-C73CD1C8E717}" type="pres">
      <dgm:prSet presAssocID="{F1841674-B221-4415-AC56-9A1B692997B6}" presName="childText" presStyleLbl="conFgAcc1" presStyleIdx="0" presStyleCnt="3">
        <dgm:presLayoutVars>
          <dgm:bulletEnabled val="1"/>
        </dgm:presLayoutVars>
      </dgm:prSet>
      <dgm:spPr/>
    </dgm:pt>
    <dgm:pt modelId="{1BDD47D3-D6DB-4D80-A893-250D3BB0C42D}" type="pres">
      <dgm:prSet presAssocID="{38474188-4C9B-4613-92F9-B341D778A9A0}" presName="spaceBetweenRectangles" presStyleCnt="0"/>
      <dgm:spPr/>
    </dgm:pt>
    <dgm:pt modelId="{9253556E-7715-4432-9C60-CFD08B04B113}" type="pres">
      <dgm:prSet presAssocID="{FECF8262-6AFA-4004-8F1A-C9E4F7FFBF96}" presName="parentLin" presStyleCnt="0"/>
      <dgm:spPr/>
    </dgm:pt>
    <dgm:pt modelId="{837CFF57-FE77-4704-BCFA-EAD12C3A8D86}" type="pres">
      <dgm:prSet presAssocID="{FECF8262-6AFA-4004-8F1A-C9E4F7FFBF96}" presName="parentLeftMargin" presStyleLbl="node1" presStyleIdx="0" presStyleCnt="3"/>
      <dgm:spPr/>
    </dgm:pt>
    <dgm:pt modelId="{105CAE44-7799-4274-B840-B22C2D2D11EC}" type="pres">
      <dgm:prSet presAssocID="{FECF8262-6AFA-4004-8F1A-C9E4F7FFBF9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87B6ACA-9149-4F4D-9800-4E07972D76D1}" type="pres">
      <dgm:prSet presAssocID="{FECF8262-6AFA-4004-8F1A-C9E4F7FFBF96}" presName="negativeSpace" presStyleCnt="0"/>
      <dgm:spPr/>
    </dgm:pt>
    <dgm:pt modelId="{A074C694-9FD0-42ED-97AE-15B260E9346D}" type="pres">
      <dgm:prSet presAssocID="{FECF8262-6AFA-4004-8F1A-C9E4F7FFBF96}" presName="childText" presStyleLbl="conFgAcc1" presStyleIdx="1" presStyleCnt="3">
        <dgm:presLayoutVars>
          <dgm:bulletEnabled val="1"/>
        </dgm:presLayoutVars>
      </dgm:prSet>
      <dgm:spPr/>
    </dgm:pt>
    <dgm:pt modelId="{3D4E34E3-95EB-4488-8DBC-3923F0EA2455}" type="pres">
      <dgm:prSet presAssocID="{C68E153A-3758-4913-98B5-EEFABDBFEFF0}" presName="spaceBetweenRectangles" presStyleCnt="0"/>
      <dgm:spPr/>
    </dgm:pt>
    <dgm:pt modelId="{23EF3621-E1EE-41FD-93F2-9FE67E2C42F6}" type="pres">
      <dgm:prSet presAssocID="{28A0CA5B-1E83-4717-A678-503EC9121392}" presName="parentLin" presStyleCnt="0"/>
      <dgm:spPr/>
    </dgm:pt>
    <dgm:pt modelId="{417EEB16-EC62-42BC-A676-6F6BB3424D77}" type="pres">
      <dgm:prSet presAssocID="{28A0CA5B-1E83-4717-A678-503EC9121392}" presName="parentLeftMargin" presStyleLbl="node1" presStyleIdx="1" presStyleCnt="3"/>
      <dgm:spPr/>
    </dgm:pt>
    <dgm:pt modelId="{74AF811D-DC63-459F-B0DE-5CC27E8ACFC3}" type="pres">
      <dgm:prSet presAssocID="{28A0CA5B-1E83-4717-A678-503EC912139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CA25134-0683-4B29-B42B-E3B875934AE5}" type="pres">
      <dgm:prSet presAssocID="{28A0CA5B-1E83-4717-A678-503EC9121392}" presName="negativeSpace" presStyleCnt="0"/>
      <dgm:spPr/>
    </dgm:pt>
    <dgm:pt modelId="{036DC729-3D4D-4004-9143-2AE1D72D1851}" type="pres">
      <dgm:prSet presAssocID="{28A0CA5B-1E83-4717-A678-503EC912139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CCF2B03-B881-495D-B058-A6740ECAAEAF}" srcId="{5E21EA5A-DD89-4A38-8A74-9D7F79586911}" destId="{28A0CA5B-1E83-4717-A678-503EC9121392}" srcOrd="2" destOrd="0" parTransId="{9CA4EE15-2209-4FD0-897E-09340CDC9EA2}" sibTransId="{AA36FAC6-3248-4ED0-8365-8AAFD43F307B}"/>
    <dgm:cxn modelId="{4A583315-EAF8-46A0-8B97-AEADCBED8204}" type="presOf" srcId="{F1841674-B221-4415-AC56-9A1B692997B6}" destId="{A5AD68D0-27D0-4170-A3FE-9F1B956CBF0F}" srcOrd="0" destOrd="0" presId="urn:microsoft.com/office/officeart/2005/8/layout/list1"/>
    <dgm:cxn modelId="{CF4CB21C-3E06-40E9-AEBA-52A8A2FE1803}" type="presOf" srcId="{D7121FAA-DFFF-4D90-8BDC-163844B10881}" destId="{A074C694-9FD0-42ED-97AE-15B260E9346D}" srcOrd="0" destOrd="1" presId="urn:microsoft.com/office/officeart/2005/8/layout/list1"/>
    <dgm:cxn modelId="{B06FCF23-50BE-4598-9269-7E107D10F91A}" srcId="{5E21EA5A-DD89-4A38-8A74-9D7F79586911}" destId="{FECF8262-6AFA-4004-8F1A-C9E4F7FFBF96}" srcOrd="1" destOrd="0" parTransId="{21D36FF0-9D1E-463C-BEEC-552A31A2F549}" sibTransId="{C68E153A-3758-4913-98B5-EEFABDBFEFF0}"/>
    <dgm:cxn modelId="{B3794536-1D16-4769-B34B-E0CB66CE6AAB}" type="presOf" srcId="{28A0CA5B-1E83-4717-A678-503EC9121392}" destId="{74AF811D-DC63-459F-B0DE-5CC27E8ACFC3}" srcOrd="1" destOrd="0" presId="urn:microsoft.com/office/officeart/2005/8/layout/list1"/>
    <dgm:cxn modelId="{3E4BC03D-C4CF-4588-8FD9-F54B98895DCA}" type="presOf" srcId="{77588FAE-36B5-4202-8321-68A91AF375F5}" destId="{14BC6259-0059-4C4F-9BF6-C73CD1C8E717}" srcOrd="0" destOrd="0" presId="urn:microsoft.com/office/officeart/2005/8/layout/list1"/>
    <dgm:cxn modelId="{F7270960-A907-4DC4-91C8-45160FCB6198}" type="presOf" srcId="{D8CECC5A-A202-43FA-962B-6CD8F217996F}" destId="{036DC729-3D4D-4004-9143-2AE1D72D1851}" srcOrd="0" destOrd="0" presId="urn:microsoft.com/office/officeart/2005/8/layout/list1"/>
    <dgm:cxn modelId="{A0993E43-2DE8-44BC-8042-B360BC3AB34B}" srcId="{FECF8262-6AFA-4004-8F1A-C9E4F7FFBF96}" destId="{D7121FAA-DFFF-4D90-8BDC-163844B10881}" srcOrd="1" destOrd="0" parTransId="{1DBCC50F-8CBA-4226-AAD3-A5137EDADDAF}" sibTransId="{B9FCCA2A-9B12-4639-AFF7-4A710A4AD45C}"/>
    <dgm:cxn modelId="{1DE15045-243E-42DB-9AC8-CD0A1DA3C02C}" type="presOf" srcId="{8FE0B100-A0EE-48EA-80B2-814A996D5D86}" destId="{A074C694-9FD0-42ED-97AE-15B260E9346D}" srcOrd="0" destOrd="0" presId="urn:microsoft.com/office/officeart/2005/8/layout/list1"/>
    <dgm:cxn modelId="{93764F6A-C531-485A-B241-FF7ADC34C113}" srcId="{FECF8262-6AFA-4004-8F1A-C9E4F7FFBF96}" destId="{F8436FC2-DDB3-4EA2-9588-55DA537D65EC}" srcOrd="2" destOrd="0" parTransId="{AE631F54-EC77-4BC9-81A8-984B78AB8476}" sibTransId="{049914CB-9732-4FD0-9AEA-C0DC2642E4F5}"/>
    <dgm:cxn modelId="{1880E84C-C01E-4696-880E-357E14D0355A}" srcId="{FECF8262-6AFA-4004-8F1A-C9E4F7FFBF96}" destId="{8FE0B100-A0EE-48EA-80B2-814A996D5D86}" srcOrd="0" destOrd="0" parTransId="{22293FE7-571C-4BEC-81A9-2BB1AD2A2D8D}" sibTransId="{A76811D3-893E-4812-80F5-49FF4A9C3595}"/>
    <dgm:cxn modelId="{55515671-B80A-4273-B28F-4A6E0AA7023B}" srcId="{28A0CA5B-1E83-4717-A678-503EC9121392}" destId="{7C7C5A6F-F653-4AD2-A41C-846E5F10D191}" srcOrd="2" destOrd="0" parTransId="{6188CB0F-00E2-461B-8B66-159B90DEB874}" sibTransId="{8EB217A3-CB8E-4C4E-9E50-99C25D28A90C}"/>
    <dgm:cxn modelId="{43F1907E-FDFC-465A-BB35-A9E4E13D81E0}" type="presOf" srcId="{5E21EA5A-DD89-4A38-8A74-9D7F79586911}" destId="{1830E716-AED8-40BE-BDA6-7C3A2F949D67}" srcOrd="0" destOrd="0" presId="urn:microsoft.com/office/officeart/2005/8/layout/list1"/>
    <dgm:cxn modelId="{E8BD5799-6B38-4B03-9409-96CF86354EEB}" srcId="{28A0CA5B-1E83-4717-A678-503EC9121392}" destId="{D8CECC5A-A202-43FA-962B-6CD8F217996F}" srcOrd="0" destOrd="0" parTransId="{4EF92F21-85B6-427F-8769-0DF018BBA475}" sibTransId="{99281363-8C38-410C-B269-06D8A15EE4B1}"/>
    <dgm:cxn modelId="{3C10DC99-14E3-48A9-9F73-AD382AED7560}" type="presOf" srcId="{F8436FC2-DDB3-4EA2-9588-55DA537D65EC}" destId="{A074C694-9FD0-42ED-97AE-15B260E9346D}" srcOrd="0" destOrd="2" presId="urn:microsoft.com/office/officeart/2005/8/layout/list1"/>
    <dgm:cxn modelId="{9E905CAC-3AE6-4BA9-84D6-3E33F06F8F30}" type="presOf" srcId="{FECF8262-6AFA-4004-8F1A-C9E4F7FFBF96}" destId="{105CAE44-7799-4274-B840-B22C2D2D11EC}" srcOrd="1" destOrd="0" presId="urn:microsoft.com/office/officeart/2005/8/layout/list1"/>
    <dgm:cxn modelId="{B67D4BB8-22A6-4541-A2BA-F012CEB2F694}" type="presOf" srcId="{FECF8262-6AFA-4004-8F1A-C9E4F7FFBF96}" destId="{837CFF57-FE77-4704-BCFA-EAD12C3A8D86}" srcOrd="0" destOrd="0" presId="urn:microsoft.com/office/officeart/2005/8/layout/list1"/>
    <dgm:cxn modelId="{911AE4BE-EE3C-48B9-B983-E8C26D7D513F}" type="presOf" srcId="{F1841674-B221-4415-AC56-9A1B692997B6}" destId="{D18C367F-1AA4-477D-96BB-8AA260A55B8B}" srcOrd="1" destOrd="0" presId="urn:microsoft.com/office/officeart/2005/8/layout/list1"/>
    <dgm:cxn modelId="{F43178C1-B6D1-452B-BD69-FF7F4F669E34}" type="presOf" srcId="{7C7C5A6F-F653-4AD2-A41C-846E5F10D191}" destId="{036DC729-3D4D-4004-9143-2AE1D72D1851}" srcOrd="0" destOrd="2" presId="urn:microsoft.com/office/officeart/2005/8/layout/list1"/>
    <dgm:cxn modelId="{A95C6DC4-4022-4476-9736-FF22C476127B}" srcId="{5E21EA5A-DD89-4A38-8A74-9D7F79586911}" destId="{F1841674-B221-4415-AC56-9A1B692997B6}" srcOrd="0" destOrd="0" parTransId="{7F6F4B7D-A320-47CA-9DD4-BD43C2710021}" sibTransId="{38474188-4C9B-4613-92F9-B341D778A9A0}"/>
    <dgm:cxn modelId="{525618DA-E014-4430-BAA8-6647A20492F9}" srcId="{28A0CA5B-1E83-4717-A678-503EC9121392}" destId="{A8DF8FDD-6340-4E3A-9BCB-9B9753872F6A}" srcOrd="1" destOrd="0" parTransId="{515E6D4E-1777-4B3C-ACF1-6E75784D8668}" sibTransId="{AC3F9070-36F1-4DA6-B913-4FF3E88F4776}"/>
    <dgm:cxn modelId="{F544ADE5-D553-4034-A1BE-42A6D7580002}" srcId="{F1841674-B221-4415-AC56-9A1B692997B6}" destId="{77588FAE-36B5-4202-8321-68A91AF375F5}" srcOrd="0" destOrd="0" parTransId="{0A4F00DC-DDEC-46C0-9233-C2BB3135E4DB}" sibTransId="{0558F605-D0BB-458B-9FD4-175C5FFF173F}"/>
    <dgm:cxn modelId="{FDC1BDF4-1326-4EB6-90CC-0BF18BB3A745}" type="presOf" srcId="{A8DF8FDD-6340-4E3A-9BCB-9B9753872F6A}" destId="{036DC729-3D4D-4004-9143-2AE1D72D1851}" srcOrd="0" destOrd="1" presId="urn:microsoft.com/office/officeart/2005/8/layout/list1"/>
    <dgm:cxn modelId="{36188CFF-FFAB-4323-9F8C-15573ED5B6E1}" type="presOf" srcId="{28A0CA5B-1E83-4717-A678-503EC9121392}" destId="{417EEB16-EC62-42BC-A676-6F6BB3424D77}" srcOrd="0" destOrd="0" presId="urn:microsoft.com/office/officeart/2005/8/layout/list1"/>
    <dgm:cxn modelId="{C9CB6FAD-369C-4878-B50F-294CCD4CC5D2}" type="presParOf" srcId="{1830E716-AED8-40BE-BDA6-7C3A2F949D67}" destId="{1F2BA853-814B-4CF6-AB74-58BC592804DF}" srcOrd="0" destOrd="0" presId="urn:microsoft.com/office/officeart/2005/8/layout/list1"/>
    <dgm:cxn modelId="{40663510-48DC-4DE0-B439-5C86EA662AC4}" type="presParOf" srcId="{1F2BA853-814B-4CF6-AB74-58BC592804DF}" destId="{A5AD68D0-27D0-4170-A3FE-9F1B956CBF0F}" srcOrd="0" destOrd="0" presId="urn:microsoft.com/office/officeart/2005/8/layout/list1"/>
    <dgm:cxn modelId="{9135D3D2-5B2C-44CB-BAF2-237CE06FBCD5}" type="presParOf" srcId="{1F2BA853-814B-4CF6-AB74-58BC592804DF}" destId="{D18C367F-1AA4-477D-96BB-8AA260A55B8B}" srcOrd="1" destOrd="0" presId="urn:microsoft.com/office/officeart/2005/8/layout/list1"/>
    <dgm:cxn modelId="{20D99EEC-BBD7-4982-87EC-6EB84B8B8AAE}" type="presParOf" srcId="{1830E716-AED8-40BE-BDA6-7C3A2F949D67}" destId="{275C9466-D1A2-47EF-8F49-8F6D3D125936}" srcOrd="1" destOrd="0" presId="urn:microsoft.com/office/officeart/2005/8/layout/list1"/>
    <dgm:cxn modelId="{B6A49CC0-50C2-46B0-AFB1-01EF4C15A769}" type="presParOf" srcId="{1830E716-AED8-40BE-BDA6-7C3A2F949D67}" destId="{14BC6259-0059-4C4F-9BF6-C73CD1C8E717}" srcOrd="2" destOrd="0" presId="urn:microsoft.com/office/officeart/2005/8/layout/list1"/>
    <dgm:cxn modelId="{D74DC9E2-44F2-444A-8828-516989868CD3}" type="presParOf" srcId="{1830E716-AED8-40BE-BDA6-7C3A2F949D67}" destId="{1BDD47D3-D6DB-4D80-A893-250D3BB0C42D}" srcOrd="3" destOrd="0" presId="urn:microsoft.com/office/officeart/2005/8/layout/list1"/>
    <dgm:cxn modelId="{1ED2252F-3DCF-4C6F-99B5-176EE8C655F2}" type="presParOf" srcId="{1830E716-AED8-40BE-BDA6-7C3A2F949D67}" destId="{9253556E-7715-4432-9C60-CFD08B04B113}" srcOrd="4" destOrd="0" presId="urn:microsoft.com/office/officeart/2005/8/layout/list1"/>
    <dgm:cxn modelId="{551E8C68-9392-4A11-BF01-7CB5766A3697}" type="presParOf" srcId="{9253556E-7715-4432-9C60-CFD08B04B113}" destId="{837CFF57-FE77-4704-BCFA-EAD12C3A8D86}" srcOrd="0" destOrd="0" presId="urn:microsoft.com/office/officeart/2005/8/layout/list1"/>
    <dgm:cxn modelId="{5739AF23-EA6F-438D-8B73-9B5D230E764E}" type="presParOf" srcId="{9253556E-7715-4432-9C60-CFD08B04B113}" destId="{105CAE44-7799-4274-B840-B22C2D2D11EC}" srcOrd="1" destOrd="0" presId="urn:microsoft.com/office/officeart/2005/8/layout/list1"/>
    <dgm:cxn modelId="{E245C148-8B42-4A55-9B16-872C323CEC15}" type="presParOf" srcId="{1830E716-AED8-40BE-BDA6-7C3A2F949D67}" destId="{F87B6ACA-9149-4F4D-9800-4E07972D76D1}" srcOrd="5" destOrd="0" presId="urn:microsoft.com/office/officeart/2005/8/layout/list1"/>
    <dgm:cxn modelId="{4FF98934-4B32-401E-BCBF-E191E83E15EF}" type="presParOf" srcId="{1830E716-AED8-40BE-BDA6-7C3A2F949D67}" destId="{A074C694-9FD0-42ED-97AE-15B260E9346D}" srcOrd="6" destOrd="0" presId="urn:microsoft.com/office/officeart/2005/8/layout/list1"/>
    <dgm:cxn modelId="{B9EF75A1-5483-4BF4-B225-122C1FBDA945}" type="presParOf" srcId="{1830E716-AED8-40BE-BDA6-7C3A2F949D67}" destId="{3D4E34E3-95EB-4488-8DBC-3923F0EA2455}" srcOrd="7" destOrd="0" presId="urn:microsoft.com/office/officeart/2005/8/layout/list1"/>
    <dgm:cxn modelId="{8551A1CA-EC74-4587-9F84-0AD9EFBE210B}" type="presParOf" srcId="{1830E716-AED8-40BE-BDA6-7C3A2F949D67}" destId="{23EF3621-E1EE-41FD-93F2-9FE67E2C42F6}" srcOrd="8" destOrd="0" presId="urn:microsoft.com/office/officeart/2005/8/layout/list1"/>
    <dgm:cxn modelId="{E6F73575-74F0-461D-9C93-C0CB5E14D2BF}" type="presParOf" srcId="{23EF3621-E1EE-41FD-93F2-9FE67E2C42F6}" destId="{417EEB16-EC62-42BC-A676-6F6BB3424D77}" srcOrd="0" destOrd="0" presId="urn:microsoft.com/office/officeart/2005/8/layout/list1"/>
    <dgm:cxn modelId="{99B37971-3161-44E8-861C-A76BD2E9782D}" type="presParOf" srcId="{23EF3621-E1EE-41FD-93F2-9FE67E2C42F6}" destId="{74AF811D-DC63-459F-B0DE-5CC27E8ACFC3}" srcOrd="1" destOrd="0" presId="urn:microsoft.com/office/officeart/2005/8/layout/list1"/>
    <dgm:cxn modelId="{AE3C9D4F-AB3C-4667-92B1-398CA10C1B1B}" type="presParOf" srcId="{1830E716-AED8-40BE-BDA6-7C3A2F949D67}" destId="{3CA25134-0683-4B29-B42B-E3B875934AE5}" srcOrd="9" destOrd="0" presId="urn:microsoft.com/office/officeart/2005/8/layout/list1"/>
    <dgm:cxn modelId="{87FC79CC-E631-48F5-B77D-82222C20D123}" type="presParOf" srcId="{1830E716-AED8-40BE-BDA6-7C3A2F949D67}" destId="{036DC729-3D4D-4004-9143-2AE1D72D185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0C2BE-B58B-446E-B1D4-98FF73D89635}">
      <dsp:nvSpPr>
        <dsp:cNvPr id="0" name=""/>
        <dsp:cNvSpPr/>
      </dsp:nvSpPr>
      <dsp:spPr>
        <a:xfrm>
          <a:off x="1425844" y="198520"/>
          <a:ext cx="3751111" cy="117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Drought monitoring</a:t>
          </a:r>
          <a:endParaRPr lang="en-US" sz="2500" kern="1200"/>
        </a:p>
      </dsp:txBody>
      <dsp:txXfrm>
        <a:off x="1425844" y="198520"/>
        <a:ext cx="3751111" cy="1172222"/>
      </dsp:txXfrm>
    </dsp:sp>
    <dsp:sp modelId="{BD0F301E-3EA6-4D3F-AA42-8F3F1843938D}">
      <dsp:nvSpPr>
        <dsp:cNvPr id="0" name=""/>
        <dsp:cNvSpPr/>
      </dsp:nvSpPr>
      <dsp:spPr>
        <a:xfrm>
          <a:off x="1269548" y="29199"/>
          <a:ext cx="820555" cy="123083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4ED17-D038-40C2-8C69-A508BD31B327}">
      <dsp:nvSpPr>
        <dsp:cNvPr id="0" name=""/>
        <dsp:cNvSpPr/>
      </dsp:nvSpPr>
      <dsp:spPr>
        <a:xfrm>
          <a:off x="5494940" y="198520"/>
          <a:ext cx="3751111" cy="117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Vulnerability assessment</a:t>
          </a:r>
          <a:endParaRPr lang="en-US" sz="2500" kern="1200"/>
        </a:p>
      </dsp:txBody>
      <dsp:txXfrm>
        <a:off x="5494940" y="198520"/>
        <a:ext cx="3751111" cy="1172222"/>
      </dsp:txXfrm>
    </dsp:sp>
    <dsp:sp modelId="{DDC9AB8F-122E-4C48-8016-CD1E0B75989D}">
      <dsp:nvSpPr>
        <dsp:cNvPr id="0" name=""/>
        <dsp:cNvSpPr/>
      </dsp:nvSpPr>
      <dsp:spPr>
        <a:xfrm>
          <a:off x="5338643" y="29199"/>
          <a:ext cx="820555" cy="1230833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852" t="681" r="-90148" b="-68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B077C-67EE-4FC5-90FD-B837D946866C}">
      <dsp:nvSpPr>
        <dsp:cNvPr id="0" name=""/>
        <dsp:cNvSpPr/>
      </dsp:nvSpPr>
      <dsp:spPr>
        <a:xfrm>
          <a:off x="1425844" y="1674218"/>
          <a:ext cx="3751111" cy="117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Mitigation actions</a:t>
          </a:r>
          <a:endParaRPr lang="en-US" sz="2500" kern="1200"/>
        </a:p>
      </dsp:txBody>
      <dsp:txXfrm>
        <a:off x="1425844" y="1674218"/>
        <a:ext cx="3751111" cy="1172222"/>
      </dsp:txXfrm>
    </dsp:sp>
    <dsp:sp modelId="{A0532814-202E-4039-9C95-42299CA686A0}">
      <dsp:nvSpPr>
        <dsp:cNvPr id="0" name=""/>
        <dsp:cNvSpPr/>
      </dsp:nvSpPr>
      <dsp:spPr>
        <a:xfrm>
          <a:off x="1269548" y="1504897"/>
          <a:ext cx="820555" cy="1230833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179" t="2044" r="-8821" b="-204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CF4D2-0117-46DC-96D4-13FE7DA31A91}">
      <dsp:nvSpPr>
        <dsp:cNvPr id="0" name=""/>
        <dsp:cNvSpPr/>
      </dsp:nvSpPr>
      <dsp:spPr>
        <a:xfrm>
          <a:off x="5494940" y="1674218"/>
          <a:ext cx="3751111" cy="117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Response actions</a:t>
          </a:r>
          <a:endParaRPr lang="en-US" sz="2500" kern="1200"/>
        </a:p>
      </dsp:txBody>
      <dsp:txXfrm>
        <a:off x="5494940" y="1674218"/>
        <a:ext cx="3751111" cy="1172222"/>
      </dsp:txXfrm>
    </dsp:sp>
    <dsp:sp modelId="{1BD01566-CEA7-4099-98B1-C66A217270E3}">
      <dsp:nvSpPr>
        <dsp:cNvPr id="0" name=""/>
        <dsp:cNvSpPr/>
      </dsp:nvSpPr>
      <dsp:spPr>
        <a:xfrm>
          <a:off x="5338643" y="1504897"/>
          <a:ext cx="820555" cy="123083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A4BC8-4E05-4B5B-A80D-63DA7FA7F971}">
      <dsp:nvSpPr>
        <dsp:cNvPr id="0" name=""/>
        <dsp:cNvSpPr/>
      </dsp:nvSpPr>
      <dsp:spPr>
        <a:xfrm>
          <a:off x="1425844" y="3149916"/>
          <a:ext cx="3751111" cy="117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Operational and administrative framework</a:t>
          </a:r>
          <a:endParaRPr lang="en-US" sz="2500" kern="1200"/>
        </a:p>
      </dsp:txBody>
      <dsp:txXfrm>
        <a:off x="1425844" y="3149916"/>
        <a:ext cx="3751111" cy="1172222"/>
      </dsp:txXfrm>
    </dsp:sp>
    <dsp:sp modelId="{87737ECE-AE20-4B47-971E-8B04C92C5865}">
      <dsp:nvSpPr>
        <dsp:cNvPr id="0" name=""/>
        <dsp:cNvSpPr/>
      </dsp:nvSpPr>
      <dsp:spPr>
        <a:xfrm>
          <a:off x="1269548" y="2980595"/>
          <a:ext cx="820555" cy="1230833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5403" t="-682" r="-28597" b="68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01F56-7E3A-4E7D-AB81-F66060006346}">
      <dsp:nvSpPr>
        <dsp:cNvPr id="0" name=""/>
        <dsp:cNvSpPr/>
      </dsp:nvSpPr>
      <dsp:spPr>
        <a:xfrm>
          <a:off x="5494940" y="3149916"/>
          <a:ext cx="3751111" cy="117222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Update process</a:t>
          </a:r>
          <a:endParaRPr lang="en-US" sz="2500" kern="1200"/>
        </a:p>
      </dsp:txBody>
      <dsp:txXfrm>
        <a:off x="5494940" y="3149916"/>
        <a:ext cx="3751111" cy="1172222"/>
      </dsp:txXfrm>
    </dsp:sp>
    <dsp:sp modelId="{27C5CA18-14E1-4A2C-BB7C-1642A854EEC2}">
      <dsp:nvSpPr>
        <dsp:cNvPr id="0" name=""/>
        <dsp:cNvSpPr/>
      </dsp:nvSpPr>
      <dsp:spPr>
        <a:xfrm>
          <a:off x="5338643" y="2980595"/>
          <a:ext cx="820555" cy="1230833"/>
        </a:xfrm>
        <a:prstGeom prst="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2852" r="-314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B6256-12B5-4FBF-9919-CD8F382980A2}">
      <dsp:nvSpPr>
        <dsp:cNvPr id="0" name=""/>
        <dsp:cNvSpPr/>
      </dsp:nvSpPr>
      <dsp:spPr>
        <a:xfrm>
          <a:off x="898829" y="28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B134D-73B7-446A-8471-E48BB7FFDBCC}">
      <dsp:nvSpPr>
        <dsp:cNvPr id="0" name=""/>
        <dsp:cNvSpPr/>
      </dsp:nvSpPr>
      <dsp:spPr>
        <a:xfrm>
          <a:off x="111226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rgbClr val="CDDE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E5981-8151-449E-857B-CA0FB5FBAB62}">
      <dsp:nvSpPr>
        <dsp:cNvPr id="0" name=""/>
        <dsp:cNvSpPr/>
      </dsp:nvSpPr>
      <dsp:spPr>
        <a:xfrm>
          <a:off x="57867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/>
            <a:t>Water providers</a:t>
          </a:r>
          <a:endParaRPr lang="en-US" sz="2000" kern="1200"/>
        </a:p>
      </dsp:txBody>
      <dsp:txXfrm>
        <a:off x="578678" y="1313725"/>
        <a:ext cx="1641796" cy="656718"/>
      </dsp:txXfrm>
    </dsp:sp>
    <dsp:sp modelId="{E9DB39B5-3CDB-4207-9F71-7E506DD4B5C4}">
      <dsp:nvSpPr>
        <dsp:cNvPr id="0" name=""/>
        <dsp:cNvSpPr/>
      </dsp:nvSpPr>
      <dsp:spPr>
        <a:xfrm>
          <a:off x="2827940" y="28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C94B7-7E23-462C-9A0C-CB923174428D}">
      <dsp:nvSpPr>
        <dsp:cNvPr id="0" name=""/>
        <dsp:cNvSpPr/>
      </dsp:nvSpPr>
      <dsp:spPr>
        <a:xfrm>
          <a:off x="3041374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rgbClr val="CDDE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EDECD3-EA2D-45FE-B345-D6DEA07E24E4}">
      <dsp:nvSpPr>
        <dsp:cNvPr id="0" name=""/>
        <dsp:cNvSpPr/>
      </dsp:nvSpPr>
      <dsp:spPr>
        <a:xfrm>
          <a:off x="2507790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/>
            <a:t>Agriculture</a:t>
          </a:r>
          <a:endParaRPr lang="en-US" sz="2000" kern="1200"/>
        </a:p>
      </dsp:txBody>
      <dsp:txXfrm>
        <a:off x="2507790" y="1313725"/>
        <a:ext cx="1641796" cy="656718"/>
      </dsp:txXfrm>
    </dsp:sp>
    <dsp:sp modelId="{4FBE784B-E278-44CF-AC26-F8081C3457CA}">
      <dsp:nvSpPr>
        <dsp:cNvPr id="0" name=""/>
        <dsp:cNvSpPr/>
      </dsp:nvSpPr>
      <dsp:spPr>
        <a:xfrm>
          <a:off x="4757051" y="28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0057D-42F7-4FEE-B5C3-FC61AA13DCDC}">
      <dsp:nvSpPr>
        <dsp:cNvPr id="0" name=""/>
        <dsp:cNvSpPr/>
      </dsp:nvSpPr>
      <dsp:spPr>
        <a:xfrm>
          <a:off x="4970485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rgbClr val="CDDE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DF32E-2CDC-46C9-AE57-F81F2FEEC0BA}">
      <dsp:nvSpPr>
        <dsp:cNvPr id="0" name=""/>
        <dsp:cNvSpPr/>
      </dsp:nvSpPr>
      <dsp:spPr>
        <a:xfrm>
          <a:off x="4436901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/>
            <a:t>Forestry</a:t>
          </a:r>
          <a:endParaRPr lang="en-US" sz="2000" kern="1200"/>
        </a:p>
      </dsp:txBody>
      <dsp:txXfrm>
        <a:off x="4436901" y="1313725"/>
        <a:ext cx="1641796" cy="656718"/>
      </dsp:txXfrm>
    </dsp:sp>
    <dsp:sp modelId="{4463E4EF-6E7D-42E3-8827-0C48991689C0}">
      <dsp:nvSpPr>
        <dsp:cNvPr id="0" name=""/>
        <dsp:cNvSpPr/>
      </dsp:nvSpPr>
      <dsp:spPr>
        <a:xfrm>
          <a:off x="6686163" y="28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2752B-AE59-4EB9-A06F-B8C6FE714A8F}">
      <dsp:nvSpPr>
        <dsp:cNvPr id="0" name=""/>
        <dsp:cNvSpPr/>
      </dsp:nvSpPr>
      <dsp:spPr>
        <a:xfrm>
          <a:off x="6899596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rgbClr val="CDDE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A145C7-DF74-43C5-84E7-1E077A997376}">
      <dsp:nvSpPr>
        <dsp:cNvPr id="0" name=""/>
        <dsp:cNvSpPr/>
      </dsp:nvSpPr>
      <dsp:spPr>
        <a:xfrm>
          <a:off x="6366012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 dirty="0"/>
            <a:t>Ecosystems</a:t>
          </a:r>
          <a:endParaRPr lang="en-US" sz="2000" kern="1200" dirty="0"/>
        </a:p>
      </dsp:txBody>
      <dsp:txXfrm>
        <a:off x="6366012" y="1313725"/>
        <a:ext cx="1641796" cy="656718"/>
      </dsp:txXfrm>
    </dsp:sp>
    <dsp:sp modelId="{B2E67E59-3A27-40E4-9D32-844F710F2611}">
      <dsp:nvSpPr>
        <dsp:cNvPr id="0" name=""/>
        <dsp:cNvSpPr/>
      </dsp:nvSpPr>
      <dsp:spPr>
        <a:xfrm>
          <a:off x="8615274" y="288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11575-4F54-4B3F-990B-2A120831077F}">
      <dsp:nvSpPr>
        <dsp:cNvPr id="0" name=""/>
        <dsp:cNvSpPr/>
      </dsp:nvSpPr>
      <dsp:spPr>
        <a:xfrm>
          <a:off x="882870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DDE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C2ACB-9DB9-4604-94C5-39D42F7E6946}">
      <dsp:nvSpPr>
        <dsp:cNvPr id="0" name=""/>
        <dsp:cNvSpPr/>
      </dsp:nvSpPr>
      <dsp:spPr>
        <a:xfrm>
          <a:off x="829512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 dirty="0"/>
            <a:t>Hydropower</a:t>
          </a:r>
          <a:endParaRPr lang="en-US" sz="2000" kern="1200" dirty="0"/>
        </a:p>
      </dsp:txBody>
      <dsp:txXfrm>
        <a:off x="8295124" y="1313725"/>
        <a:ext cx="1641796" cy="656718"/>
      </dsp:txXfrm>
    </dsp:sp>
    <dsp:sp modelId="{618B4BEF-0388-44F2-B0BB-B7C3EADEF0DE}">
      <dsp:nvSpPr>
        <dsp:cNvPr id="0" name=""/>
        <dsp:cNvSpPr/>
      </dsp:nvSpPr>
      <dsp:spPr>
        <a:xfrm>
          <a:off x="2827940" y="2380893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5EFCB-936B-47F4-BA50-117ABF32FAF7}">
      <dsp:nvSpPr>
        <dsp:cNvPr id="0" name=""/>
        <dsp:cNvSpPr/>
      </dsp:nvSpPr>
      <dsp:spPr>
        <a:xfrm>
          <a:off x="3041374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rgbClr val="CDDE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05DA1-13BF-435F-8FB3-708EBCCB9EDD}">
      <dsp:nvSpPr>
        <dsp:cNvPr id="0" name=""/>
        <dsp:cNvSpPr/>
      </dsp:nvSpPr>
      <dsp:spPr>
        <a:xfrm>
          <a:off x="2507790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b="0" kern="1200" dirty="0"/>
            <a:t>Recreation</a:t>
          </a:r>
          <a:endParaRPr lang="en-US" sz="2000" kern="1200" dirty="0"/>
        </a:p>
      </dsp:txBody>
      <dsp:txXfrm>
        <a:off x="2507790" y="3694331"/>
        <a:ext cx="1641796" cy="656718"/>
      </dsp:txXfrm>
    </dsp:sp>
    <dsp:sp modelId="{B1FFB6D6-C844-4B9C-A14B-145737A5CA3F}">
      <dsp:nvSpPr>
        <dsp:cNvPr id="0" name=""/>
        <dsp:cNvSpPr/>
      </dsp:nvSpPr>
      <dsp:spPr>
        <a:xfrm>
          <a:off x="4757051" y="2380893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D87B6-2090-4B65-8973-9635859544F8}">
      <dsp:nvSpPr>
        <dsp:cNvPr id="0" name=""/>
        <dsp:cNvSpPr/>
      </dsp:nvSpPr>
      <dsp:spPr>
        <a:xfrm>
          <a:off x="4970485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DDE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16853-A66D-4487-B3A0-D069E4F190DC}">
      <dsp:nvSpPr>
        <dsp:cNvPr id="0" name=""/>
        <dsp:cNvSpPr/>
      </dsp:nvSpPr>
      <dsp:spPr>
        <a:xfrm>
          <a:off x="4436901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Public agencies</a:t>
          </a:r>
        </a:p>
      </dsp:txBody>
      <dsp:txXfrm>
        <a:off x="4436901" y="3694331"/>
        <a:ext cx="1641796" cy="656718"/>
      </dsp:txXfrm>
    </dsp:sp>
    <dsp:sp modelId="{28528153-A502-4B5F-A347-F513B3058512}">
      <dsp:nvSpPr>
        <dsp:cNvPr id="0" name=""/>
        <dsp:cNvSpPr/>
      </dsp:nvSpPr>
      <dsp:spPr>
        <a:xfrm>
          <a:off x="6686163" y="2380893"/>
          <a:ext cx="1001496" cy="100149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FA676A-12D5-48BC-B985-2BBED291301E}">
      <dsp:nvSpPr>
        <dsp:cNvPr id="0" name=""/>
        <dsp:cNvSpPr/>
      </dsp:nvSpPr>
      <dsp:spPr>
        <a:xfrm>
          <a:off x="6899596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DDE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7A221-65E0-4B9F-9F51-185D6B12AA9E}">
      <dsp:nvSpPr>
        <dsp:cNvPr id="0" name=""/>
        <dsp:cNvSpPr/>
      </dsp:nvSpPr>
      <dsp:spPr>
        <a:xfrm>
          <a:off x="6366012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dirty="0"/>
            <a:t>Flood control</a:t>
          </a:r>
        </a:p>
      </dsp:txBody>
      <dsp:txXfrm>
        <a:off x="6366012" y="3694331"/>
        <a:ext cx="1641796" cy="656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ACC5D-72B1-47D8-90BE-984272CE918B}">
      <dsp:nvSpPr>
        <dsp:cNvPr id="0" name=""/>
        <dsp:cNvSpPr/>
      </dsp:nvSpPr>
      <dsp:spPr>
        <a:xfrm>
          <a:off x="0" y="0"/>
          <a:ext cx="2601797" cy="260179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5C206-4802-4B4E-A688-10BA050883F6}">
      <dsp:nvSpPr>
        <dsp:cNvPr id="0" name=""/>
        <dsp:cNvSpPr/>
      </dsp:nvSpPr>
      <dsp:spPr>
        <a:xfrm>
          <a:off x="1300898" y="0"/>
          <a:ext cx="4032782" cy="26017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watershed is in Stage X drought.</a:t>
          </a:r>
        </a:p>
      </dsp:txBody>
      <dsp:txXfrm>
        <a:off x="1300898" y="0"/>
        <a:ext cx="4032782" cy="552882"/>
      </dsp:txXfrm>
    </dsp:sp>
    <dsp:sp modelId="{22927E37-6A28-4FD6-BC82-2B6C8976D5A8}">
      <dsp:nvSpPr>
        <dsp:cNvPr id="0" name=""/>
        <dsp:cNvSpPr/>
      </dsp:nvSpPr>
      <dsp:spPr>
        <a:xfrm>
          <a:off x="341485" y="552882"/>
          <a:ext cx="1918826" cy="191882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90EB7B-DFDE-4188-9D3C-E936D4E7EE51}">
      <dsp:nvSpPr>
        <dsp:cNvPr id="0" name=""/>
        <dsp:cNvSpPr/>
      </dsp:nvSpPr>
      <dsp:spPr>
        <a:xfrm>
          <a:off x="1300898" y="552882"/>
          <a:ext cx="4032782" cy="19188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 all rely on one watershed.</a:t>
          </a:r>
        </a:p>
      </dsp:txBody>
      <dsp:txXfrm>
        <a:off x="1300898" y="552882"/>
        <a:ext cx="4032782" cy="552882"/>
      </dsp:txXfrm>
    </dsp:sp>
    <dsp:sp modelId="{2957921E-FB7E-4F9C-931D-20A7BF25266B}">
      <dsp:nvSpPr>
        <dsp:cNvPr id="0" name=""/>
        <dsp:cNvSpPr/>
      </dsp:nvSpPr>
      <dsp:spPr>
        <a:xfrm>
          <a:off x="682971" y="1105764"/>
          <a:ext cx="1235854" cy="123585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6FAA7-46AF-44E1-8583-3B30C18B441F}">
      <dsp:nvSpPr>
        <dsp:cNvPr id="0" name=""/>
        <dsp:cNvSpPr/>
      </dsp:nvSpPr>
      <dsp:spPr>
        <a:xfrm>
          <a:off x="1300898" y="1105764"/>
          <a:ext cx="4032782" cy="12358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Here’s how drought is affecting the watershed.</a:t>
          </a:r>
        </a:p>
      </dsp:txBody>
      <dsp:txXfrm>
        <a:off x="1300898" y="1105764"/>
        <a:ext cx="4032782" cy="552882"/>
      </dsp:txXfrm>
    </dsp:sp>
    <dsp:sp modelId="{1230711A-DE85-4830-BA77-FB021786CF22}">
      <dsp:nvSpPr>
        <dsp:cNvPr id="0" name=""/>
        <dsp:cNvSpPr/>
      </dsp:nvSpPr>
      <dsp:spPr>
        <a:xfrm>
          <a:off x="1024457" y="1658646"/>
          <a:ext cx="552882" cy="55288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BFD823-777C-464E-A8F6-05329301B35C}">
      <dsp:nvSpPr>
        <dsp:cNvPr id="0" name=""/>
        <dsp:cNvSpPr/>
      </dsp:nvSpPr>
      <dsp:spPr>
        <a:xfrm>
          <a:off x="1300898" y="1658646"/>
          <a:ext cx="4032782" cy="552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Please use water wisely. Here’s how: </a:t>
          </a:r>
        </a:p>
      </dsp:txBody>
      <dsp:txXfrm>
        <a:off x="1300898" y="1658646"/>
        <a:ext cx="4032782" cy="5528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00FAA-AEBD-4061-ABA8-F3C7BA6477D2}">
      <dsp:nvSpPr>
        <dsp:cNvPr id="0" name=""/>
        <dsp:cNvSpPr/>
      </dsp:nvSpPr>
      <dsp:spPr>
        <a:xfrm>
          <a:off x="1425844" y="198520"/>
          <a:ext cx="3751111" cy="117222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dirty="0"/>
            <a:t>Public outreach</a:t>
          </a:r>
          <a:endParaRPr lang="en-US" sz="3400" kern="1200" dirty="0"/>
        </a:p>
      </dsp:txBody>
      <dsp:txXfrm>
        <a:off x="1425844" y="198520"/>
        <a:ext cx="3751111" cy="1172222"/>
      </dsp:txXfrm>
    </dsp:sp>
    <dsp:sp modelId="{FFA990DF-0644-441C-AF0D-B7CF8F64442D}">
      <dsp:nvSpPr>
        <dsp:cNvPr id="0" name=""/>
        <dsp:cNvSpPr/>
      </dsp:nvSpPr>
      <dsp:spPr>
        <a:xfrm>
          <a:off x="1269548" y="29199"/>
          <a:ext cx="820555" cy="12308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F8AD78-2BD6-460D-9D9D-7ECC9285A577}">
      <dsp:nvSpPr>
        <dsp:cNvPr id="0" name=""/>
        <dsp:cNvSpPr/>
      </dsp:nvSpPr>
      <dsp:spPr>
        <a:xfrm>
          <a:off x="5494940" y="198520"/>
          <a:ext cx="3751111" cy="117222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/>
            <a:t>Monitoring and evaluation</a:t>
          </a:r>
          <a:endParaRPr lang="en-US" sz="3400" kern="1200"/>
        </a:p>
      </dsp:txBody>
      <dsp:txXfrm>
        <a:off x="5494940" y="198520"/>
        <a:ext cx="3751111" cy="1172222"/>
      </dsp:txXfrm>
    </dsp:sp>
    <dsp:sp modelId="{A57A4146-A116-4A36-A051-431A546AECFB}">
      <dsp:nvSpPr>
        <dsp:cNvPr id="0" name=""/>
        <dsp:cNvSpPr/>
      </dsp:nvSpPr>
      <dsp:spPr>
        <a:xfrm>
          <a:off x="5338643" y="29199"/>
          <a:ext cx="820555" cy="12308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5E2BE0D-382E-4481-8883-1DB95FE6330F}">
      <dsp:nvSpPr>
        <dsp:cNvPr id="0" name=""/>
        <dsp:cNvSpPr/>
      </dsp:nvSpPr>
      <dsp:spPr>
        <a:xfrm>
          <a:off x="1425844" y="1674218"/>
          <a:ext cx="3751111" cy="117222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/>
            <a:t>Water rights management</a:t>
          </a:r>
          <a:endParaRPr lang="en-US" sz="3400" kern="1200"/>
        </a:p>
      </dsp:txBody>
      <dsp:txXfrm>
        <a:off x="1425844" y="1674218"/>
        <a:ext cx="3751111" cy="1172222"/>
      </dsp:txXfrm>
    </dsp:sp>
    <dsp:sp modelId="{E7EF9640-DCCF-414E-9089-85E8C644105C}">
      <dsp:nvSpPr>
        <dsp:cNvPr id="0" name=""/>
        <dsp:cNvSpPr/>
      </dsp:nvSpPr>
      <dsp:spPr>
        <a:xfrm>
          <a:off x="1269548" y="1504897"/>
          <a:ext cx="820555" cy="12308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598067-7236-4D2F-AF9F-5F7B69552747}">
      <dsp:nvSpPr>
        <dsp:cNvPr id="0" name=""/>
        <dsp:cNvSpPr/>
      </dsp:nvSpPr>
      <dsp:spPr>
        <a:xfrm>
          <a:off x="5494940" y="1674218"/>
          <a:ext cx="3751111" cy="117222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/>
            <a:t>Water conservation</a:t>
          </a:r>
          <a:endParaRPr lang="en-US" sz="3400" kern="1200"/>
        </a:p>
      </dsp:txBody>
      <dsp:txXfrm>
        <a:off x="5494940" y="1674218"/>
        <a:ext cx="3751111" cy="1172222"/>
      </dsp:txXfrm>
    </dsp:sp>
    <dsp:sp modelId="{79397138-81FE-47FA-95E3-D7295C13DB84}">
      <dsp:nvSpPr>
        <dsp:cNvPr id="0" name=""/>
        <dsp:cNvSpPr/>
      </dsp:nvSpPr>
      <dsp:spPr>
        <a:xfrm>
          <a:off x="5338643" y="1504897"/>
          <a:ext cx="820555" cy="12308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657B0D-1E61-446E-8B7C-69E5D94110AA}">
      <dsp:nvSpPr>
        <dsp:cNvPr id="0" name=""/>
        <dsp:cNvSpPr/>
      </dsp:nvSpPr>
      <dsp:spPr>
        <a:xfrm>
          <a:off x="3460392" y="3149916"/>
          <a:ext cx="3751111" cy="117222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985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/>
            <a:t>Emergency response</a:t>
          </a:r>
          <a:endParaRPr lang="en-US" sz="3400" kern="1200"/>
        </a:p>
      </dsp:txBody>
      <dsp:txXfrm>
        <a:off x="3460392" y="3149916"/>
        <a:ext cx="3751111" cy="1172222"/>
      </dsp:txXfrm>
    </dsp:sp>
    <dsp:sp modelId="{FC937451-48F2-4A96-BBD4-5A40D7206BB9}">
      <dsp:nvSpPr>
        <dsp:cNvPr id="0" name=""/>
        <dsp:cNvSpPr/>
      </dsp:nvSpPr>
      <dsp:spPr>
        <a:xfrm>
          <a:off x="3304095" y="2980595"/>
          <a:ext cx="820555" cy="12308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36F6F-8F10-4A3A-B9A1-164A25E3BC86}">
      <dsp:nvSpPr>
        <dsp:cNvPr id="0" name=""/>
        <dsp:cNvSpPr/>
      </dsp:nvSpPr>
      <dsp:spPr>
        <a:xfrm>
          <a:off x="3080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40640" rIns="170109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/>
            <a:t>Monitoring Group</a:t>
          </a:r>
          <a:endParaRPr lang="en-US" sz="3200" kern="1200"/>
        </a:p>
      </dsp:txBody>
      <dsp:txXfrm>
        <a:off x="455748" y="1082831"/>
        <a:ext cx="2185675" cy="2185675"/>
      </dsp:txXfrm>
    </dsp:sp>
    <dsp:sp modelId="{3458F980-2F1A-44D8-A088-BAE79A9EF6D8}">
      <dsp:nvSpPr>
        <dsp:cNvPr id="0" name=""/>
        <dsp:cNvSpPr/>
      </dsp:nvSpPr>
      <dsp:spPr>
        <a:xfrm>
          <a:off x="2475889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40640" rIns="170109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/>
            <a:t>Mitigation Group</a:t>
          </a:r>
          <a:endParaRPr lang="en-US" sz="3200" kern="1200"/>
        </a:p>
      </dsp:txBody>
      <dsp:txXfrm>
        <a:off x="2928557" y="1082831"/>
        <a:ext cx="2185675" cy="2185675"/>
      </dsp:txXfrm>
    </dsp:sp>
    <dsp:sp modelId="{CF3A2584-8A46-4463-AA84-AA92B8377F76}">
      <dsp:nvSpPr>
        <dsp:cNvPr id="0" name=""/>
        <dsp:cNvSpPr/>
      </dsp:nvSpPr>
      <dsp:spPr>
        <a:xfrm>
          <a:off x="4948698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40640" rIns="170109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/>
            <a:t>Response Group</a:t>
          </a:r>
          <a:endParaRPr lang="en-US" sz="3200" kern="1200"/>
        </a:p>
      </dsp:txBody>
      <dsp:txXfrm>
        <a:off x="5401366" y="1082831"/>
        <a:ext cx="2185675" cy="2185675"/>
      </dsp:txXfrm>
    </dsp:sp>
    <dsp:sp modelId="{5EB30C88-F31B-426A-93AA-16DEAE726647}">
      <dsp:nvSpPr>
        <dsp:cNvPr id="0" name=""/>
        <dsp:cNvSpPr/>
      </dsp:nvSpPr>
      <dsp:spPr>
        <a:xfrm>
          <a:off x="7421507" y="630163"/>
          <a:ext cx="3091011" cy="30910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40640" rIns="170109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/>
            <a:t>DCP Update Group</a:t>
          </a:r>
          <a:endParaRPr lang="en-US" sz="3200" kern="1200"/>
        </a:p>
      </dsp:txBody>
      <dsp:txXfrm>
        <a:off x="7874175" y="1082831"/>
        <a:ext cx="2185675" cy="21856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F02A4-4D21-4547-86D6-E768945C6E1B}">
      <dsp:nvSpPr>
        <dsp:cNvPr id="0" name=""/>
        <dsp:cNvSpPr/>
      </dsp:nvSpPr>
      <dsp:spPr>
        <a:xfrm>
          <a:off x="0" y="148644"/>
          <a:ext cx="10515600" cy="2376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19FEB-0668-4A00-BC75-D1D7677B8BC2}">
      <dsp:nvSpPr>
        <dsp:cNvPr id="0" name=""/>
        <dsp:cNvSpPr/>
      </dsp:nvSpPr>
      <dsp:spPr>
        <a:xfrm>
          <a:off x="6930129" y="2049444"/>
          <a:ext cx="2533910" cy="215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Drought stage monitoring and reporting</a:t>
          </a:r>
        </a:p>
      </dsp:txBody>
      <dsp:txXfrm>
        <a:off x="6930129" y="2049444"/>
        <a:ext cx="2533910" cy="2153250"/>
      </dsp:txXfrm>
    </dsp:sp>
    <dsp:sp modelId="{AD68787F-2922-4E96-9C92-0C33CEE4D80B}">
      <dsp:nvSpPr>
        <dsp:cNvPr id="0" name=""/>
        <dsp:cNvSpPr/>
      </dsp:nvSpPr>
      <dsp:spPr>
        <a:xfrm>
          <a:off x="6930129" y="742644"/>
          <a:ext cx="2533910" cy="118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Monthly</a:t>
          </a:r>
        </a:p>
      </dsp:txBody>
      <dsp:txXfrm>
        <a:off x="6930129" y="742644"/>
        <a:ext cx="2533910" cy="1188000"/>
      </dsp:txXfrm>
    </dsp:sp>
    <dsp:sp modelId="{EB712A31-83F4-4503-8313-DA140AF708AA}">
      <dsp:nvSpPr>
        <dsp:cNvPr id="0" name=""/>
        <dsp:cNvSpPr/>
      </dsp:nvSpPr>
      <dsp:spPr>
        <a:xfrm>
          <a:off x="3889437" y="2049444"/>
          <a:ext cx="2533910" cy="215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/>
            <a:t>Check status of mitigation actions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/>
            <a:t>Update website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 dirty="0"/>
            <a:t>Notes for future updates</a:t>
          </a:r>
          <a:endParaRPr lang="en-US" sz="2600" kern="1200" dirty="0"/>
        </a:p>
      </dsp:txBody>
      <dsp:txXfrm>
        <a:off x="3889437" y="2049444"/>
        <a:ext cx="2533910" cy="2153250"/>
      </dsp:txXfrm>
    </dsp:sp>
    <dsp:sp modelId="{D5528CE6-06A6-47DA-BD11-A138DD2C91FD}">
      <dsp:nvSpPr>
        <dsp:cNvPr id="0" name=""/>
        <dsp:cNvSpPr/>
      </dsp:nvSpPr>
      <dsp:spPr>
        <a:xfrm>
          <a:off x="3889437" y="742644"/>
          <a:ext cx="2533910" cy="118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/>
            <a:t>Quarterly</a:t>
          </a:r>
          <a:endParaRPr lang="en-US" sz="3300" kern="1200"/>
        </a:p>
      </dsp:txBody>
      <dsp:txXfrm>
        <a:off x="3889437" y="742644"/>
        <a:ext cx="2533910" cy="1188000"/>
      </dsp:txXfrm>
    </dsp:sp>
    <dsp:sp modelId="{E2472BBC-6A55-4375-8448-D82D06DF80D2}">
      <dsp:nvSpPr>
        <dsp:cNvPr id="0" name=""/>
        <dsp:cNvSpPr/>
      </dsp:nvSpPr>
      <dsp:spPr>
        <a:xfrm>
          <a:off x="848744" y="2049444"/>
          <a:ext cx="2533910" cy="215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/>
            <a:t>Meeting on progress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/>
            <a:t>Update contact list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b="0" kern="1200"/>
            <a:t>Review outreach templates</a:t>
          </a:r>
          <a:endParaRPr lang="en-US" sz="2600" kern="1200"/>
        </a:p>
      </dsp:txBody>
      <dsp:txXfrm>
        <a:off x="848744" y="2049444"/>
        <a:ext cx="2533910" cy="2153250"/>
      </dsp:txXfrm>
    </dsp:sp>
    <dsp:sp modelId="{DB6A0218-24CB-4CDB-A545-002F55F673BF}">
      <dsp:nvSpPr>
        <dsp:cNvPr id="0" name=""/>
        <dsp:cNvSpPr/>
      </dsp:nvSpPr>
      <dsp:spPr>
        <a:xfrm>
          <a:off x="848744" y="742644"/>
          <a:ext cx="2533910" cy="118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35280" rIns="0" bIns="33528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0" kern="1200"/>
            <a:t>Annual</a:t>
          </a:r>
          <a:endParaRPr lang="en-US" sz="3300" kern="1200"/>
        </a:p>
      </dsp:txBody>
      <dsp:txXfrm>
        <a:off x="848744" y="742644"/>
        <a:ext cx="2533910" cy="1188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69840-43D3-44CC-8373-8F10CB515F81}">
      <dsp:nvSpPr>
        <dsp:cNvPr id="0" name=""/>
        <dsp:cNvSpPr/>
      </dsp:nvSpPr>
      <dsp:spPr>
        <a:xfrm>
          <a:off x="0" y="501579"/>
          <a:ext cx="10515600" cy="2016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B397B-A186-47CB-8F7F-600DAED91307}">
      <dsp:nvSpPr>
        <dsp:cNvPr id="0" name=""/>
        <dsp:cNvSpPr/>
      </dsp:nvSpPr>
      <dsp:spPr>
        <a:xfrm>
          <a:off x="6930129" y="2114379"/>
          <a:ext cx="2533910" cy="187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Convene and evaluate response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Notes for future updates</a:t>
          </a:r>
          <a:endParaRPr lang="en-US" sz="2200" kern="1200"/>
        </a:p>
      </dsp:txBody>
      <dsp:txXfrm>
        <a:off x="6930129" y="2114379"/>
        <a:ext cx="2533910" cy="1870312"/>
      </dsp:txXfrm>
    </dsp:sp>
    <dsp:sp modelId="{4E88FCC8-BCA8-4DF1-BAB1-6E5E171F4D91}">
      <dsp:nvSpPr>
        <dsp:cNvPr id="0" name=""/>
        <dsp:cNvSpPr/>
      </dsp:nvSpPr>
      <dsp:spPr>
        <a:xfrm>
          <a:off x="6930129" y="1005579"/>
          <a:ext cx="2533910" cy="100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Post-drought</a:t>
          </a:r>
          <a:endParaRPr lang="en-US" sz="2800" kern="1200"/>
        </a:p>
      </dsp:txBody>
      <dsp:txXfrm>
        <a:off x="6930129" y="1005579"/>
        <a:ext cx="2533910" cy="1008000"/>
      </dsp:txXfrm>
    </dsp:sp>
    <dsp:sp modelId="{CB26CAFE-9C82-4106-8228-823D8DFFE86F}">
      <dsp:nvSpPr>
        <dsp:cNvPr id="0" name=""/>
        <dsp:cNvSpPr/>
      </dsp:nvSpPr>
      <dsp:spPr>
        <a:xfrm>
          <a:off x="3889437" y="2114379"/>
          <a:ext cx="2533910" cy="187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Drought monitoring and reporting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Outreach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Implement response actions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Track effectiveness</a:t>
          </a:r>
          <a:endParaRPr lang="en-US" sz="2200" kern="1200"/>
        </a:p>
      </dsp:txBody>
      <dsp:txXfrm>
        <a:off x="3889437" y="2114379"/>
        <a:ext cx="2533910" cy="1870312"/>
      </dsp:txXfrm>
    </dsp:sp>
    <dsp:sp modelId="{659BD4A6-A132-4A80-B12E-E668F9A61FC1}">
      <dsp:nvSpPr>
        <dsp:cNvPr id="0" name=""/>
        <dsp:cNvSpPr/>
      </dsp:nvSpPr>
      <dsp:spPr>
        <a:xfrm>
          <a:off x="3889437" y="1005579"/>
          <a:ext cx="2533910" cy="100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Biweekly/weekly</a:t>
          </a:r>
          <a:endParaRPr lang="en-US" sz="2800" kern="1200"/>
        </a:p>
      </dsp:txBody>
      <dsp:txXfrm>
        <a:off x="3889437" y="1005579"/>
        <a:ext cx="2533910" cy="1008000"/>
      </dsp:txXfrm>
    </dsp:sp>
    <dsp:sp modelId="{D49F14A4-E4FE-40F5-83F2-3D70024A4170}">
      <dsp:nvSpPr>
        <dsp:cNvPr id="0" name=""/>
        <dsp:cNvSpPr/>
      </dsp:nvSpPr>
      <dsp:spPr>
        <a:xfrm>
          <a:off x="848744" y="2114379"/>
          <a:ext cx="2533910" cy="187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Response group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0" kern="1200"/>
            <a:t>Assess conditions and need for drought declaration</a:t>
          </a:r>
          <a:endParaRPr lang="en-US" sz="2200" kern="1200"/>
        </a:p>
      </dsp:txBody>
      <dsp:txXfrm>
        <a:off x="848744" y="2114379"/>
        <a:ext cx="2533910" cy="1870312"/>
      </dsp:txXfrm>
    </dsp:sp>
    <dsp:sp modelId="{61FD2C1D-77D3-4D21-82DE-AC76EE796695}">
      <dsp:nvSpPr>
        <dsp:cNvPr id="0" name=""/>
        <dsp:cNvSpPr/>
      </dsp:nvSpPr>
      <dsp:spPr>
        <a:xfrm>
          <a:off x="848744" y="1005579"/>
          <a:ext cx="2533910" cy="100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/>
            <a:t>Monthly</a:t>
          </a:r>
          <a:endParaRPr lang="en-US" sz="2800" kern="1200"/>
        </a:p>
      </dsp:txBody>
      <dsp:txXfrm>
        <a:off x="848744" y="1005579"/>
        <a:ext cx="2533910" cy="1008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C6259-0059-4C4F-9BF6-C73CD1C8E717}">
      <dsp:nvSpPr>
        <dsp:cNvPr id="0" name=""/>
        <dsp:cNvSpPr/>
      </dsp:nvSpPr>
      <dsp:spPr>
        <a:xfrm>
          <a:off x="0" y="354021"/>
          <a:ext cx="7670077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283" tIns="479044" rIns="595283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What works for you?</a:t>
          </a:r>
        </a:p>
      </dsp:txBody>
      <dsp:txXfrm>
        <a:off x="0" y="354021"/>
        <a:ext cx="7670077" cy="941850"/>
      </dsp:txXfrm>
    </dsp:sp>
    <dsp:sp modelId="{D18C367F-1AA4-477D-96BB-8AA260A55B8B}">
      <dsp:nvSpPr>
        <dsp:cNvPr id="0" name=""/>
        <dsp:cNvSpPr/>
      </dsp:nvSpPr>
      <dsp:spPr>
        <a:xfrm>
          <a:off x="383503" y="14541"/>
          <a:ext cx="536905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937" tIns="0" rIns="202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Relevant drought metrics vary by watershed</a:t>
          </a:r>
          <a:endParaRPr lang="en-US" sz="2300" kern="1200" dirty="0"/>
        </a:p>
      </dsp:txBody>
      <dsp:txXfrm>
        <a:off x="416647" y="47685"/>
        <a:ext cx="5302765" cy="612672"/>
      </dsp:txXfrm>
    </dsp:sp>
    <dsp:sp modelId="{A074C694-9FD0-42ED-97AE-15B260E9346D}">
      <dsp:nvSpPr>
        <dsp:cNvPr id="0" name=""/>
        <dsp:cNvSpPr/>
      </dsp:nvSpPr>
      <dsp:spPr>
        <a:xfrm>
          <a:off x="0" y="1759552"/>
          <a:ext cx="7670077" cy="1666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283" tIns="479044" rIns="595283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Infrastructure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Natural systems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Regulatory</a:t>
          </a:r>
        </a:p>
      </dsp:txBody>
      <dsp:txXfrm>
        <a:off x="0" y="1759552"/>
        <a:ext cx="7670077" cy="1666350"/>
      </dsp:txXfrm>
    </dsp:sp>
    <dsp:sp modelId="{105CAE44-7799-4274-B840-B22C2D2D11EC}">
      <dsp:nvSpPr>
        <dsp:cNvPr id="0" name=""/>
        <dsp:cNvSpPr/>
      </dsp:nvSpPr>
      <dsp:spPr>
        <a:xfrm>
          <a:off x="383503" y="1420072"/>
          <a:ext cx="536905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937" tIns="0" rIns="202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Consider underlying vulnerabilities</a:t>
          </a:r>
          <a:endParaRPr lang="en-US" sz="2300" kern="1200" dirty="0"/>
        </a:p>
      </dsp:txBody>
      <dsp:txXfrm>
        <a:off x="416647" y="1453216"/>
        <a:ext cx="5302765" cy="612672"/>
      </dsp:txXfrm>
    </dsp:sp>
    <dsp:sp modelId="{036DC729-3D4D-4004-9143-2AE1D72D1851}">
      <dsp:nvSpPr>
        <dsp:cNvPr id="0" name=""/>
        <dsp:cNvSpPr/>
      </dsp:nvSpPr>
      <dsp:spPr>
        <a:xfrm>
          <a:off x="0" y="3889582"/>
          <a:ext cx="7670077" cy="1666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5283" tIns="479044" rIns="595283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/>
            <a:t>Strengthen mitigation and response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/>
            <a:t>Less overwhelming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/>
            <a:t>More likely to be accomplished</a:t>
          </a:r>
          <a:endParaRPr lang="en-US" sz="2300" kern="1200"/>
        </a:p>
      </dsp:txBody>
      <dsp:txXfrm>
        <a:off x="0" y="3889582"/>
        <a:ext cx="7670077" cy="1666350"/>
      </dsp:txXfrm>
    </dsp:sp>
    <dsp:sp modelId="{74AF811D-DC63-459F-B0DE-5CC27E8ACFC3}">
      <dsp:nvSpPr>
        <dsp:cNvPr id="0" name=""/>
        <dsp:cNvSpPr/>
      </dsp:nvSpPr>
      <dsp:spPr>
        <a:xfrm>
          <a:off x="383503" y="3550102"/>
          <a:ext cx="536905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2937" tIns="0" rIns="202937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/>
            <a:t>Work together</a:t>
          </a:r>
          <a:endParaRPr lang="en-US" sz="2300" kern="1200"/>
        </a:p>
      </dsp:txBody>
      <dsp:txXfrm>
        <a:off x="416647" y="3583246"/>
        <a:ext cx="5302765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60E78A69-F2DD-4B5D-8313-DD2E9BCC409F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D40230A6-C558-46B0-BB6C-70FA675BC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59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81FBB1EF-F61B-4E2B-980F-4DB5DEE889BB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891" y="4517883"/>
            <a:ext cx="5680693" cy="3697033"/>
          </a:xfrm>
          <a:prstGeom prst="rect">
            <a:avLst/>
          </a:prstGeom>
        </p:spPr>
        <p:txBody>
          <a:bodyPr vert="horz" lIns="92464" tIns="46232" rIns="92464" bIns="462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9075BF30-68E4-47BC-A1D5-867C99735F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94014"/>
            <a:ext cx="9753600" cy="3932094"/>
          </a:xfrm>
          <a:prstGeom prst="rect">
            <a:avLst/>
          </a:prstGeom>
          <a:solidFill>
            <a:schemeClr val="tx1">
              <a:lumMod val="50000"/>
              <a:alpha val="34000"/>
            </a:schemeClr>
          </a:solidFill>
        </p:spPr>
        <p:txBody>
          <a:bodyPr lIns="457200" tIns="365760" rIns="274320" bIns="1737360" anchor="t" anchorCtr="0">
            <a:normAutofit/>
          </a:bodyPr>
          <a:lstStyle>
            <a:lvl1pPr marL="0" indent="0" algn="l">
              <a:lnSpc>
                <a:spcPct val="80000"/>
              </a:lnSpc>
              <a:tabLst/>
              <a:defRPr sz="4800" b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4349041"/>
            <a:ext cx="5791200" cy="531309"/>
          </a:xfrm>
          <a:prstGeom prst="rect">
            <a:avLst/>
          </a:prstGeom>
          <a:noFill/>
        </p:spPr>
        <p:txBody>
          <a:bodyPr lIns="457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" y="3181644"/>
            <a:ext cx="8860972" cy="1048412"/>
          </a:xfrm>
          <a:prstGeom prst="rect">
            <a:avLst/>
          </a:prstGeom>
          <a:noFill/>
        </p:spPr>
        <p:txBody>
          <a:bodyPr lIns="457200" rIns="182880"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EEED1D-BBA5-4BB1-8D10-AB60F74167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5" y="5477083"/>
            <a:ext cx="3375533" cy="9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Min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0"/>
          </a:xfrm>
          <a:solidFill>
            <a:schemeClr val="accent1"/>
          </a:solidFill>
        </p:spPr>
        <p:txBody>
          <a:bodyPr lIns="457200" rIns="365760"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726" y="606489"/>
            <a:ext cx="7670077" cy="5570474"/>
          </a:xfrm>
        </p:spPr>
        <p:txBody>
          <a:bodyPr anchor="ctr" anchorCtr="0"/>
          <a:lstStyle>
            <a:lvl1pPr>
              <a:defRPr sz="36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defRPr sz="3200" b="0">
                <a:solidFill>
                  <a:schemeClr val="bg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BC2B5A-4065-4627-B95E-2F74B12A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  <a:prstGeom prst="rect">
            <a:avLst/>
          </a:prstGeom>
        </p:spPr>
        <p:txBody>
          <a:bodyPr rIns="0"/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35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4771" y="6251510"/>
            <a:ext cx="2569029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89991" y="6261917"/>
            <a:ext cx="6151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GSI</a:t>
            </a:r>
            <a:r>
              <a:rPr lang="en-US" sz="1200" dirty="0">
                <a:solidFill>
                  <a:schemeClr val="bg1"/>
                </a:solidFill>
              </a:rPr>
              <a:t> Water Solutions, Inc.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14400" y="6251510"/>
            <a:ext cx="10439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defRPr sz="3200" b="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417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857999"/>
          </a:xfrm>
          <a:solidFill>
            <a:schemeClr val="bg2"/>
          </a:solidFill>
        </p:spPr>
        <p:txBody>
          <a:bodyPr lIns="457200" tIns="91440" rIns="5029200" bIns="91440"/>
          <a:lstStyle>
            <a:lvl1pPr>
              <a:defRPr b="0">
                <a:solidFill>
                  <a:schemeClr val="bg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Use this slide to call attention to an important point.</a:t>
            </a:r>
          </a:p>
        </p:txBody>
      </p:sp>
    </p:spTree>
    <p:extLst>
      <p:ext uri="{BB962C8B-B14F-4D97-AF65-F5344CB8AC3E}">
        <p14:creationId xmlns:p14="http://schemas.microsoft.com/office/powerpoint/2010/main" val="2905087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857999"/>
          </a:xfrm>
          <a:solidFill>
            <a:schemeClr val="accent1"/>
          </a:solidFill>
        </p:spPr>
        <p:txBody>
          <a:bodyPr lIns="457200" tIns="91440" rIns="5029200" bIns="91440"/>
          <a:lstStyle>
            <a:lvl1pPr>
              <a:defRPr b="0">
                <a:solidFill>
                  <a:schemeClr val="bg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Use this slide to call attention to an important point.</a:t>
            </a:r>
          </a:p>
        </p:txBody>
      </p:sp>
    </p:spTree>
    <p:extLst>
      <p:ext uri="{BB962C8B-B14F-4D97-AF65-F5344CB8AC3E}">
        <p14:creationId xmlns:p14="http://schemas.microsoft.com/office/powerpoint/2010/main" val="949702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_M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03568E-2A49-CE71-A941-ADD7F26AFA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461094" y="3842795"/>
            <a:ext cx="3730906" cy="1637818"/>
          </a:xfrm>
          <a:solidFill>
            <a:srgbClr val="162C42">
              <a:alpha val="65000"/>
            </a:srgbClr>
          </a:solidFill>
        </p:spPr>
        <p:txBody>
          <a:bodyPr lIns="457200" tIns="91440" rIns="457200" bIns="91440"/>
          <a:lstStyle>
            <a:lvl1pPr>
              <a:defRPr b="0">
                <a:solidFill>
                  <a:schemeClr val="bg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7048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797468"/>
            <a:ext cx="12198349" cy="2057400"/>
          </a:xfrm>
          <a:solidFill>
            <a:schemeClr val="tx2"/>
          </a:solidFill>
        </p:spPr>
        <p:txBody>
          <a:bodyPr lIns="457200" rIns="27432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divider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-6349" y="-2072"/>
            <a:ext cx="12198349" cy="479954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9316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Transparen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-6349" y="-2072"/>
            <a:ext cx="12198349" cy="6860072"/>
          </a:xfrm>
          <a:noFill/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02492"/>
            <a:ext cx="12198349" cy="2057400"/>
          </a:xfrm>
          <a:solidFill>
            <a:srgbClr val="434A54">
              <a:alpha val="90000"/>
            </a:srgbClr>
          </a:solidFill>
        </p:spPr>
        <p:txBody>
          <a:bodyPr lIns="457200" rIns="27432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divider.</a:t>
            </a:r>
          </a:p>
        </p:txBody>
      </p:sp>
    </p:spTree>
    <p:extLst>
      <p:ext uri="{BB962C8B-B14F-4D97-AF65-F5344CB8AC3E}">
        <p14:creationId xmlns:p14="http://schemas.microsoft.com/office/powerpoint/2010/main" val="2988801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/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-6349" y="0"/>
            <a:ext cx="12198349" cy="68600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-2627455" y="1143000"/>
            <a:ext cx="4704101" cy="4572000"/>
          </a:xfrm>
          <a:prstGeom prst="ellipse">
            <a:avLst/>
          </a:prstGeom>
          <a:solidFill>
            <a:schemeClr val="bg1">
              <a:alpha val="85000"/>
            </a:schemeClr>
          </a:solidFill>
        </p:spPr>
        <p:txBody>
          <a:bodyPr vert="vert270" lIns="2743200" rIns="0" anchor="ctr" anchorCtr="0">
            <a:noAutofit/>
          </a:bodyPr>
          <a:lstStyle>
            <a:lvl1pPr marL="0" indent="0" algn="ctr" defTabSz="1316038">
              <a:buNone/>
              <a:defRPr sz="4000" baseline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372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689557" y="3501192"/>
            <a:ext cx="5502443" cy="2057399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1587035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935579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240380" y="0"/>
            <a:ext cx="5943069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2779" y="0"/>
            <a:ext cx="4458268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38655" y="0"/>
            <a:ext cx="4458268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2877149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8" b="3266"/>
          <a:stretch/>
        </p:blipFill>
        <p:spPr>
          <a:xfrm>
            <a:off x="-12237" y="-1"/>
            <a:ext cx="12192000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A21DE9-72D8-4120-9F28-D8F9053FE649}"/>
              </a:ext>
            </a:extLst>
          </p:cNvPr>
          <p:cNvSpPr/>
          <p:nvPr userDrawn="1"/>
        </p:nvSpPr>
        <p:spPr>
          <a:xfrm>
            <a:off x="569" y="0"/>
            <a:ext cx="4572000" cy="6858000"/>
          </a:xfrm>
          <a:prstGeom prst="rect">
            <a:avLst/>
          </a:prstGeom>
          <a:solidFill>
            <a:srgbClr val="162C4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7" y="0"/>
            <a:ext cx="4560332" cy="6858000"/>
          </a:xfrm>
          <a:prstGeom prst="rect">
            <a:avLst/>
          </a:prstGeom>
          <a:noFill/>
          <a:ln>
            <a:noFill/>
          </a:ln>
        </p:spPr>
        <p:txBody>
          <a:bodyPr lIns="457200" tIns="640080" rIns="365760" bIns="1828800" anchor="t" anchorCtr="0">
            <a:normAutofit/>
          </a:bodyPr>
          <a:lstStyle>
            <a:lvl1pPr marL="0" indent="0" algn="l">
              <a:tabLst/>
              <a:defRPr sz="4800" b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237" y="4133496"/>
            <a:ext cx="4560332" cy="531309"/>
          </a:xfrm>
          <a:prstGeom prst="rect">
            <a:avLst/>
          </a:prstGeom>
          <a:noFill/>
        </p:spPr>
        <p:txBody>
          <a:bodyPr lIns="457200" rIns="365760"/>
          <a:lstStyle>
            <a:lvl1pPr marL="0" indent="0"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7" y="2674813"/>
            <a:ext cx="4548096" cy="1048412"/>
          </a:xfrm>
          <a:prstGeom prst="rect">
            <a:avLst/>
          </a:prstGeom>
          <a:noFill/>
        </p:spPr>
        <p:txBody>
          <a:bodyPr lIns="457200" rIns="365760" anchor="ctr" anchorCtr="0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71D8C-D66D-4D33-93E8-61886FBDCE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45" y="5391625"/>
            <a:ext cx="3375533" cy="9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38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-1" y="0"/>
            <a:ext cx="5913120" cy="324480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9773" y="1527"/>
            <a:ext cx="5913120" cy="32466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3507476"/>
            <a:ext cx="12192000" cy="33505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" y="2197290"/>
            <a:ext cx="4458268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733734" y="0"/>
            <a:ext cx="4458268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733734" y="5803052"/>
            <a:ext cx="4458268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4222962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-1" y="0"/>
            <a:ext cx="5913120" cy="324480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9773" y="1527"/>
            <a:ext cx="5913120" cy="32466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59773" y="3507476"/>
            <a:ext cx="5932227" cy="33505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45280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8046720" y="0"/>
            <a:ext cx="4145280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046720" y="5803052"/>
            <a:ext cx="4145280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20"/>
          </p:nvPr>
        </p:nvSpPr>
        <p:spPr>
          <a:xfrm>
            <a:off x="-1" y="3507476"/>
            <a:ext cx="5913120" cy="334309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803052"/>
            <a:ext cx="4145280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3124290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-1" y="0"/>
            <a:ext cx="5913120" cy="324480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400671" y="1527"/>
            <a:ext cx="2779776" cy="32466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59773" y="3507476"/>
            <a:ext cx="5932227" cy="33505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45280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20"/>
          </p:nvPr>
        </p:nvSpPr>
        <p:spPr>
          <a:xfrm>
            <a:off x="-1" y="3507476"/>
            <a:ext cx="5913120" cy="334309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275817" y="-1832"/>
            <a:ext cx="2779776" cy="32466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4640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-1" y="0"/>
            <a:ext cx="5913120" cy="324480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400671" y="1527"/>
            <a:ext cx="2779776" cy="32466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59773" y="3507476"/>
            <a:ext cx="5932227" cy="33505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45280" cy="1054948"/>
          </a:xfrm>
          <a:solidFill>
            <a:srgbClr val="434A54">
              <a:alpha val="85000"/>
            </a:srgbClr>
          </a:solidFill>
        </p:spPr>
        <p:txBody>
          <a:bodyPr lIns="182880" anchor="ctr" anchorCtr="0">
            <a:norm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275817" y="-1832"/>
            <a:ext cx="2779776" cy="324664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24852" y="3507476"/>
            <a:ext cx="2779776" cy="335052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-1" y="3507479"/>
            <a:ext cx="2779776" cy="334716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4644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38202" y="1849440"/>
            <a:ext cx="3680884" cy="422337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65133" y="1849438"/>
            <a:ext cx="6688667" cy="219551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665687" y="4175128"/>
            <a:ext cx="2385484" cy="189768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7248480" y="4175128"/>
            <a:ext cx="4105320" cy="189768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84771" y="62178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914400" y="6251510"/>
            <a:ext cx="10439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789991" y="6261917"/>
            <a:ext cx="6151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Demi" panose="020B0703020102020204" pitchFamily="34" charset="0"/>
              </a:rPr>
              <a:t>GSI</a:t>
            </a:r>
            <a:r>
              <a:rPr lang="en-US" sz="1200" dirty="0"/>
              <a:t> Water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629363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vertical w/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4771" y="62178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89991" y="6261917"/>
            <a:ext cx="6151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Demi" panose="020B0703020102020204" pitchFamily="34" charset="0"/>
              </a:rPr>
              <a:t>GSI</a:t>
            </a:r>
            <a:r>
              <a:rPr lang="en-US" sz="1200" dirty="0"/>
              <a:t> Water Solutions, Inc.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06495" y="2015575"/>
            <a:ext cx="0" cy="4856480"/>
          </a:xfrm>
          <a:prstGeom prst="line">
            <a:avLst/>
          </a:prstGeom>
          <a:ln w="38100">
            <a:solidFill>
              <a:srgbClr val="C9CB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5634412" y="1800388"/>
            <a:ext cx="365760" cy="36576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5634412" y="4133626"/>
            <a:ext cx="365760" cy="36576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260344" y="1810793"/>
            <a:ext cx="5093456" cy="430213"/>
          </a:xfrm>
        </p:spPr>
        <p:txBody>
          <a:bodyPr>
            <a:noAutofit/>
          </a:bodyPr>
          <a:lstStyle>
            <a:lvl1pPr marL="0" indent="0">
              <a:buNone/>
              <a:defRPr sz="2800" baseline="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6260344" y="2241008"/>
            <a:ext cx="5093456" cy="157797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666E78"/>
                </a:solidFill>
              </a:defRPr>
            </a:lvl1pPr>
          </a:lstStyle>
          <a:p>
            <a:pPr lvl="0"/>
            <a:r>
              <a:rPr lang="en-US" dirty="0"/>
              <a:t>Click to add blurb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2" y="4133626"/>
            <a:ext cx="4541801" cy="430213"/>
          </a:xfrm>
        </p:spPr>
        <p:txBody>
          <a:bodyPr/>
          <a:lstStyle>
            <a:lvl1pPr marL="0" indent="0" algn="r">
              <a:buNone/>
              <a:defRPr sz="2800" baseline="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63839"/>
            <a:ext cx="4541803" cy="1577975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solidFill>
                  <a:srgbClr val="666E78"/>
                </a:solidFill>
              </a:defRPr>
            </a:lvl1pPr>
          </a:lstStyle>
          <a:p>
            <a:pPr lvl="0"/>
            <a:r>
              <a:rPr lang="en-US" dirty="0"/>
              <a:t>Click to add blurb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2828220" y="1810795"/>
            <a:ext cx="2546016" cy="113442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254577" y="4123222"/>
            <a:ext cx="2546016" cy="113442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5591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D0588E-69DD-421A-BF8B-7429FC65B06C}"/>
              </a:ext>
            </a:extLst>
          </p:cNvPr>
          <p:cNvSpPr/>
          <p:nvPr userDrawn="1"/>
        </p:nvSpPr>
        <p:spPr>
          <a:xfrm>
            <a:off x="0" y="1480464"/>
            <a:ext cx="12192000" cy="5377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620EF3-4D31-4289-A1D5-A5B8A60C78C8}"/>
              </a:ext>
            </a:extLst>
          </p:cNvPr>
          <p:cNvCxnSpPr/>
          <p:nvPr userDrawn="1"/>
        </p:nvCxnSpPr>
        <p:spPr>
          <a:xfrm>
            <a:off x="0" y="3431184"/>
            <a:ext cx="12192000" cy="0"/>
          </a:xfrm>
          <a:prstGeom prst="line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001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>
              <a:defRPr b="0">
                <a:solidFill>
                  <a:srgbClr val="005394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4771" y="62178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89991" y="6261917"/>
            <a:ext cx="6151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Demi" panose="020B0703020102020204" pitchFamily="34" charset="0"/>
              </a:rPr>
              <a:t>GSI</a:t>
            </a:r>
            <a:r>
              <a:rPr lang="en-US" sz="1200" dirty="0"/>
              <a:t> Water Solutions, Inc.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6251510"/>
            <a:ext cx="10439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2022156"/>
            <a:ext cx="4520609" cy="3897893"/>
          </a:xfrm>
        </p:spPr>
        <p:txBody>
          <a:bodyPr>
            <a:noAutofit/>
          </a:bodyPr>
          <a:lstStyle>
            <a:lvl1pPr marL="0" indent="0">
              <a:buNone/>
              <a:defRPr sz="4800" baseline="0">
                <a:solidFill>
                  <a:schemeClr val="bg2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 dirty="0"/>
              <a:t>Click to add callout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5500579" y="2032557"/>
            <a:ext cx="5853223" cy="38874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83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4771" y="62178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14400" y="6251510"/>
            <a:ext cx="10439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789991" y="6261917"/>
            <a:ext cx="6151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Demi" panose="020B0703020102020204" pitchFamily="34" charset="0"/>
              </a:rPr>
              <a:t>GSI</a:t>
            </a:r>
            <a:r>
              <a:rPr lang="en-US" sz="1200" dirty="0"/>
              <a:t> Water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393066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5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5"/>
                </a:solidFill>
                <a:latin typeface="Franklin Gothic Demi" panose="020B0703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4771" y="621785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914400" y="6251510"/>
            <a:ext cx="10439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789991" y="6261917"/>
            <a:ext cx="6151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Demi" panose="020B0703020102020204" pitchFamily="34" charset="0"/>
              </a:rPr>
              <a:t>GSI</a:t>
            </a:r>
            <a:r>
              <a:rPr lang="en-US" sz="1200" dirty="0"/>
              <a:t> Water Solutions, Inc.</a:t>
            </a:r>
          </a:p>
        </p:txBody>
      </p:sp>
    </p:spTree>
    <p:extLst>
      <p:ext uri="{BB962C8B-B14F-4D97-AF65-F5344CB8AC3E}">
        <p14:creationId xmlns:p14="http://schemas.microsoft.com/office/powerpoint/2010/main" val="413585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094014"/>
            <a:ext cx="8860975" cy="3932094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lIns="457200" tIns="365760" rIns="274320" bIns="1737360" anchor="t" anchorCtr="0">
            <a:normAutofit/>
          </a:bodyPr>
          <a:lstStyle>
            <a:lvl1pPr marL="0" indent="0" algn="l">
              <a:lnSpc>
                <a:spcPct val="80000"/>
              </a:lnSpc>
              <a:tabLst/>
              <a:defRPr sz="4800" b="0">
                <a:solidFill>
                  <a:schemeClr val="tx2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4349041"/>
            <a:ext cx="5791200" cy="531309"/>
          </a:xfrm>
          <a:prstGeom prst="rect">
            <a:avLst/>
          </a:prstGeom>
          <a:noFill/>
        </p:spPr>
        <p:txBody>
          <a:bodyPr lIns="457200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" y="3181644"/>
            <a:ext cx="8860972" cy="1048412"/>
          </a:xfrm>
          <a:prstGeom prst="rect">
            <a:avLst/>
          </a:prstGeom>
          <a:noFill/>
        </p:spPr>
        <p:txBody>
          <a:bodyPr lIns="457200" rIns="182880" anchor="ctr" anchorCtr="0">
            <a:no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984146-D398-415D-AEF4-93E9FCDCB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3" y="5477083"/>
            <a:ext cx="3375533" cy="9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40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837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045" y="396812"/>
            <a:ext cx="6179809" cy="1852126"/>
          </a:xfrm>
        </p:spPr>
        <p:txBody>
          <a:bodyPr anchor="ctr" anchorCtr="0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15192" y="0"/>
            <a:ext cx="4876800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2044" y="2351314"/>
            <a:ext cx="6179808" cy="404948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555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043" y="396812"/>
            <a:ext cx="11035220" cy="838430"/>
          </a:xfrm>
        </p:spPr>
        <p:txBody>
          <a:bodyPr anchor="ctr" anchorCtr="0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657600"/>
            <a:ext cx="12191992" cy="32004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2045" y="1235245"/>
            <a:ext cx="11035219" cy="2277979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55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363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7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3" b="7663"/>
          <a:stretch/>
        </p:blipFill>
        <p:spPr>
          <a:xfrm>
            <a:off x="-567" y="-20389"/>
            <a:ext cx="12193138" cy="68783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A21DE9-72D8-4120-9F28-D8F9053FE649}"/>
              </a:ext>
            </a:extLst>
          </p:cNvPr>
          <p:cNvSpPr/>
          <p:nvPr userDrawn="1"/>
        </p:nvSpPr>
        <p:spPr>
          <a:xfrm>
            <a:off x="802627" y="-40780"/>
            <a:ext cx="3848100" cy="6878390"/>
          </a:xfrm>
          <a:prstGeom prst="rect">
            <a:avLst/>
          </a:prstGeom>
          <a:solidFill>
            <a:srgbClr val="162C42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27" y="0"/>
            <a:ext cx="3848100" cy="6858000"/>
          </a:xfrm>
          <a:prstGeom prst="rect">
            <a:avLst/>
          </a:prstGeom>
          <a:noFill/>
          <a:ln>
            <a:noFill/>
          </a:ln>
        </p:spPr>
        <p:txBody>
          <a:bodyPr lIns="457200" tIns="640080" rIns="365760" bIns="1828800" anchor="t" anchorCtr="0">
            <a:normAutofit/>
          </a:bodyPr>
          <a:lstStyle>
            <a:lvl1pPr marL="0" indent="0" algn="l">
              <a:tabLst/>
              <a:defRPr sz="4800" b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627" y="4363477"/>
            <a:ext cx="3848100" cy="531309"/>
          </a:xfrm>
          <a:prstGeom prst="rect">
            <a:avLst/>
          </a:prstGeom>
          <a:noFill/>
        </p:spPr>
        <p:txBody>
          <a:bodyPr lIns="457200" rIns="365760"/>
          <a:lstStyle>
            <a:lvl1pPr marL="0" indent="0" algn="l"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27" y="2904794"/>
            <a:ext cx="3848099" cy="1048412"/>
          </a:xfrm>
          <a:prstGeom prst="rect">
            <a:avLst/>
          </a:prstGeom>
          <a:noFill/>
        </p:spPr>
        <p:txBody>
          <a:bodyPr lIns="457200" rIns="365760" anchor="ctr" anchorCtr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141CD7-BEC6-4C38-A99B-4D10BAFC33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54" y="5503381"/>
            <a:ext cx="2901438" cy="7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06489"/>
            <a:ext cx="3474720" cy="5645016"/>
          </a:xfrm>
        </p:spPr>
        <p:txBody>
          <a:bodyPr/>
          <a:lstStyle>
            <a:lvl1pPr>
              <a:defRPr b="0">
                <a:solidFill>
                  <a:srgbClr val="005394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8789" y="606489"/>
            <a:ext cx="6895011" cy="5570474"/>
          </a:xfrm>
        </p:spPr>
        <p:txBody>
          <a:bodyPr anchor="ctr" anchorCtr="0"/>
          <a:lstStyle>
            <a:lvl1pPr>
              <a:defRPr sz="3600">
                <a:solidFill>
                  <a:srgbClr val="3C7AB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defRPr sz="3200" b="0">
                <a:solidFill>
                  <a:srgbClr val="28A5C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defRPr sz="2800"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BC2B5A-4065-4627-B95E-2F74B12A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  <a:prstGeom prst="rect">
            <a:avLst/>
          </a:prstGeom>
        </p:spPr>
        <p:txBody>
          <a:bodyPr rIns="0"/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E7AA0-09E8-4ED5-8A60-3EBD677F353D}"/>
              </a:ext>
            </a:extLst>
          </p:cNvPr>
          <p:cNvSpPr txBox="1"/>
          <p:nvPr userDrawn="1"/>
        </p:nvSpPr>
        <p:spPr>
          <a:xfrm>
            <a:off x="789991" y="6261917"/>
            <a:ext cx="6151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Demi" panose="020B0703020102020204" pitchFamily="34" charset="0"/>
              </a:rPr>
              <a:t>GSI</a:t>
            </a:r>
            <a:r>
              <a:rPr lang="en-US" sz="1200" dirty="0"/>
              <a:t> Water Solutions, Inc.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7D684E-BDF1-4924-BDEE-8AE0EE1E49D6}"/>
              </a:ext>
            </a:extLst>
          </p:cNvPr>
          <p:cNvCxnSpPr/>
          <p:nvPr userDrawn="1"/>
        </p:nvCxnSpPr>
        <p:spPr>
          <a:xfrm>
            <a:off x="914400" y="6251510"/>
            <a:ext cx="10439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742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005394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>
                <a:solidFill>
                  <a:srgbClr val="3C7AB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defRPr sz="3200" b="0">
                <a:solidFill>
                  <a:srgbClr val="28A5C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defRPr sz="2800"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BC2B5A-4065-4627-B95E-2F74B12A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  <a:prstGeom prst="rect">
            <a:avLst/>
          </a:prstGeom>
        </p:spPr>
        <p:txBody>
          <a:bodyPr rIns="0"/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5A66CC-AA7F-4075-93F7-31BFABC30A68}"/>
              </a:ext>
            </a:extLst>
          </p:cNvPr>
          <p:cNvSpPr txBox="1"/>
          <p:nvPr userDrawn="1"/>
        </p:nvSpPr>
        <p:spPr>
          <a:xfrm>
            <a:off x="789991" y="6261917"/>
            <a:ext cx="61519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ranklin Gothic Demi" panose="020B0703020102020204" pitchFamily="34" charset="0"/>
              </a:rPr>
              <a:t>GSI</a:t>
            </a:r>
            <a:r>
              <a:rPr lang="en-US" sz="1200" dirty="0"/>
              <a:t> Water Solutions, Inc.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23C19A-6353-4242-B16B-5848254063ED}"/>
              </a:ext>
            </a:extLst>
          </p:cNvPr>
          <p:cNvCxnSpPr/>
          <p:nvPr userDrawn="1"/>
        </p:nvCxnSpPr>
        <p:spPr>
          <a:xfrm>
            <a:off x="914400" y="6251510"/>
            <a:ext cx="104394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55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0"/>
          </a:xfrm>
          <a:solidFill>
            <a:schemeClr val="bg2"/>
          </a:solidFill>
        </p:spPr>
        <p:txBody>
          <a:bodyPr lIns="457200" rIns="365760"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726" y="606489"/>
            <a:ext cx="7670077" cy="5570474"/>
          </a:xfrm>
        </p:spPr>
        <p:txBody>
          <a:bodyPr anchor="ctr" anchorCtr="0"/>
          <a:lstStyle>
            <a:lvl1pPr>
              <a:defRPr sz="36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defRPr sz="3200" b="0">
                <a:solidFill>
                  <a:schemeClr val="bg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BC2B5A-4065-4627-B95E-2F74B12A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  <a:prstGeom prst="rect">
            <a:avLst/>
          </a:prstGeom>
        </p:spPr>
        <p:txBody>
          <a:bodyPr rIns="0"/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5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0"/>
          </a:xfrm>
          <a:solidFill>
            <a:schemeClr val="tx2"/>
          </a:solidFill>
        </p:spPr>
        <p:txBody>
          <a:bodyPr lIns="457200" rIns="365760"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726" y="606489"/>
            <a:ext cx="7670077" cy="5570474"/>
          </a:xfrm>
        </p:spPr>
        <p:txBody>
          <a:bodyPr anchor="ctr" anchorCtr="0"/>
          <a:lstStyle>
            <a:lvl1pPr>
              <a:defRPr sz="36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defRPr sz="3200" b="0">
                <a:solidFill>
                  <a:schemeClr val="bg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BC2B5A-4065-4627-B95E-2F74B12A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  <a:prstGeom prst="rect">
            <a:avLst/>
          </a:prstGeom>
        </p:spPr>
        <p:txBody>
          <a:bodyPr rIns="0"/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Green 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0"/>
          </a:xfrm>
          <a:solidFill>
            <a:schemeClr val="accent2"/>
          </a:solidFill>
        </p:spPr>
        <p:txBody>
          <a:bodyPr lIns="457200" rIns="365760"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726" y="606489"/>
            <a:ext cx="7670077" cy="5570474"/>
          </a:xfrm>
        </p:spPr>
        <p:txBody>
          <a:bodyPr anchor="ctr" anchorCtr="0"/>
          <a:lstStyle>
            <a:lvl1pPr>
              <a:defRPr sz="3600">
                <a:solidFill>
                  <a:schemeClr val="tx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>
              <a:defRPr sz="3200" b="0">
                <a:solidFill>
                  <a:schemeClr val="bg2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BC2B5A-4065-4627-B95E-2F74B12A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  <a:prstGeom prst="rect">
            <a:avLst/>
          </a:prstGeom>
        </p:spPr>
        <p:txBody>
          <a:bodyPr rIns="0"/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1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90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8B24B4-857F-4B5F-9D02-139723DD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61916"/>
            <a:ext cx="2569029" cy="263913"/>
          </a:xfrm>
          <a:prstGeom prst="rect">
            <a:avLst/>
          </a:prstGeom>
        </p:spPr>
        <p:txBody>
          <a:bodyPr rIns="0"/>
          <a:lstStyle>
            <a:lvl1pPr algn="r">
              <a:defRPr sz="1200" i="0">
                <a:solidFill>
                  <a:schemeClr val="tx1"/>
                </a:solidFill>
              </a:defRPr>
            </a:lvl1pPr>
          </a:lstStyle>
          <a:p>
            <a:fld id="{7A6C7F65-88BA-422D-9B88-327C3186CF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76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6" r:id="rId3"/>
    <p:sldLayoutId id="2147483706" r:id="rId4"/>
    <p:sldLayoutId id="2147483709" r:id="rId5"/>
    <p:sldLayoutId id="2147483707" r:id="rId6"/>
    <p:sldLayoutId id="2147483688" r:id="rId7"/>
    <p:sldLayoutId id="2147483697" r:id="rId8"/>
    <p:sldLayoutId id="2147483698" r:id="rId9"/>
    <p:sldLayoutId id="2147483708" r:id="rId10"/>
    <p:sldLayoutId id="2147483663" r:id="rId11"/>
    <p:sldLayoutId id="2147483676" r:id="rId12"/>
    <p:sldLayoutId id="2147483677" r:id="rId13"/>
    <p:sldLayoutId id="2147483680" r:id="rId14"/>
    <p:sldLayoutId id="2147483682" r:id="rId15"/>
    <p:sldLayoutId id="2147483679" r:id="rId16"/>
    <p:sldLayoutId id="2147483683" r:id="rId17"/>
    <p:sldLayoutId id="2147483684" r:id="rId18"/>
    <p:sldLayoutId id="2147483685" r:id="rId19"/>
    <p:sldLayoutId id="2147483672" r:id="rId20"/>
    <p:sldLayoutId id="2147483686" r:id="rId21"/>
    <p:sldLayoutId id="2147483692" r:id="rId22"/>
    <p:sldLayoutId id="2147483681" r:id="rId23"/>
    <p:sldLayoutId id="2147483664" r:id="rId24"/>
    <p:sldLayoutId id="2147483665" r:id="rId25"/>
    <p:sldLayoutId id="2147483667" r:id="rId26"/>
    <p:sldLayoutId id="2147483669" r:id="rId27"/>
    <p:sldLayoutId id="2147483678" r:id="rId28"/>
    <p:sldLayoutId id="2147483670" r:id="rId29"/>
    <p:sldLayoutId id="2147483671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Franklin Gothic Medium" panose="020B0603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kern="1200">
          <a:solidFill>
            <a:schemeClr val="tx2"/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drought.climate.umt.edu/?name=NorthSantiam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DA778-D74E-1272-2AE7-DE9E57194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71499"/>
            <a:ext cx="9753600" cy="3159991"/>
          </a:xfrm>
        </p:spPr>
        <p:txBody>
          <a:bodyPr>
            <a:normAutofit fontScale="90000"/>
          </a:bodyPr>
          <a:lstStyle/>
          <a:p>
            <a:r>
              <a:rPr lang="en-US" dirty="0"/>
              <a:t>North Santiam Watershed</a:t>
            </a:r>
            <a:br>
              <a:rPr lang="en-US" dirty="0"/>
            </a:br>
            <a:r>
              <a:rPr lang="en-US" dirty="0"/>
              <a:t>Drought Contingency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E09D7-860F-893F-E0F8-04276A553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558474"/>
            <a:ext cx="8860972" cy="1173017"/>
          </a:xfrm>
        </p:spPr>
        <p:txBody>
          <a:bodyPr/>
          <a:lstStyle/>
          <a:p>
            <a:r>
              <a:rPr lang="en-US" dirty="0"/>
              <a:t>May 8, 2025</a:t>
            </a:r>
          </a:p>
          <a:p>
            <a:r>
              <a:rPr lang="en-US" dirty="0"/>
              <a:t>PNWS-AWWA Section Conference</a:t>
            </a:r>
          </a:p>
          <a:p>
            <a:r>
              <a:rPr lang="en-US" dirty="0"/>
              <a:t>Leah Cogan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C4C9066-3CAE-8DAE-A1D9-B5356EA35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1" y="5683574"/>
            <a:ext cx="2958394" cy="791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78B71-2842-70E8-729A-87D9E0778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44"/>
          <a:stretch/>
        </p:blipFill>
        <p:spPr>
          <a:xfrm>
            <a:off x="3221372" y="5680361"/>
            <a:ext cx="1862356" cy="834081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B64EF2D-AB91-6516-C051-99B0F5343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13" y="5683574"/>
            <a:ext cx="2479821" cy="8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33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2F76-92D7-A512-F41D-06B6C8B4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 1: Drought Monitoring</a:t>
            </a:r>
          </a:p>
        </p:txBody>
      </p:sp>
      <p:pic>
        <p:nvPicPr>
          <p:cNvPr id="5" name="Picture Placeholder 4" descr="A sandy beach with water and mountains in the background&#10;&#10;Description automatically generated">
            <a:extLst>
              <a:ext uri="{FF2B5EF4-FFF2-40B4-BE49-F238E27FC236}">
                <a16:creationId xmlns:a16="http://schemas.microsoft.com/office/drawing/2014/main" id="{CAB6CB00-F625-48CF-19F4-0465638242E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0" b="150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1414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2489-58BD-D4A7-2FC3-4187D288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Indicators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E495C-1E4B-DA3E-8AFE-94394887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63E033-44CB-9855-2894-2E3961868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Air temperature</a:t>
            </a:r>
          </a:p>
          <a:p>
            <a:r>
              <a:rPr lang="en-US" dirty="0"/>
              <a:t>Precipitation</a:t>
            </a:r>
          </a:p>
          <a:p>
            <a:r>
              <a:rPr lang="en-US" dirty="0"/>
              <a:t>Snowpack</a:t>
            </a:r>
          </a:p>
          <a:p>
            <a:r>
              <a:rPr lang="en-US" dirty="0"/>
              <a:t>Reservoir levels</a:t>
            </a:r>
          </a:p>
          <a:p>
            <a:r>
              <a:rPr lang="en-US" dirty="0"/>
              <a:t>Streamflow</a:t>
            </a:r>
          </a:p>
        </p:txBody>
      </p:sp>
      <p:pic>
        <p:nvPicPr>
          <p:cNvPr id="13" name="Picture 12" descr="A person hiking on a snowy mountain&#10;&#10;AI-generated content may be incorrect.">
            <a:extLst>
              <a:ext uri="{FF2B5EF4-FFF2-40B4-BE49-F238E27FC236}">
                <a16:creationId xmlns:a16="http://schemas.microsoft.com/office/drawing/2014/main" id="{E5166FFF-7BDE-9E8D-EE44-5B4AA54A5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59" y="2932810"/>
            <a:ext cx="4477561" cy="3114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54C948-5056-4EAE-C1D8-E1F700FD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"/>
          <a:stretch/>
        </p:blipFill>
        <p:spPr>
          <a:xfrm>
            <a:off x="6803309" y="1607247"/>
            <a:ext cx="4345291" cy="28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26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D126-2696-6B11-79F3-5E3CFE09E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Indicators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26DC0-B622-B855-9593-6443F3A5E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Stream temperature</a:t>
            </a:r>
          </a:p>
          <a:p>
            <a:r>
              <a:rPr lang="en-US" dirty="0"/>
              <a:t>Wildfire hazard</a:t>
            </a:r>
          </a:p>
          <a:p>
            <a:r>
              <a:rPr lang="en-US" dirty="0"/>
              <a:t>Boat ramps</a:t>
            </a:r>
          </a:p>
          <a:p>
            <a:r>
              <a:rPr lang="en-US" dirty="0"/>
              <a:t>Salem water availability</a:t>
            </a:r>
          </a:p>
          <a:p>
            <a:r>
              <a:rPr lang="en-US" dirty="0"/>
              <a:t>US Drought Monitor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E0C1D-9B46-A6E1-3C88-CCB92F7A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A group of boats on a lake&#10;&#10;AI-generated content may be incorrect.">
            <a:extLst>
              <a:ext uri="{FF2B5EF4-FFF2-40B4-BE49-F238E27FC236}">
                <a16:creationId xmlns:a16="http://schemas.microsoft.com/office/drawing/2014/main" id="{8183EBB4-2BBF-72F2-EC9D-BF074522D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/>
          <a:stretch/>
        </p:blipFill>
        <p:spPr>
          <a:xfrm>
            <a:off x="5905500" y="3429000"/>
            <a:ext cx="4286249" cy="2581776"/>
          </a:xfrm>
          <a:prstGeom prst="rect">
            <a:avLst/>
          </a:prstGeom>
        </p:spPr>
      </p:pic>
      <p:pic>
        <p:nvPicPr>
          <p:cNvPr id="5" name="Picture 4" descr="A fish swimming in the water&#10;&#10;Description automatically generated">
            <a:extLst>
              <a:ext uri="{FF2B5EF4-FFF2-40B4-BE49-F238E27FC236}">
                <a16:creationId xmlns:a16="http://schemas.microsoft.com/office/drawing/2014/main" id="{D40A5E13-28B6-CDBA-7A1B-C60E525929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" b="10572"/>
          <a:stretch/>
        </p:blipFill>
        <p:spPr>
          <a:xfrm>
            <a:off x="8268958" y="1751077"/>
            <a:ext cx="3164457" cy="2657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2087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CC04C-366B-A562-1910-FB3C21A8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US Drought Monitor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6E9CE-1073-77E4-655F-DA59BC71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1" t="-701" r="91" b="418"/>
          <a:stretch/>
        </p:blipFill>
        <p:spPr>
          <a:xfrm>
            <a:off x="1632548" y="1690692"/>
            <a:ext cx="8926903" cy="4386631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46DBD-0164-D434-759D-B2698FCA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4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BBBE-A70F-ADBA-BF10-C4100681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Framework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79820-7271-1DB6-A59B-665036A10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 to maps: </a:t>
            </a:r>
            <a:r>
              <a:rPr lang="en-US" sz="3200" dirty="0">
                <a:hlinkClick r:id="rId2"/>
              </a:rPr>
              <a:t>https://drought.climate.umt.edu/?name=NorthSantiam</a:t>
            </a:r>
            <a:endParaRPr lang="en-US" sz="3200" dirty="0"/>
          </a:p>
          <a:p>
            <a:r>
              <a:rPr lang="en-US" dirty="0"/>
              <a:t>More stream temperature locations</a:t>
            </a:r>
          </a:p>
          <a:p>
            <a:r>
              <a:rPr lang="en-US" dirty="0"/>
              <a:t>Seasonal thresholds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8F3E8-93F9-CF2D-3F20-C9B6137A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A map of a port soil moisture&#10;&#10;Description automatically generated">
            <a:extLst>
              <a:ext uri="{FF2B5EF4-FFF2-40B4-BE49-F238E27FC236}">
                <a16:creationId xmlns:a16="http://schemas.microsoft.com/office/drawing/2014/main" id="{98BD42E7-0FB8-BC5F-5537-4278E6DEF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12" y="3505994"/>
            <a:ext cx="4962213" cy="258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96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2F76-92D7-A512-F41D-06B6C8B4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 2: Vulnerability Assessment</a:t>
            </a:r>
          </a:p>
        </p:txBody>
      </p:sp>
      <p:pic>
        <p:nvPicPr>
          <p:cNvPr id="5" name="Picture Placeholder 4" descr="A bridge over a lake&#10;&#10;Description automatically generated">
            <a:extLst>
              <a:ext uri="{FF2B5EF4-FFF2-40B4-BE49-F238E27FC236}">
                <a16:creationId xmlns:a16="http://schemas.microsoft.com/office/drawing/2014/main" id="{5C7BB21D-F490-5716-380E-FAA8E02DEE4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4" b="20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526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8F1B-F8E9-80E9-5118-7FD9379B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Underlying Causes of Vulnerability</a:t>
            </a:r>
          </a:p>
        </p:txBody>
      </p:sp>
      <p:pic>
        <p:nvPicPr>
          <p:cNvPr id="6" name="Picture 5" descr="A dam with a waterfall&#10;&#10;Description automatically generated with medium confidence">
            <a:extLst>
              <a:ext uri="{FF2B5EF4-FFF2-40B4-BE49-F238E27FC236}">
                <a16:creationId xmlns:a16="http://schemas.microsoft.com/office/drawing/2014/main" id="{318D9968-3E57-ABF9-0404-B7800286C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r="4451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6E53D-5C8B-8801-36D9-7675D97EA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Single source of water </a:t>
            </a:r>
          </a:p>
          <a:p>
            <a:pPr lvl="1"/>
            <a:r>
              <a:rPr lang="en-US" sz="3200" dirty="0"/>
              <a:t>No backup or interconnections</a:t>
            </a:r>
          </a:p>
          <a:p>
            <a:r>
              <a:rPr lang="en-US" dirty="0"/>
              <a:t>Intake limitations</a:t>
            </a:r>
          </a:p>
          <a:p>
            <a:r>
              <a:rPr lang="en-US" dirty="0"/>
              <a:t>Junior water rights</a:t>
            </a:r>
          </a:p>
          <a:p>
            <a:r>
              <a:rPr lang="en-US" dirty="0"/>
              <a:t>Reservoir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5EEA3-499D-2CCD-B92A-487D72AA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1" y="6217853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4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C73D-6ABA-D9A6-1FBB-D3A0B8F3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Future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DD570-EA8B-5CAA-CB22-5C3C17BA9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Stored water reallocation</a:t>
            </a:r>
          </a:p>
          <a:p>
            <a:r>
              <a:rPr lang="en-US" sz="3600" dirty="0"/>
              <a:t>Biological Opinion and EIS implementation</a:t>
            </a:r>
          </a:p>
          <a:p>
            <a:r>
              <a:rPr lang="en-US" sz="3600" dirty="0"/>
              <a:t>Population growth</a:t>
            </a:r>
          </a:p>
          <a:p>
            <a:r>
              <a:rPr lang="en-US" sz="3600" dirty="0"/>
              <a:t>Infrastructure projects</a:t>
            </a:r>
          </a:p>
          <a:p>
            <a:r>
              <a:rPr lang="en-US" sz="3600" dirty="0"/>
              <a:t>Climate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4F8E5-E69E-FCFB-65AE-749FBAEE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1" y="6217853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7" name="Picture 6" descr="A snow covered mountain with trees&#10;&#10;Description automatically generated">
            <a:extLst>
              <a:ext uri="{FF2B5EF4-FFF2-40B4-BE49-F238E27FC236}">
                <a16:creationId xmlns:a16="http://schemas.microsoft.com/office/drawing/2014/main" id="{EAABFA6C-D9B8-F274-DE1C-FF657830ED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r="9260" b="1"/>
          <a:stretch/>
        </p:blipFill>
        <p:spPr>
          <a:xfrm>
            <a:off x="838201" y="1690692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7018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643B6-BE0B-9F05-58B3-673A8B6A9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Projections: Marion County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48AC12-3277-27EA-D323-4D14028DB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071" y="1825625"/>
            <a:ext cx="881785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04E23-3D3E-0902-D15E-E3ABDA5B4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F5AAD-B259-C239-50AA-1FB746659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194" y="5215956"/>
            <a:ext cx="1059467" cy="62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3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E50DD-0D17-A673-9B24-414CAD681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43" y="396812"/>
            <a:ext cx="11035220" cy="838430"/>
          </a:xfrm>
        </p:spPr>
        <p:txBody>
          <a:bodyPr anchor="ctr">
            <a:normAutofit/>
          </a:bodyPr>
          <a:lstStyle/>
          <a:p>
            <a:r>
              <a:rPr lang="en-US" dirty="0"/>
              <a:t>Oregon Climate Projections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9A516-703F-4AC9-480F-DDE404929A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4" b="11350"/>
          <a:stretch/>
        </p:blipFill>
        <p:spPr>
          <a:xfrm>
            <a:off x="20" y="3657600"/>
            <a:ext cx="12191972" cy="32004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AB7E7-12E0-D571-881B-B9F1C4CD9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045" y="1235245"/>
            <a:ext cx="11035219" cy="2277979"/>
          </a:xfrm>
        </p:spPr>
        <p:txBody>
          <a:bodyPr>
            <a:normAutofit/>
          </a:bodyPr>
          <a:lstStyle/>
          <a:p>
            <a:r>
              <a:rPr lang="en-US" sz="3000" dirty="0"/>
              <a:t>Increase in consecutive days without rain</a:t>
            </a:r>
          </a:p>
          <a:p>
            <a:r>
              <a:rPr lang="en-US" sz="3000" dirty="0"/>
              <a:t>Seasonal droughts 11-33% longer and 40% more severe by 2100</a:t>
            </a:r>
          </a:p>
          <a:p>
            <a:r>
              <a:rPr lang="en-US" sz="3000" dirty="0"/>
              <a:t>Snow water equivalent declines of 25% across Oregon by 2050</a:t>
            </a:r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D7FB8AF-57A9-3103-4C8B-A602067F39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84772" y="6251511"/>
            <a:ext cx="2569029" cy="274318"/>
          </a:xfrm>
        </p:spPr>
        <p:txBody>
          <a:bodyPr/>
          <a:lstStyle/>
          <a:p>
            <a:pPr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3D8D-B8F8-EB94-EBF3-3C288BA5C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7557-FA62-076D-12DA-D1627BC93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 Santiam watershed</a:t>
            </a:r>
          </a:p>
          <a:p>
            <a:r>
              <a:rPr lang="en-US" dirty="0"/>
              <a:t>Drought Contingency Plan overview</a:t>
            </a:r>
          </a:p>
          <a:p>
            <a:r>
              <a:rPr lang="en-US" dirty="0"/>
              <a:t>Drought monitoring</a:t>
            </a:r>
          </a:p>
          <a:p>
            <a:r>
              <a:rPr lang="en-US" dirty="0"/>
              <a:t>Vulnerability assessment</a:t>
            </a:r>
          </a:p>
          <a:p>
            <a:r>
              <a:rPr lang="en-US" dirty="0"/>
              <a:t>Mitigation and response actions</a:t>
            </a:r>
          </a:p>
          <a:p>
            <a:r>
              <a:rPr lang="en-US" dirty="0"/>
              <a:t>Administrative framework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57458-5A61-5856-0180-A8175248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638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6">
            <a:extLst>
              <a:ext uri="{FF2B5EF4-FFF2-40B4-BE49-F238E27FC236}">
                <a16:creationId xmlns:a16="http://schemas.microsoft.com/office/drawing/2014/main" id="{773971E7-94FF-4087-2E10-2B51998C3981}"/>
              </a:ext>
            </a:extLst>
          </p:cNvPr>
          <p:cNvSpPr/>
          <p:nvPr/>
        </p:nvSpPr>
        <p:spPr>
          <a:xfrm>
            <a:off x="1403351" y="1543050"/>
            <a:ext cx="731837" cy="730250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b="1" dirty="0">
                <a:latin typeface="Aptos" panose="020B0004020202020204" pitchFamily="34" charset="0"/>
              </a:rPr>
              <a:t>Muni water use – Jefferson</a:t>
            </a: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2EC5D3B5-5EBA-2AB4-8FCD-6F043CED1432}"/>
              </a:ext>
            </a:extLst>
          </p:cNvPr>
          <p:cNvSpPr/>
          <p:nvPr/>
        </p:nvSpPr>
        <p:spPr>
          <a:xfrm>
            <a:off x="3217863" y="5121275"/>
            <a:ext cx="731837" cy="731838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>
              <a:defRPr/>
            </a:pPr>
            <a:r>
              <a:rPr lang="en-US" sz="900" b="1" dirty="0">
                <a:latin typeface="Aptos" panose="020B0004020202020204" pitchFamily="34" charset="0"/>
              </a:rPr>
              <a:t>Hydropower</a:t>
            </a:r>
          </a:p>
        </p:txBody>
      </p:sp>
      <p:sp>
        <p:nvSpPr>
          <p:cNvPr id="11" name="Freeform 22">
            <a:extLst>
              <a:ext uri="{FF2B5EF4-FFF2-40B4-BE49-F238E27FC236}">
                <a16:creationId xmlns:a16="http://schemas.microsoft.com/office/drawing/2014/main" id="{DD723628-966F-D5A1-9488-61F5BEC0A484}"/>
              </a:ext>
            </a:extLst>
          </p:cNvPr>
          <p:cNvSpPr/>
          <p:nvPr/>
        </p:nvSpPr>
        <p:spPr>
          <a:xfrm>
            <a:off x="2439988" y="1543050"/>
            <a:ext cx="730250" cy="730250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Muni water use – Aumsville</a:t>
            </a:r>
          </a:p>
        </p:txBody>
      </p:sp>
      <p:sp>
        <p:nvSpPr>
          <p:cNvPr id="12" name="Freeform 29">
            <a:extLst>
              <a:ext uri="{FF2B5EF4-FFF2-40B4-BE49-F238E27FC236}">
                <a16:creationId xmlns:a16="http://schemas.microsoft.com/office/drawing/2014/main" id="{D2E60EC0-FF00-B51F-99EF-1BE99B5B3813}"/>
              </a:ext>
            </a:extLst>
          </p:cNvPr>
          <p:cNvSpPr/>
          <p:nvPr/>
        </p:nvSpPr>
        <p:spPr>
          <a:xfrm>
            <a:off x="6024563" y="1527175"/>
            <a:ext cx="731837" cy="730250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Muni water use – Detroit, </a:t>
            </a:r>
            <a:r>
              <a:rPr lang="en-US" sz="900" b="1" dirty="0" err="1">
                <a:latin typeface="Aptos" panose="020B0004020202020204" pitchFamily="34" charset="0"/>
              </a:rPr>
              <a:t>Idanha</a:t>
            </a:r>
            <a:endParaRPr lang="en-US" sz="900" b="1" dirty="0">
              <a:latin typeface="Aptos" panose="020B0004020202020204" pitchFamily="34" charset="0"/>
            </a:endParaRP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3724FA3F-8DA2-92DD-CF76-DB9E012CA1F0}"/>
              </a:ext>
            </a:extLst>
          </p:cNvPr>
          <p:cNvSpPr/>
          <p:nvPr/>
        </p:nvSpPr>
        <p:spPr>
          <a:xfrm>
            <a:off x="6024563" y="2257425"/>
            <a:ext cx="731837" cy="731838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Instream natural resources</a:t>
            </a:r>
          </a:p>
        </p:txBody>
      </p:sp>
      <p:sp>
        <p:nvSpPr>
          <p:cNvPr id="14" name="Freeform 34">
            <a:extLst>
              <a:ext uri="{FF2B5EF4-FFF2-40B4-BE49-F238E27FC236}">
                <a16:creationId xmlns:a16="http://schemas.microsoft.com/office/drawing/2014/main" id="{FC0BCBDA-5AF6-E4A2-0C9D-228B43EBD46F}"/>
              </a:ext>
            </a:extLst>
          </p:cNvPr>
          <p:cNvSpPr/>
          <p:nvPr/>
        </p:nvSpPr>
        <p:spPr>
          <a:xfrm>
            <a:off x="3465513" y="852899"/>
            <a:ext cx="730250" cy="731837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Muni water use – Salem</a:t>
            </a:r>
          </a:p>
        </p:txBody>
      </p:sp>
      <p:sp>
        <p:nvSpPr>
          <p:cNvPr id="15" name="Freeform 32">
            <a:extLst>
              <a:ext uri="{FF2B5EF4-FFF2-40B4-BE49-F238E27FC236}">
                <a16:creationId xmlns:a16="http://schemas.microsoft.com/office/drawing/2014/main" id="{2FA50446-9A6C-8561-EFB2-B67C3D09706E}"/>
              </a:ext>
            </a:extLst>
          </p:cNvPr>
          <p:cNvSpPr/>
          <p:nvPr/>
        </p:nvSpPr>
        <p:spPr>
          <a:xfrm>
            <a:off x="4927600" y="1503363"/>
            <a:ext cx="731838" cy="730250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Muni water use – Lyons-</a:t>
            </a:r>
            <a:r>
              <a:rPr lang="en-US" sz="900" b="1" dirty="0" err="1">
                <a:latin typeface="Aptos" panose="020B0004020202020204" pitchFamily="34" charset="0"/>
              </a:rPr>
              <a:t>Mehama</a:t>
            </a:r>
            <a:r>
              <a:rPr lang="en-US" sz="900" b="1" dirty="0">
                <a:latin typeface="Aptos" panose="020B0004020202020204" pitchFamily="34" charset="0"/>
              </a:rPr>
              <a:t>; Gates</a:t>
            </a:r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CA8F512B-AEFE-2240-8ACD-D9DF61F1CC22}"/>
              </a:ext>
            </a:extLst>
          </p:cNvPr>
          <p:cNvSpPr/>
          <p:nvPr/>
        </p:nvSpPr>
        <p:spPr>
          <a:xfrm>
            <a:off x="4098925" y="2486025"/>
            <a:ext cx="730250" cy="731838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Commercial irrigation</a:t>
            </a:r>
          </a:p>
        </p:txBody>
      </p:sp>
      <p:sp>
        <p:nvSpPr>
          <p:cNvPr id="17" name="Freeform 27">
            <a:extLst>
              <a:ext uri="{FF2B5EF4-FFF2-40B4-BE49-F238E27FC236}">
                <a16:creationId xmlns:a16="http://schemas.microsoft.com/office/drawing/2014/main" id="{0E568CE2-A432-E239-777A-9C6F574E728C}"/>
              </a:ext>
            </a:extLst>
          </p:cNvPr>
          <p:cNvSpPr/>
          <p:nvPr/>
        </p:nvSpPr>
        <p:spPr>
          <a:xfrm>
            <a:off x="5260975" y="2311738"/>
            <a:ext cx="730250" cy="731837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 Fire suppression (multi-sector)</a:t>
            </a:r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81CD5162-3521-65D5-5D71-9D1E3958ED1A}"/>
              </a:ext>
            </a:extLst>
          </p:cNvPr>
          <p:cNvSpPr/>
          <p:nvPr/>
        </p:nvSpPr>
        <p:spPr>
          <a:xfrm>
            <a:off x="5260975" y="2921000"/>
            <a:ext cx="730250" cy="730250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Water dependent recreation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B950BE09-65E3-14A7-B828-2B19C4805CCC}"/>
              </a:ext>
            </a:extLst>
          </p:cNvPr>
          <p:cNvSpPr/>
          <p:nvPr/>
        </p:nvSpPr>
        <p:spPr>
          <a:xfrm>
            <a:off x="3700463" y="4652963"/>
            <a:ext cx="730250" cy="733425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Non- commercial irrigation</a:t>
            </a:r>
          </a:p>
        </p:txBody>
      </p:sp>
      <p:sp>
        <p:nvSpPr>
          <p:cNvPr id="20" name="Freeform 30">
            <a:extLst>
              <a:ext uri="{FF2B5EF4-FFF2-40B4-BE49-F238E27FC236}">
                <a16:creationId xmlns:a16="http://schemas.microsoft.com/office/drawing/2014/main" id="{3F0AE3F6-D9E0-3800-4197-F5E62A3C20E1}"/>
              </a:ext>
            </a:extLst>
          </p:cNvPr>
          <p:cNvSpPr/>
          <p:nvPr/>
        </p:nvSpPr>
        <p:spPr>
          <a:xfrm>
            <a:off x="4430713" y="2921000"/>
            <a:ext cx="730250" cy="731838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(Muni) commercial/indus. use</a:t>
            </a:r>
          </a:p>
        </p:txBody>
      </p:sp>
      <p:sp>
        <p:nvSpPr>
          <p:cNvPr id="21" name="Freeform 33">
            <a:extLst>
              <a:ext uri="{FF2B5EF4-FFF2-40B4-BE49-F238E27FC236}">
                <a16:creationId xmlns:a16="http://schemas.microsoft.com/office/drawing/2014/main" id="{BEB43D34-0005-7A1D-5EAE-D66B8F77E0AE}"/>
              </a:ext>
            </a:extLst>
          </p:cNvPr>
          <p:cNvSpPr/>
          <p:nvPr/>
        </p:nvSpPr>
        <p:spPr>
          <a:xfrm>
            <a:off x="3698875" y="5487988"/>
            <a:ext cx="730250" cy="733425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Other irrigation/ watering</a:t>
            </a: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E88E5882-4663-BD26-7B25-3E4F55A4DF24}"/>
              </a:ext>
            </a:extLst>
          </p:cNvPr>
          <p:cNvSpPr/>
          <p:nvPr/>
        </p:nvSpPr>
        <p:spPr>
          <a:xfrm>
            <a:off x="5776029" y="2273300"/>
            <a:ext cx="731837" cy="733425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Upland natural resources</a:t>
            </a:r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D7853973-9DD6-B62C-AAFC-354A245136EB}"/>
              </a:ext>
            </a:extLst>
          </p:cNvPr>
          <p:cNvSpPr/>
          <p:nvPr/>
        </p:nvSpPr>
        <p:spPr>
          <a:xfrm>
            <a:off x="5202834" y="4655663"/>
            <a:ext cx="731837" cy="731837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Individual domestic use</a:t>
            </a:r>
          </a:p>
        </p:txBody>
      </p:sp>
      <p:sp>
        <p:nvSpPr>
          <p:cNvPr id="24" name="Freeform 40">
            <a:extLst>
              <a:ext uri="{FF2B5EF4-FFF2-40B4-BE49-F238E27FC236}">
                <a16:creationId xmlns:a16="http://schemas.microsoft.com/office/drawing/2014/main" id="{58B8349A-E120-DCDD-B344-C26F1269D596}"/>
              </a:ext>
            </a:extLst>
          </p:cNvPr>
          <p:cNvSpPr/>
          <p:nvPr/>
        </p:nvSpPr>
        <p:spPr>
          <a:xfrm>
            <a:off x="4379913" y="1522413"/>
            <a:ext cx="730250" cy="730250"/>
          </a:xfrm>
          <a:custGeom>
            <a:avLst/>
            <a:gdLst>
              <a:gd name="connsiteX0" fmla="*/ 0 w 1323082"/>
              <a:gd name="connsiteY0" fmla="*/ 661541 h 1323082"/>
              <a:gd name="connsiteX1" fmla="*/ 661541 w 1323082"/>
              <a:gd name="connsiteY1" fmla="*/ 0 h 1323082"/>
              <a:gd name="connsiteX2" fmla="*/ 1323082 w 1323082"/>
              <a:gd name="connsiteY2" fmla="*/ 661541 h 1323082"/>
              <a:gd name="connsiteX3" fmla="*/ 661541 w 1323082"/>
              <a:gd name="connsiteY3" fmla="*/ 1323082 h 1323082"/>
              <a:gd name="connsiteX4" fmla="*/ 0 w 1323082"/>
              <a:gd name="connsiteY4" fmla="*/ 661541 h 13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082" h="1323082">
                <a:moveTo>
                  <a:pt x="0" y="661541"/>
                </a:moveTo>
                <a:cubicBezTo>
                  <a:pt x="0" y="296182"/>
                  <a:pt x="296182" y="0"/>
                  <a:pt x="661541" y="0"/>
                </a:cubicBezTo>
                <a:cubicBezTo>
                  <a:pt x="1026900" y="0"/>
                  <a:pt x="1323082" y="296182"/>
                  <a:pt x="1323082" y="661541"/>
                </a:cubicBezTo>
                <a:cubicBezTo>
                  <a:pt x="1323082" y="1026900"/>
                  <a:pt x="1026900" y="1323082"/>
                  <a:pt x="661541" y="1323082"/>
                </a:cubicBezTo>
                <a:cubicBezTo>
                  <a:pt x="296182" y="1323082"/>
                  <a:pt x="0" y="1026900"/>
                  <a:pt x="0" y="66154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45720" rIns="45720" spcCol="1270" anchor="ctr">
            <a:normAutofit/>
          </a:bodyPr>
          <a:lstStyle/>
          <a:p>
            <a:pPr algn="ctr">
              <a:defRPr/>
            </a:pPr>
            <a:r>
              <a:rPr lang="en-US" sz="900" b="1" dirty="0">
                <a:latin typeface="Aptos" panose="020B0004020202020204" pitchFamily="34" charset="0"/>
              </a:rPr>
              <a:t>Muni water use – Stayton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76797D-EDF6-366E-594F-44E0E8F970B6}"/>
              </a:ext>
            </a:extLst>
          </p:cNvPr>
          <p:cNvSpPr txBox="1"/>
          <p:nvPr/>
        </p:nvSpPr>
        <p:spPr>
          <a:xfrm rot="16200000">
            <a:off x="-163512" y="3354182"/>
            <a:ext cx="2054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CONSEQUENCES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4C83A0-6D38-37AC-3ADE-338EA20FF031}"/>
              </a:ext>
            </a:extLst>
          </p:cNvPr>
          <p:cNvSpPr txBox="1"/>
          <p:nvPr/>
        </p:nvSpPr>
        <p:spPr>
          <a:xfrm>
            <a:off x="3444024" y="6352764"/>
            <a:ext cx="14065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SENSITIVITY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9F3773-B3E1-6A43-C0D8-A93F772C12E8}"/>
              </a:ext>
            </a:extLst>
          </p:cNvPr>
          <p:cNvSpPr txBox="1"/>
          <p:nvPr/>
        </p:nvSpPr>
        <p:spPr>
          <a:xfrm>
            <a:off x="409575" y="790575"/>
            <a:ext cx="7572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HIGH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0C6E94-A07F-743D-D707-8F41F02C81EC}"/>
              </a:ext>
            </a:extLst>
          </p:cNvPr>
          <p:cNvSpPr txBox="1"/>
          <p:nvPr/>
        </p:nvSpPr>
        <p:spPr>
          <a:xfrm>
            <a:off x="409575" y="6219825"/>
            <a:ext cx="6889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LOW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C47057-9A7D-6A3D-CE40-C6126293138A}"/>
              </a:ext>
            </a:extLst>
          </p:cNvPr>
          <p:cNvSpPr txBox="1"/>
          <p:nvPr/>
        </p:nvSpPr>
        <p:spPr>
          <a:xfrm>
            <a:off x="6688138" y="6208713"/>
            <a:ext cx="7572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/>
                </a:solidFill>
                <a:latin typeface="+mj-lt"/>
              </a:rPr>
              <a:t>HIGH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1637D1-0344-5ED1-5B43-747C8F5BB30E}"/>
              </a:ext>
            </a:extLst>
          </p:cNvPr>
          <p:cNvSpPr/>
          <p:nvPr/>
        </p:nvSpPr>
        <p:spPr>
          <a:xfrm>
            <a:off x="1098550" y="790575"/>
            <a:ext cx="6178943" cy="54971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A309A98-A96A-1FEB-F2EF-4B15C2D40743}"/>
              </a:ext>
            </a:extLst>
          </p:cNvPr>
          <p:cNvSpPr txBox="1">
            <a:spLocks/>
          </p:cNvSpPr>
          <p:nvPr/>
        </p:nvSpPr>
        <p:spPr bwMode="auto">
          <a:xfrm>
            <a:off x="7551737" y="3486150"/>
            <a:ext cx="4062414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en-US" sz="2400" dirty="0">
                <a:latin typeface="+mn-lt"/>
              </a:rPr>
              <a:t>Sensitivity:</a:t>
            </a:r>
          </a:p>
          <a:p>
            <a:pPr>
              <a:defRPr/>
            </a:pPr>
            <a:r>
              <a:rPr lang="en-US" dirty="0">
                <a:latin typeface="+mn-lt"/>
              </a:rPr>
              <a:t>Alternative water source</a:t>
            </a:r>
          </a:p>
          <a:p>
            <a:pPr>
              <a:defRPr/>
            </a:pPr>
            <a:r>
              <a:rPr lang="en-US" dirty="0">
                <a:latin typeface="+mn-lt"/>
              </a:rPr>
              <a:t>Capacity to adapt</a:t>
            </a:r>
          </a:p>
          <a:p>
            <a:pPr>
              <a:defRPr/>
            </a:pPr>
            <a:r>
              <a:rPr lang="en-US" dirty="0">
                <a:latin typeface="+mn-lt"/>
              </a:rPr>
              <a:t>Regulatory constraints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4E04B9A-617A-2FBF-AC00-616821407D14}"/>
              </a:ext>
            </a:extLst>
          </p:cNvPr>
          <p:cNvSpPr txBox="1">
            <a:spLocks/>
          </p:cNvSpPr>
          <p:nvPr/>
        </p:nvSpPr>
        <p:spPr bwMode="auto">
          <a:xfrm>
            <a:off x="7551737" y="749300"/>
            <a:ext cx="4062414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en-US" sz="2400" dirty="0">
                <a:latin typeface="+mn-lt"/>
              </a:rPr>
              <a:t>Consequences:</a:t>
            </a:r>
          </a:p>
          <a:p>
            <a:pPr>
              <a:defRPr/>
            </a:pPr>
            <a:r>
              <a:rPr lang="en-US" dirty="0">
                <a:latin typeface="+mn-lt"/>
              </a:rPr>
              <a:t>Public health and welfare</a:t>
            </a:r>
          </a:p>
          <a:p>
            <a:pPr>
              <a:defRPr/>
            </a:pPr>
            <a:r>
              <a:rPr lang="en-US" dirty="0">
                <a:latin typeface="+mn-lt"/>
              </a:rPr>
              <a:t>Watershed health</a:t>
            </a:r>
          </a:p>
          <a:p>
            <a:pPr>
              <a:defRPr/>
            </a:pPr>
            <a:r>
              <a:rPr lang="en-US" dirty="0">
                <a:latin typeface="+mn-lt"/>
              </a:rPr>
              <a:t>Economic impact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19BB841-E902-98F6-B23D-2E67190BB383}"/>
              </a:ext>
            </a:extLst>
          </p:cNvPr>
          <p:cNvSpPr txBox="1">
            <a:spLocks/>
          </p:cNvSpPr>
          <p:nvPr/>
        </p:nvSpPr>
        <p:spPr bwMode="auto">
          <a:xfrm>
            <a:off x="1166813" y="230188"/>
            <a:ext cx="44529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b="1" dirty="0">
                <a:solidFill>
                  <a:schemeClr val="tx2"/>
                </a:solidFill>
              </a:rPr>
              <a:t>Current Conditions</a:t>
            </a:r>
            <a:r>
              <a:rPr lang="en-US" altLang="en-US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0442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2F76-92D7-A512-F41D-06B6C8B4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 3: Mitigation</a:t>
            </a:r>
          </a:p>
        </p:txBody>
      </p:sp>
      <p:pic>
        <p:nvPicPr>
          <p:cNvPr id="5" name="Picture Placeholder 4" descr="A large pond with water in it&#10;&#10;Description automatically generated with medium confidence">
            <a:extLst>
              <a:ext uri="{FF2B5EF4-FFF2-40B4-BE49-F238E27FC236}">
                <a16:creationId xmlns:a16="http://schemas.microsoft.com/office/drawing/2014/main" id="{B0567526-4534-7619-04B3-6A5DC847E26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29538" r="52"/>
          <a:stretch/>
        </p:blipFill>
        <p:spPr>
          <a:xfrm>
            <a:off x="-6349" y="-2072"/>
            <a:ext cx="12198349" cy="4799540"/>
          </a:xfrm>
        </p:spPr>
      </p:pic>
    </p:spTree>
    <p:extLst>
      <p:ext uri="{BB962C8B-B14F-4D97-AF65-F5344CB8AC3E}">
        <p14:creationId xmlns:p14="http://schemas.microsoft.com/office/powerpoint/2010/main" val="1150160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C6EEF-AD09-00B8-7776-18312DC93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1A5B5-3DC4-3C88-50EB-0BF1F8C9A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74147" cy="4351338"/>
          </a:xfrm>
        </p:spPr>
        <p:txBody>
          <a:bodyPr/>
          <a:lstStyle/>
          <a:p>
            <a:r>
              <a:rPr lang="en-US" dirty="0"/>
              <a:t>Natural system resilience</a:t>
            </a:r>
          </a:p>
          <a:p>
            <a:r>
              <a:rPr lang="en-US" dirty="0"/>
              <a:t>Infrastructure efficiency</a:t>
            </a:r>
          </a:p>
          <a:p>
            <a:r>
              <a:rPr lang="en-US" dirty="0"/>
              <a:t>Collective efforts and consistent messaging</a:t>
            </a:r>
          </a:p>
          <a:p>
            <a:r>
              <a:rPr lang="en-US" dirty="0"/>
              <a:t>Funding and preparing for response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6C66F-3057-C96E-D597-6AC2C286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A pipe on a road&#10;&#10;Description automatically generated">
            <a:extLst>
              <a:ext uri="{FF2B5EF4-FFF2-40B4-BE49-F238E27FC236}">
                <a16:creationId xmlns:a16="http://schemas.microsoft.com/office/drawing/2014/main" id="{462729AB-1F13-F8FE-4578-C2E860898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47" y="1497235"/>
            <a:ext cx="3252248" cy="45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94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BB56-5132-B26B-8B15-7C9F9B42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E41A2-29C8-470B-CEA7-84A2953C7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30019" cy="4351338"/>
          </a:xfrm>
        </p:spPr>
        <p:txBody>
          <a:bodyPr/>
          <a:lstStyle/>
          <a:p>
            <a:r>
              <a:rPr lang="en-US" dirty="0"/>
              <a:t>Diversion improvements</a:t>
            </a:r>
          </a:p>
          <a:p>
            <a:r>
              <a:rPr lang="en-US" dirty="0"/>
              <a:t>Alternate water sources</a:t>
            </a:r>
          </a:p>
          <a:p>
            <a:r>
              <a:rPr lang="en-US" dirty="0"/>
              <a:t>Leak detection and repair</a:t>
            </a:r>
          </a:p>
          <a:p>
            <a:r>
              <a:rPr lang="en-US" dirty="0"/>
              <a:t>SCADA systems</a:t>
            </a:r>
          </a:p>
          <a:p>
            <a:r>
              <a:rPr lang="en-US" dirty="0"/>
              <a:t>Habitat enhancement</a:t>
            </a:r>
          </a:p>
          <a:p>
            <a:r>
              <a:rPr lang="en-US" dirty="0"/>
              <a:t>Water right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4C3E0-9E52-2113-B011-E4782922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 descr="A bridge over a river&#10;&#10;Description automatically generated">
            <a:extLst>
              <a:ext uri="{FF2B5EF4-FFF2-40B4-BE49-F238E27FC236}">
                <a16:creationId xmlns:a16="http://schemas.microsoft.com/office/drawing/2014/main" id="{400766A4-A1CA-E3DC-AEED-8FEFB8B38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r="8634" b="-3"/>
          <a:stretch/>
        </p:blipFill>
        <p:spPr>
          <a:xfrm>
            <a:off x="6445369" y="1690692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50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2F76-92D7-A512-F41D-06B6C8B4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 4: Response</a:t>
            </a:r>
          </a:p>
        </p:txBody>
      </p:sp>
      <p:pic>
        <p:nvPicPr>
          <p:cNvPr id="5" name="Picture Placeholder 4" descr="A shower head with water running out of it&#10;&#10;Description automatically generated">
            <a:extLst>
              <a:ext uri="{FF2B5EF4-FFF2-40B4-BE49-F238E27FC236}">
                <a16:creationId xmlns:a16="http://schemas.microsoft.com/office/drawing/2014/main" id="{85576203-BAA7-ECBA-AF86-D422058387E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5" b="204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1424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81E6-E859-B96B-BD37-3CE21DD27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Action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35BF-8E03-BACD-2D36-AB5958F93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6868" cy="4351338"/>
          </a:xfrm>
        </p:spPr>
        <p:txBody>
          <a:bodyPr>
            <a:normAutofit/>
          </a:bodyPr>
          <a:lstStyle/>
          <a:p>
            <a:r>
              <a:rPr lang="en-US" dirty="0"/>
              <a:t>Collaborative, voluntary, watershed-wide basis</a:t>
            </a:r>
          </a:p>
          <a:p>
            <a:r>
              <a:rPr lang="en-US" dirty="0"/>
              <a:t>All sectors participate</a:t>
            </a:r>
          </a:p>
          <a:p>
            <a:pPr lvl="1"/>
            <a:r>
              <a:rPr lang="en-US" dirty="0"/>
              <a:t>Regardless of vulnerability</a:t>
            </a:r>
          </a:p>
          <a:p>
            <a:pPr lvl="1"/>
            <a:r>
              <a:rPr lang="en-US" dirty="0"/>
              <a:t>Reduce impacts to communities, economies, and natural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5FB6D-66D2-1ED0-48A5-44DD2AA5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3255E51-ED93-457A-4E45-C4B2E9441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55107"/>
              </p:ext>
            </p:extLst>
          </p:nvPr>
        </p:nvGraphicFramePr>
        <p:xfrm>
          <a:off x="6495068" y="2394408"/>
          <a:ext cx="5333681" cy="260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2231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E789-41AB-36B3-AC0D-326AAEED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Response 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6AE8F-1EEC-4BC9-60B3-5AD7F61D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E8F5BA4-B245-95F1-3CB5-EA6A830BDB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9085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AE0B-D714-F773-5C40-20052F09F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Issues Identified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D2A7-F1D0-AFC3-CAC6-27271E39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6615" cy="4351338"/>
          </a:xfrm>
        </p:spPr>
        <p:txBody>
          <a:bodyPr/>
          <a:lstStyle/>
          <a:p>
            <a:r>
              <a:rPr lang="en-US" dirty="0"/>
              <a:t>Lack of impact tracking</a:t>
            </a:r>
          </a:p>
          <a:p>
            <a:r>
              <a:rPr lang="en-US" dirty="0"/>
              <a:t>Governor-declared drought emergency</a:t>
            </a:r>
          </a:p>
          <a:p>
            <a:r>
              <a:rPr lang="en-US" dirty="0"/>
              <a:t>Fire recovery</a:t>
            </a:r>
          </a:p>
          <a:p>
            <a:r>
              <a:rPr lang="en-US" dirty="0"/>
              <a:t>FIRO at Detroit Reservoir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81D1E-EA46-7866-723A-AE7CEA06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 descr="A dam with a dam on the water&#10;&#10;AI-generated content may be incorrect.">
            <a:extLst>
              <a:ext uri="{FF2B5EF4-FFF2-40B4-BE49-F238E27FC236}">
                <a16:creationId xmlns:a16="http://schemas.microsoft.com/office/drawing/2014/main" id="{EA8A84F3-B871-001F-7670-A22EFA8A3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/>
          <a:stretch/>
        </p:blipFill>
        <p:spPr>
          <a:xfrm>
            <a:off x="6695536" y="1825625"/>
            <a:ext cx="4658264" cy="37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68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36F9-3DF8-9189-F52B-60485B6B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A8CCC-63AE-3C34-74BF-3CED842D3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3125" cy="4351338"/>
          </a:xfrm>
        </p:spPr>
        <p:txBody>
          <a:bodyPr/>
          <a:lstStyle/>
          <a:p>
            <a:r>
              <a:rPr lang="en-US" dirty="0"/>
              <a:t>Water rights management tools applicability</a:t>
            </a:r>
          </a:p>
          <a:p>
            <a:r>
              <a:rPr lang="en-US" dirty="0"/>
              <a:t>Include funding sources</a:t>
            </a:r>
          </a:p>
          <a:p>
            <a:r>
              <a:rPr lang="en-US" dirty="0"/>
              <a:t>Update messaging and outreach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7E195-0A7F-82FD-9E7D-3625CF72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 descr="A river flowing through a forest&#10;&#10;Description automatically generated">
            <a:extLst>
              <a:ext uri="{FF2B5EF4-FFF2-40B4-BE49-F238E27FC236}">
                <a16:creationId xmlns:a16="http://schemas.microsoft.com/office/drawing/2014/main" id="{BB3547CA-C256-D79D-0828-EAAEB621E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r="35169"/>
          <a:stretch/>
        </p:blipFill>
        <p:spPr>
          <a:xfrm>
            <a:off x="7153275" y="1027910"/>
            <a:ext cx="4059132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9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2F76-92D7-A512-F41D-06B6C8B4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 5: Operational and Administrative Framework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5576203-BAA7-ECBA-AF86-D422058387E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4" b="23764"/>
          <a:stretch/>
        </p:blipFill>
        <p:spPr>
          <a:xfrm>
            <a:off x="1" y="0"/>
            <a:ext cx="12198350" cy="4799540"/>
          </a:xfrm>
        </p:spPr>
      </p:pic>
    </p:spTree>
    <p:extLst>
      <p:ext uri="{BB962C8B-B14F-4D97-AF65-F5344CB8AC3E}">
        <p14:creationId xmlns:p14="http://schemas.microsoft.com/office/powerpoint/2010/main" val="175229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81E6-E859-B96B-BD37-3CE21DD2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45" y="396812"/>
            <a:ext cx="6493130" cy="1852126"/>
          </a:xfrm>
        </p:spPr>
        <p:txBody>
          <a:bodyPr anchor="ctr">
            <a:normAutofit/>
          </a:bodyPr>
          <a:lstStyle/>
          <a:p>
            <a:r>
              <a:rPr lang="en-US" dirty="0"/>
              <a:t>North Santiam Watershed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075D253-979C-EC0E-2930-68BD561A38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9" r="2679"/>
          <a:stretch/>
        </p:blipFill>
        <p:spPr>
          <a:xfrm>
            <a:off x="7315192" y="10"/>
            <a:ext cx="4876800" cy="6857990"/>
          </a:xfrm>
          <a:prstGeom prst="rect">
            <a:avLst/>
          </a:prstGeom>
          <a:noFill/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6B150-829E-5C06-3157-17687D41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044" y="1932317"/>
            <a:ext cx="6179808" cy="446848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766 square miles</a:t>
            </a:r>
          </a:p>
          <a:p>
            <a:r>
              <a:rPr lang="en-US" sz="3600" dirty="0"/>
              <a:t>75% publicly owned</a:t>
            </a:r>
          </a:p>
          <a:p>
            <a:r>
              <a:rPr lang="en-US" sz="3600" dirty="0"/>
              <a:t>Detroit Reservoir</a:t>
            </a:r>
          </a:p>
          <a:p>
            <a:r>
              <a:rPr lang="en-US" sz="3600" dirty="0"/>
              <a:t>Drinking water source</a:t>
            </a:r>
          </a:p>
          <a:p>
            <a:r>
              <a:rPr lang="en-US" sz="3600" dirty="0"/>
              <a:t>Agriculture, forests, hydropower, recreation</a:t>
            </a:r>
          </a:p>
          <a:p>
            <a:r>
              <a:rPr lang="en-US" sz="3600" dirty="0"/>
              <a:t>Winter steelhead and spring Chinook salmon</a:t>
            </a:r>
          </a:p>
          <a:p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F15FB6D-66D2-1ED0-48A5-44DD2AA56A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84771" y="6217853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43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D800-CE01-0049-2E18-8EEA7BFE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Original Framework</a:t>
            </a:r>
          </a:p>
        </p:txBody>
      </p:sp>
      <p:pic>
        <p:nvPicPr>
          <p:cNvPr id="6" name="Content Placeholder 5" descr="A diagram of a team&#10;&#10;Description automatically generated">
            <a:extLst>
              <a:ext uri="{FF2B5EF4-FFF2-40B4-BE49-F238E27FC236}">
                <a16:creationId xmlns:a16="http://schemas.microsoft.com/office/drawing/2014/main" id="{D2FAA256-BAFB-369F-FDA2-2841712C5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8057" y="408930"/>
            <a:ext cx="6789468" cy="4794521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C3A5A-B849-2E52-80E7-6A54A074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en-US"/>
          </a:p>
        </p:txBody>
      </p:sp>
      <p:pic>
        <p:nvPicPr>
          <p:cNvPr id="3" name="Picture 2" descr="North Santiam Watershed Council">
            <a:extLst>
              <a:ext uri="{FF2B5EF4-FFF2-40B4-BE49-F238E27FC236}">
                <a16:creationId xmlns:a16="http://schemas.microsoft.com/office/drawing/2014/main" id="{2E39877B-00DE-AF6D-C54C-88AA7BE4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48" y="5245175"/>
            <a:ext cx="1566692" cy="49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ADD319AB-D7F5-C0C2-8C22-C6F5B6F08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68" y="5202802"/>
            <a:ext cx="1735563" cy="581503"/>
          </a:xfrm>
          <a:prstGeom prst="rect">
            <a:avLst/>
          </a:prstGeom>
        </p:spPr>
      </p:pic>
      <p:pic>
        <p:nvPicPr>
          <p:cNvPr id="7" name="Picture 6" descr="A logo of a water control district&#10;&#10;Description automatically generated">
            <a:extLst>
              <a:ext uri="{FF2B5EF4-FFF2-40B4-BE49-F238E27FC236}">
                <a16:creationId xmlns:a16="http://schemas.microsoft.com/office/drawing/2014/main" id="{786B2113-8364-3919-493C-337D026C68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3" b="28752"/>
          <a:stretch/>
        </p:blipFill>
        <p:spPr>
          <a:xfrm>
            <a:off x="8197561" y="5202802"/>
            <a:ext cx="1419887" cy="581503"/>
          </a:xfrm>
          <a:prstGeom prst="rect">
            <a:avLst/>
          </a:prstGeom>
        </p:spPr>
      </p:pic>
      <p:pic>
        <p:nvPicPr>
          <p:cNvPr id="8" name="Picture 4" descr="Marion County Emergency Management">
            <a:extLst>
              <a:ext uri="{FF2B5EF4-FFF2-40B4-BE49-F238E27FC236}">
                <a16:creationId xmlns:a16="http://schemas.microsoft.com/office/drawing/2014/main" id="{06C812E8-8786-AEEA-E59E-19C435FD3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442" y="5203451"/>
            <a:ext cx="858165" cy="85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019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6DFF-967B-8705-D43A-46FAAA45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Element Groups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072CA8A-37C2-4F2A-02DA-322C1B6E12D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C95C3-5AB4-4199-3B61-F18D14E0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86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5228-589A-E3A1-BBA1-BF2D25E39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3407229" cy="6858000"/>
          </a:xfrm>
        </p:spPr>
        <p:txBody>
          <a:bodyPr anchor="ctr">
            <a:normAutofit/>
          </a:bodyPr>
          <a:lstStyle/>
          <a:p>
            <a:r>
              <a:rPr lang="en-US" sz="2300"/>
              <a:t>Response and Drought Declaration Recommendations</a:t>
            </a:r>
          </a:p>
        </p:txBody>
      </p:sp>
      <p:pic>
        <p:nvPicPr>
          <p:cNvPr id="7" name="Content Placeholder 6" descr="A diagram of a group&#10;&#10;Description automatically generated">
            <a:extLst>
              <a:ext uri="{FF2B5EF4-FFF2-40B4-BE49-F238E27FC236}">
                <a16:creationId xmlns:a16="http://schemas.microsoft.com/office/drawing/2014/main" id="{D2CC72AC-3452-7394-EC8A-7A931D08F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2919" y="606489"/>
            <a:ext cx="6731691" cy="5570474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7D5AF-DA87-C3EE-5508-F00B3D68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03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C01CF-6E51-C4F0-DF98-6CB39936E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CCCFE-9138-24A5-B50D-9E569F05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38925" cy="4351338"/>
          </a:xfrm>
        </p:spPr>
        <p:txBody>
          <a:bodyPr/>
          <a:lstStyle/>
          <a:p>
            <a:r>
              <a:rPr lang="en-US" dirty="0"/>
              <a:t>Streamline!</a:t>
            </a:r>
          </a:p>
          <a:p>
            <a:r>
              <a:rPr lang="en-US" dirty="0"/>
              <a:t>Integrate with existing efforts</a:t>
            </a:r>
          </a:p>
          <a:p>
            <a:pPr lvl="1"/>
            <a:r>
              <a:rPr lang="en-US" dirty="0"/>
              <a:t>Council of Water Leaders</a:t>
            </a:r>
          </a:p>
          <a:p>
            <a:pPr lvl="1"/>
            <a:r>
              <a:rPr lang="en-US" dirty="0"/>
              <a:t>Partners of the North Santiam</a:t>
            </a:r>
          </a:p>
          <a:p>
            <a:pPr lvl="1"/>
            <a:r>
              <a:rPr lang="en-US" dirty="0" err="1"/>
              <a:t>Sedcor</a:t>
            </a:r>
            <a:endParaRPr lang="en-US" dirty="0"/>
          </a:p>
          <a:p>
            <a:pPr lvl="1"/>
            <a:r>
              <a:rPr lang="en-US" dirty="0"/>
              <a:t>Soil and Water Conservation District</a:t>
            </a:r>
          </a:p>
          <a:p>
            <a:r>
              <a:rPr lang="en-US" dirty="0"/>
              <a:t>Annual schedule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C3E8B-079D-F5E6-18D0-E5BA2B43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A river flowing through a forest&#10;&#10;AI-generated content may be incorrect.">
            <a:extLst>
              <a:ext uri="{FF2B5EF4-FFF2-40B4-BE49-F238E27FC236}">
                <a16:creationId xmlns:a16="http://schemas.microsoft.com/office/drawing/2014/main" id="{0515A7C1-FE5F-B86D-5DB3-369D23EEB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r="20903"/>
          <a:stretch/>
        </p:blipFill>
        <p:spPr>
          <a:xfrm>
            <a:off x="7296151" y="1337202"/>
            <a:ext cx="4057650" cy="44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35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12C4-9C69-3AC0-5BEC-707FEAF5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Schedule: Non-Drought Conditions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1B5CCBE-1D7F-9017-AD85-31A433C168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5956A-7139-9571-0EB3-5F56E827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21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CBF8-B8CC-62F2-3C50-95986EC76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During Drought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3FEF997-650E-DFE5-D876-BD6E64AC45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690692"/>
          <a:ext cx="10515600" cy="4486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8283B-0995-9AEE-77DE-A736920E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45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2F76-92D7-A512-F41D-06B6C8B4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pic>
        <p:nvPicPr>
          <p:cNvPr id="5" name="Picture Placeholder 4" descr="A river with trees in the background&#10;&#10;AI-generated content may be incorrect.">
            <a:extLst>
              <a:ext uri="{FF2B5EF4-FFF2-40B4-BE49-F238E27FC236}">
                <a16:creationId xmlns:a16="http://schemas.microsoft.com/office/drawing/2014/main" id="{22167530-DB6B-2F2D-7941-A9D12B20613F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5" b="15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8832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DEB4-9484-844D-10C3-9DFBF1DF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00400" cy="6858000"/>
          </a:xfrm>
        </p:spPr>
        <p:txBody>
          <a:bodyPr anchor="ctr">
            <a:normAutofit/>
          </a:bodyPr>
          <a:lstStyle/>
          <a:p>
            <a:r>
              <a:rPr lang="en-US" dirty="0"/>
              <a:t>Key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11A26-39CE-824E-AC93-C11EC53C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37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F8051F3-0880-E4B8-23F8-35154FEFCB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587489"/>
              </p:ext>
            </p:extLst>
          </p:nvPr>
        </p:nvGraphicFramePr>
        <p:xfrm>
          <a:off x="3683726" y="606489"/>
          <a:ext cx="7670077" cy="557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8603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6A9A965-CAAB-81E3-B140-1ADD718725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13C971-4AB9-76D1-B3B0-69499129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094" y="1690145"/>
            <a:ext cx="3730906" cy="1637818"/>
          </a:xfrm>
        </p:spPr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82EC0-4285-F289-1DF1-02FEE57E5DE5}"/>
              </a:ext>
            </a:extLst>
          </p:cNvPr>
          <p:cNvSpPr txBox="1"/>
          <p:nvPr/>
        </p:nvSpPr>
        <p:spPr>
          <a:xfrm>
            <a:off x="804912" y="4870319"/>
            <a:ext cx="3457924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Leah Cogan</a:t>
            </a:r>
          </a:p>
          <a:p>
            <a:r>
              <a:rPr lang="en-US" sz="2400" dirty="0"/>
              <a:t>lcogan@gsiws.com</a:t>
            </a:r>
          </a:p>
          <a:p>
            <a:r>
              <a:rPr lang="en-US" sz="2400" dirty="0"/>
              <a:t>971-200-8529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EA4B0-CA95-DECF-793D-4250CC92C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44"/>
          <a:stretch/>
        </p:blipFill>
        <p:spPr>
          <a:xfrm>
            <a:off x="7929165" y="5551891"/>
            <a:ext cx="1443411" cy="646451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338C60A-6863-8D21-C4EF-9E0DF5B6A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49" y="5554380"/>
            <a:ext cx="1921975" cy="643961"/>
          </a:xfrm>
          <a:prstGeom prst="rect">
            <a:avLst/>
          </a:prstGeom>
        </p:spPr>
      </p:pic>
      <p:pic>
        <p:nvPicPr>
          <p:cNvPr id="1028" name="Picture 4" descr="2021 WaterSMART Grant Completed, 2024 Grant Secured — Upper Merced River  Watershed Council">
            <a:extLst>
              <a:ext uri="{FF2B5EF4-FFF2-40B4-BE49-F238E27FC236}">
                <a16:creationId xmlns:a16="http://schemas.microsoft.com/office/drawing/2014/main" id="{AB80F702-78E2-65B3-F36D-9C1E2D129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27" y="5551890"/>
            <a:ext cx="2036065" cy="64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black and white logo&#10;&#10;AI-generated content may be incorrect.">
            <a:extLst>
              <a:ext uri="{FF2B5EF4-FFF2-40B4-BE49-F238E27FC236}">
                <a16:creationId xmlns:a16="http://schemas.microsoft.com/office/drawing/2014/main" id="{8BAAFCDA-E07B-741B-6327-61395F90F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80" y="4985101"/>
            <a:ext cx="1460156" cy="39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26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map of a river&#10;&#10;Description automatically generated">
            <a:extLst>
              <a:ext uri="{FF2B5EF4-FFF2-40B4-BE49-F238E27FC236}">
                <a16:creationId xmlns:a16="http://schemas.microsoft.com/office/drawing/2014/main" id="{577B6C4D-10C4-ED6D-ED16-B8EA809AA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2" r="574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29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81E6-E859-B96B-BD37-3CE21DD27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Drought Contingency Plan (DCP)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35BF-8E03-BACD-2D36-AB5958F93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92"/>
            <a:ext cx="5181600" cy="4486271"/>
          </a:xfrm>
        </p:spPr>
        <p:txBody>
          <a:bodyPr>
            <a:normAutofit/>
          </a:bodyPr>
          <a:lstStyle/>
          <a:p>
            <a:r>
              <a:rPr lang="en-US" sz="2800" dirty="0"/>
              <a:t>Completed in 2017, approved in 2018</a:t>
            </a:r>
          </a:p>
          <a:p>
            <a:r>
              <a:rPr lang="en-US" sz="2800" dirty="0"/>
              <a:t>Bureau of Reclamation WaterSMART grant</a:t>
            </a:r>
          </a:p>
          <a:p>
            <a:pPr lvl="1"/>
            <a:r>
              <a:rPr lang="en-US" sz="2400" dirty="0"/>
              <a:t>Santiam Water Control District</a:t>
            </a:r>
          </a:p>
          <a:p>
            <a:r>
              <a:rPr lang="en-US" sz="2800" dirty="0"/>
              <a:t>Goal: long-term resilience to droughts to minimize impacts on communities, local economies, and critical natural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5FB6D-66D2-1ED0-48A5-44DD2AA5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1" y="6217853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9" name="Picture 8" descr="A river with trees in the background&#10;&#10;AI-generated content may be incorrect.">
            <a:extLst>
              <a:ext uri="{FF2B5EF4-FFF2-40B4-BE49-F238E27FC236}">
                <a16:creationId xmlns:a16="http://schemas.microsoft.com/office/drawing/2014/main" id="{2955B1D8-9F88-F6F3-1F90-720AA048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97" y="2186978"/>
            <a:ext cx="5240547" cy="34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18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D15B-B87D-BE37-5D9A-F83266E3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DCP Elements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CE6084B-366F-6CC8-4443-AB866DCF51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8165A-E641-D922-4F4C-A57BC048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4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460F-1916-9969-CD20-B6ECAB72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Stakeholder Interests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0145B-64E0-DD24-2DA5-3D6A46166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4772" y="6251511"/>
            <a:ext cx="2569029" cy="2743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A6C7F65-88BA-422D-9B88-327C3186CF70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9C1D3B5-5DF1-D9C5-7083-D8A25457AD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05628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766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9DDFC-6ED2-2C4F-0F65-2266A929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DCP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6ACF1-5E2F-982C-AD8B-E875475F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997"/>
            <a:ext cx="10515600" cy="18201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Recommended every 5 years</a:t>
            </a:r>
          </a:p>
          <a:p>
            <a:r>
              <a:rPr lang="en-US" dirty="0"/>
              <a:t>Completed projects and new data</a:t>
            </a:r>
          </a:p>
          <a:p>
            <a:r>
              <a:rPr lang="en-US" dirty="0"/>
              <a:t>Feedback and lessons learned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2DCEC-8D19-2549-002B-C2D47AB7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C7F65-88BA-422D-9B88-327C3186CF7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38F75806-9FA5-D6BF-A6EE-71CC8B70E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26" y="3191439"/>
            <a:ext cx="7297947" cy="298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04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PPE mask">
            <a:extLst>
              <a:ext uri="{FF2B5EF4-FFF2-40B4-BE49-F238E27FC236}">
                <a16:creationId xmlns:a16="http://schemas.microsoft.com/office/drawing/2014/main" id="{58214D90-B6A7-84B7-C6AB-1A29E513301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" b="8846"/>
          <a:stretch>
            <a:fillRect/>
          </a:stretch>
        </p:blipFill>
        <p:spPr/>
      </p:pic>
      <p:pic>
        <p:nvPicPr>
          <p:cNvPr id="18" name="Picture Placeholder 17" descr="A group of trees in a field&#10;&#10;AI-generated content may be incorrect.">
            <a:extLst>
              <a:ext uri="{FF2B5EF4-FFF2-40B4-BE49-F238E27FC236}">
                <a16:creationId xmlns:a16="http://schemas.microsoft.com/office/drawing/2014/main" id="{375CF35D-2341-5982-2AB0-8795C8DEE4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9" b="37737"/>
          <a:stretch/>
        </p:blipFill>
        <p:spPr>
          <a:xfrm>
            <a:off x="6259773" y="1527"/>
            <a:ext cx="5913120" cy="3246640"/>
          </a:xfrm>
        </p:spPr>
      </p:pic>
      <p:pic>
        <p:nvPicPr>
          <p:cNvPr id="24" name="Picture Placeholder 23" descr="A snow plow clearing a road&#10;&#10;AI-generated content may be incorrect.">
            <a:extLst>
              <a:ext uri="{FF2B5EF4-FFF2-40B4-BE49-F238E27FC236}">
                <a16:creationId xmlns:a16="http://schemas.microsoft.com/office/drawing/2014/main" id="{24A3D3C7-652B-7E5E-DB62-67CB9DB1934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" b="7729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D4D21E-3C52-DA99-1B33-320FC6A331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Pandemic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5292566-1E9F-6618-CC1F-0E7E610FCB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Wildfires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197DE9-1A8B-BF19-F994-051918AD8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Ice Storms</a:t>
            </a:r>
          </a:p>
        </p:txBody>
      </p:sp>
      <p:pic>
        <p:nvPicPr>
          <p:cNvPr id="26" name="Picture Placeholder 2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6F47857-4E93-A6F5-8344-DCD7A84A4271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9" b="189"/>
          <a:stretch/>
        </p:blipFill>
        <p:spPr>
          <a:xfrm>
            <a:off x="-1" y="3507476"/>
            <a:ext cx="5913120" cy="3343094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37D66D-52AD-8034-3076-32DB3A15FD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Heat Dome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3DFCC-3601-DFE8-C546-1F5C8018B0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23425" y="6251575"/>
            <a:ext cx="2568575" cy="274638"/>
          </a:xfrm>
        </p:spPr>
        <p:txBody>
          <a:bodyPr/>
          <a:lstStyle/>
          <a:p>
            <a:fld id="{7A6C7F65-88BA-422D-9B88-327C3186CF7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60947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Options">
  <a:themeElements>
    <a:clrScheme name="Custom 1">
      <a:dk1>
        <a:srgbClr val="005394"/>
      </a:dk1>
      <a:lt1>
        <a:sysClr val="window" lastClr="FFFFFF"/>
      </a:lt1>
      <a:dk2>
        <a:srgbClr val="3C7AB6"/>
      </a:dk2>
      <a:lt2>
        <a:srgbClr val="28A5C6"/>
      </a:lt2>
      <a:accent1>
        <a:srgbClr val="78C9B1"/>
      </a:accent1>
      <a:accent2>
        <a:srgbClr val="FBC849"/>
      </a:accent2>
      <a:accent3>
        <a:srgbClr val="8CC150"/>
      </a:accent3>
      <a:accent4>
        <a:srgbClr val="E74360"/>
      </a:accent4>
      <a:accent5>
        <a:srgbClr val="F68F52"/>
      </a:accent5>
      <a:accent6>
        <a:srgbClr val="3C7AB6"/>
      </a:accent6>
      <a:hlink>
        <a:srgbClr val="3C7AB6"/>
      </a:hlink>
      <a:folHlink>
        <a:srgbClr val="3C7AB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Widescreen Template_10-2022_RECOMMENDED FOR MOST USES.potx" id="{A6DE128A-1B42-4EED-B63C-1394D38F1F6C}" vid="{5E608DFB-2465-4950-8842-2751BB9E24C2}"/>
    </a:ext>
  </a:extLst>
</a:theme>
</file>

<file path=ppt/theme/theme2.xml><?xml version="1.0" encoding="utf-8"?>
<a:theme xmlns:a="http://schemas.openxmlformats.org/drawingml/2006/main" name="Content Slides">
  <a:themeElements>
    <a:clrScheme name="GSI Theme 2023">
      <a:dk1>
        <a:srgbClr val="005394"/>
      </a:dk1>
      <a:lt1>
        <a:sysClr val="window" lastClr="FFFFFF"/>
      </a:lt1>
      <a:dk2>
        <a:srgbClr val="3C7AB6"/>
      </a:dk2>
      <a:lt2>
        <a:srgbClr val="28A5C6"/>
      </a:lt2>
      <a:accent1>
        <a:srgbClr val="78C9B1"/>
      </a:accent1>
      <a:accent2>
        <a:srgbClr val="30999C"/>
      </a:accent2>
      <a:accent3>
        <a:srgbClr val="F68F52"/>
      </a:accent3>
      <a:accent4>
        <a:srgbClr val="4D4D4F"/>
      </a:accent4>
      <a:accent5>
        <a:srgbClr val="6D6E71"/>
      </a:accent5>
      <a:accent6>
        <a:srgbClr val="A7A9AC"/>
      </a:accent6>
      <a:hlink>
        <a:srgbClr val="3C7AB6"/>
      </a:hlink>
      <a:folHlink>
        <a:srgbClr val="3C7AB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Widescreen Template_10-2022_RECOMMENDED FOR MOST USES.potx" id="{A6DE128A-1B42-4EED-B63C-1394D38F1F6C}" vid="{FBEBCFA2-5BBD-435F-BE19-4C3E7CA202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eb018197-4a54-49d9-9970-2f4cc5c6ea90}" enabled="0" method="" siteId="{eb018197-4a54-49d9-9970-2f4cc5c6ea9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_Widescreen Template_10-2022_RECOMMENDED FOR MOST USES</Template>
  <TotalTime>467</TotalTime>
  <Words>728</Words>
  <Application>Microsoft Office PowerPoint</Application>
  <PresentationFormat>Widescreen</PresentationFormat>
  <Paragraphs>234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Aptos</vt:lpstr>
      <vt:lpstr>Arial</vt:lpstr>
      <vt:lpstr>Calibri</vt:lpstr>
      <vt:lpstr>Franklin Gothic Book</vt:lpstr>
      <vt:lpstr>Franklin Gothic Demi</vt:lpstr>
      <vt:lpstr>Franklin Gothic Medium</vt:lpstr>
      <vt:lpstr>Wingdings 3</vt:lpstr>
      <vt:lpstr>1_Cover Options</vt:lpstr>
      <vt:lpstr>Content Slides</vt:lpstr>
      <vt:lpstr>North Santiam Watershed Drought Contingency Planning</vt:lpstr>
      <vt:lpstr>Agenda</vt:lpstr>
      <vt:lpstr>North Santiam Watershed</vt:lpstr>
      <vt:lpstr>PowerPoint Presentation</vt:lpstr>
      <vt:lpstr>Drought Contingency Plan (DCP) Overview</vt:lpstr>
      <vt:lpstr>DCP Elements</vt:lpstr>
      <vt:lpstr>Stakeholder Interests</vt:lpstr>
      <vt:lpstr>DCP Update</vt:lpstr>
      <vt:lpstr>PowerPoint Presentation</vt:lpstr>
      <vt:lpstr>Element 1: Drought Monitoring</vt:lpstr>
      <vt:lpstr>Monitoring Indicators</vt:lpstr>
      <vt:lpstr>Monitoring Indicators cont’d</vt:lpstr>
      <vt:lpstr>US Drought Monitor</vt:lpstr>
      <vt:lpstr>Monitoring Framework Updates</vt:lpstr>
      <vt:lpstr>Element 2: Vulnerability Assessment</vt:lpstr>
      <vt:lpstr>Underlying Causes of Vulnerability</vt:lpstr>
      <vt:lpstr>Future Conditions</vt:lpstr>
      <vt:lpstr>Climate Projections: Marion County</vt:lpstr>
      <vt:lpstr>Oregon Climate Projections</vt:lpstr>
      <vt:lpstr>PowerPoint Presentation</vt:lpstr>
      <vt:lpstr>Element 3: Mitigation</vt:lpstr>
      <vt:lpstr>Mitigation Actions</vt:lpstr>
      <vt:lpstr>Examples of Mitigation</vt:lpstr>
      <vt:lpstr>Element 4: Response</vt:lpstr>
      <vt:lpstr>Response Action Goal</vt:lpstr>
      <vt:lpstr>Types of Response Actions</vt:lpstr>
      <vt:lpstr>New Issues Identified</vt:lpstr>
      <vt:lpstr>Proposed Changes</vt:lpstr>
      <vt:lpstr>Element 5: Operational and Administrative Framework</vt:lpstr>
      <vt:lpstr>Original Framework</vt:lpstr>
      <vt:lpstr>Planning Element Groups</vt:lpstr>
      <vt:lpstr>Response and Drought Declaration Recommendations</vt:lpstr>
      <vt:lpstr>Improvements</vt:lpstr>
      <vt:lpstr>Annual Schedule: Non-Drought Conditions</vt:lpstr>
      <vt:lpstr>Schedule During Drought</vt:lpstr>
      <vt:lpstr>Key Takeaways</vt:lpstr>
      <vt:lpstr>Key Takeaways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Parisi</dc:creator>
  <cp:lastModifiedBy>Leah Cogan</cp:lastModifiedBy>
  <cp:revision>3</cp:revision>
  <cp:lastPrinted>2021-11-03T16:53:03Z</cp:lastPrinted>
  <dcterms:created xsi:type="dcterms:W3CDTF">2023-09-11T23:47:34Z</dcterms:created>
  <dcterms:modified xsi:type="dcterms:W3CDTF">2025-05-06T17:21:46Z</dcterms:modified>
</cp:coreProperties>
</file>