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56"/>
  </p:notesMasterIdLst>
  <p:handoutMasterIdLst>
    <p:handoutMasterId r:id="rId57"/>
  </p:handoutMasterIdLst>
  <p:sldIdLst>
    <p:sldId id="1187" r:id="rId6"/>
    <p:sldId id="3511" r:id="rId7"/>
    <p:sldId id="335" r:id="rId8"/>
    <p:sldId id="3512" r:id="rId9"/>
    <p:sldId id="3509" r:id="rId10"/>
    <p:sldId id="1163" r:id="rId11"/>
    <p:sldId id="1086" r:id="rId12"/>
    <p:sldId id="1110" r:id="rId13"/>
    <p:sldId id="3521" r:id="rId14"/>
    <p:sldId id="3522" r:id="rId15"/>
    <p:sldId id="1181" r:id="rId16"/>
    <p:sldId id="1195" r:id="rId17"/>
    <p:sldId id="3516" r:id="rId18"/>
    <p:sldId id="1116" r:id="rId19"/>
    <p:sldId id="3523" r:id="rId20"/>
    <p:sldId id="3515" r:id="rId21"/>
    <p:sldId id="1095" r:id="rId22"/>
    <p:sldId id="3525" r:id="rId23"/>
    <p:sldId id="3524" r:id="rId24"/>
    <p:sldId id="3517" r:id="rId25"/>
    <p:sldId id="1155" r:id="rId26"/>
    <p:sldId id="3526" r:id="rId27"/>
    <p:sldId id="3514" r:id="rId28"/>
    <p:sldId id="3513" r:id="rId29"/>
    <p:sldId id="347" r:id="rId30"/>
    <p:sldId id="1190" r:id="rId31"/>
    <p:sldId id="333" r:id="rId32"/>
    <p:sldId id="338" r:id="rId33"/>
    <p:sldId id="1164" r:id="rId34"/>
    <p:sldId id="1165" r:id="rId35"/>
    <p:sldId id="1126" r:id="rId36"/>
    <p:sldId id="1117" r:id="rId37"/>
    <p:sldId id="1180" r:id="rId38"/>
    <p:sldId id="1111" r:id="rId39"/>
    <p:sldId id="1113" r:id="rId40"/>
    <p:sldId id="1123" r:id="rId41"/>
    <p:sldId id="1093" r:id="rId42"/>
    <p:sldId id="1159" r:id="rId43"/>
    <p:sldId id="1161" r:id="rId44"/>
    <p:sldId id="1094" r:id="rId45"/>
    <p:sldId id="1172" r:id="rId46"/>
    <p:sldId id="1174" r:id="rId47"/>
    <p:sldId id="1175" r:id="rId48"/>
    <p:sldId id="1107" r:id="rId49"/>
    <p:sldId id="1176" r:id="rId50"/>
    <p:sldId id="1115" r:id="rId51"/>
    <p:sldId id="1106" r:id="rId52"/>
    <p:sldId id="1108" r:id="rId53"/>
    <p:sldId id="1177" r:id="rId54"/>
    <p:sldId id="110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07C111-1E7D-5AA1-D469-4F7FB720E85B}" name="Laurie Sullivan" initials="LS" userId="S::lsullivan@brwncald.com::53e1153f-b9aa-45ad-88f7-ec1aef4c275a" providerId="AD"/>
  <p188:author id="{3A5048C2-EF6F-5C76-75D3-035C0AEB6E9B}" name="Karmin Hinojos" initials="KH" userId="S::KHinojos@BrwnCald.com::1eef6742-f9d2-4aea-8b39-b357cb096f98" providerId="AD"/>
  <p188:author id="{C45F1DD5-DE38-9B80-90C3-7A1086DA7ADA}" name="Sierra Johnson" initials="SJ" userId="S::SJohnson2@BrwnCald.com::d7c1f3d6-49ff-4f23-a2f5-2a53860a0f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09D93"/>
    <a:srgbClr val="C0CAC7"/>
    <a:srgbClr val="FF3399"/>
    <a:srgbClr val="6DCFF6"/>
    <a:srgbClr val="C3F0FF"/>
    <a:srgbClr val="B38F6B"/>
    <a:srgbClr val="8F9C92"/>
    <a:srgbClr val="56EE32"/>
    <a:srgbClr val="43525A"/>
    <a:srgbClr val="332A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952634-BBA2-439F-AD18-56C284DEEC70}" v="406" dt="2025-05-07T15:28:11.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7" autoAdjust="0"/>
    <p:restoredTop sz="74217" autoAdjust="0"/>
  </p:normalViewPr>
  <p:slideViewPr>
    <p:cSldViewPr snapToGrid="0">
      <p:cViewPr>
        <p:scale>
          <a:sx n="75" d="100"/>
          <a:sy n="75" d="100"/>
        </p:scale>
        <p:origin x="1920" y="22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bby McKenna" userId="52f9efef-7411-4e74-b69a-9b7be96184dd" providerId="ADAL" clId="{FB952634-BBA2-439F-AD18-56C284DEEC70}"/>
    <pc:docChg chg="undo redo custSel addSld delSld modSld sldOrd">
      <pc:chgData name="Libby McKenna" userId="52f9efef-7411-4e74-b69a-9b7be96184dd" providerId="ADAL" clId="{FB952634-BBA2-439F-AD18-56C284DEEC70}" dt="2025-05-07T15:29:31.431" v="11464" actId="1076"/>
      <pc:docMkLst>
        <pc:docMk/>
      </pc:docMkLst>
      <pc:sldChg chg="addSp delSp modSp mod ord modNotesTx">
        <pc:chgData name="Libby McKenna" userId="52f9efef-7411-4e74-b69a-9b7be96184dd" providerId="ADAL" clId="{FB952634-BBA2-439F-AD18-56C284DEEC70}" dt="2025-05-06T02:54:49.418" v="9776" actId="20577"/>
        <pc:sldMkLst>
          <pc:docMk/>
          <pc:sldMk cId="2482412530" sldId="347"/>
        </pc:sldMkLst>
        <pc:spChg chg="mod">
          <ac:chgData name="Libby McKenna" userId="52f9efef-7411-4e74-b69a-9b7be96184dd" providerId="ADAL" clId="{FB952634-BBA2-439F-AD18-56C284DEEC70}" dt="2025-05-01T21:07:35.679" v="7727" actId="14100"/>
          <ac:spMkLst>
            <pc:docMk/>
            <pc:sldMk cId="2482412530" sldId="347"/>
            <ac:spMk id="6" creationId="{EAAB597B-BC20-407C-B2CE-FDA17D54E254}"/>
          </ac:spMkLst>
        </pc:spChg>
        <pc:spChg chg="mod">
          <ac:chgData name="Libby McKenna" userId="52f9efef-7411-4e74-b69a-9b7be96184dd" providerId="ADAL" clId="{FB952634-BBA2-439F-AD18-56C284DEEC70}" dt="2025-05-06T02:54:49.418" v="9776" actId="20577"/>
          <ac:spMkLst>
            <pc:docMk/>
            <pc:sldMk cId="2482412530" sldId="347"/>
            <ac:spMk id="9" creationId="{3BA73C27-2B36-120F-8B36-E92F7A264A9B}"/>
          </ac:spMkLst>
        </pc:spChg>
        <pc:picChg chg="add mod modCrop">
          <ac:chgData name="Libby McKenna" userId="52f9efef-7411-4e74-b69a-9b7be96184dd" providerId="ADAL" clId="{FB952634-BBA2-439F-AD18-56C284DEEC70}" dt="2025-05-06T02:49:09.917" v="9663" actId="732"/>
          <ac:picMkLst>
            <pc:docMk/>
            <pc:sldMk cId="2482412530" sldId="347"/>
            <ac:picMk id="7" creationId="{860C4A6E-7C60-4A59-77F4-721FBB3528E3}"/>
          </ac:picMkLst>
        </pc:picChg>
        <pc:picChg chg="add del mod modCrop">
          <ac:chgData name="Libby McKenna" userId="52f9efef-7411-4e74-b69a-9b7be96184dd" providerId="ADAL" clId="{FB952634-BBA2-439F-AD18-56C284DEEC70}" dt="2025-05-06T02:48:52.364" v="9657" actId="478"/>
          <ac:picMkLst>
            <pc:docMk/>
            <pc:sldMk cId="2482412530" sldId="347"/>
            <ac:picMk id="8" creationId="{7D46A46F-E8B9-7CDC-FC5E-2E49E603B12F}"/>
          </ac:picMkLst>
        </pc:picChg>
      </pc:sldChg>
      <pc:sldChg chg="add del ord">
        <pc:chgData name="Libby McKenna" userId="52f9efef-7411-4e74-b69a-9b7be96184dd" providerId="ADAL" clId="{FB952634-BBA2-439F-AD18-56C284DEEC70}" dt="2025-04-22T17:13:31.186" v="1027" actId="47"/>
        <pc:sldMkLst>
          <pc:docMk/>
          <pc:sldMk cId="891359983" sldId="380"/>
        </pc:sldMkLst>
      </pc:sldChg>
      <pc:sldChg chg="addSp modSp del mod">
        <pc:chgData name="Libby McKenna" userId="52f9efef-7411-4e74-b69a-9b7be96184dd" providerId="ADAL" clId="{FB952634-BBA2-439F-AD18-56C284DEEC70}" dt="2025-05-01T19:40:22.513" v="7374" actId="47"/>
        <pc:sldMkLst>
          <pc:docMk/>
          <pc:sldMk cId="0" sldId="445"/>
        </pc:sldMkLst>
      </pc:sldChg>
      <pc:sldChg chg="del">
        <pc:chgData name="Libby McKenna" userId="52f9efef-7411-4e74-b69a-9b7be96184dd" providerId="ADAL" clId="{FB952634-BBA2-439F-AD18-56C284DEEC70}" dt="2025-04-21T15:59:16.850" v="434" actId="47"/>
        <pc:sldMkLst>
          <pc:docMk/>
          <pc:sldMk cId="1089765161" sldId="1085"/>
        </pc:sldMkLst>
      </pc:sldChg>
      <pc:sldChg chg="modSp mod">
        <pc:chgData name="Libby McKenna" userId="52f9efef-7411-4e74-b69a-9b7be96184dd" providerId="ADAL" clId="{FB952634-BBA2-439F-AD18-56C284DEEC70}" dt="2025-05-01T21:56:41.401" v="8542" actId="20577"/>
        <pc:sldMkLst>
          <pc:docMk/>
          <pc:sldMk cId="1329396640" sldId="1086"/>
        </pc:sldMkLst>
        <pc:spChg chg="mod">
          <ac:chgData name="Libby McKenna" userId="52f9efef-7411-4e74-b69a-9b7be96184dd" providerId="ADAL" clId="{FB952634-BBA2-439F-AD18-56C284DEEC70}" dt="2025-05-01T21:56:41.401" v="8542" actId="20577"/>
          <ac:spMkLst>
            <pc:docMk/>
            <pc:sldMk cId="1329396640" sldId="1086"/>
            <ac:spMk id="6" creationId="{8D327115-D7E5-46F0-9BF2-B02673F92F03}"/>
          </ac:spMkLst>
        </pc:spChg>
      </pc:sldChg>
      <pc:sldChg chg="del mod ord modShow">
        <pc:chgData name="Libby McKenna" userId="52f9efef-7411-4e74-b69a-9b7be96184dd" providerId="ADAL" clId="{FB952634-BBA2-439F-AD18-56C284DEEC70}" dt="2025-04-21T15:27:37.833" v="362" actId="47"/>
        <pc:sldMkLst>
          <pc:docMk/>
          <pc:sldMk cId="1246235610" sldId="1092"/>
        </pc:sldMkLst>
      </pc:sldChg>
      <pc:sldChg chg="addSp delSp modSp mod ord delAnim modAnim modNotesTx">
        <pc:chgData name="Libby McKenna" userId="52f9efef-7411-4e74-b69a-9b7be96184dd" providerId="ADAL" clId="{FB952634-BBA2-439F-AD18-56C284DEEC70}" dt="2025-05-07T01:39:47.252" v="10899"/>
        <pc:sldMkLst>
          <pc:docMk/>
          <pc:sldMk cId="1687711466" sldId="1095"/>
        </pc:sldMkLst>
        <pc:spChg chg="mod">
          <ac:chgData name="Libby McKenna" userId="52f9efef-7411-4e74-b69a-9b7be96184dd" providerId="ADAL" clId="{FB952634-BBA2-439F-AD18-56C284DEEC70}" dt="2025-05-01T19:22:03.667" v="7036" actId="20577"/>
          <ac:spMkLst>
            <pc:docMk/>
            <pc:sldMk cId="1687711466" sldId="1095"/>
            <ac:spMk id="5" creationId="{FA8627DC-754F-BADC-2656-FEECD9A3FC3A}"/>
          </ac:spMkLst>
        </pc:spChg>
        <pc:spChg chg="add mod">
          <ac:chgData name="Libby McKenna" userId="52f9efef-7411-4e74-b69a-9b7be96184dd" providerId="ADAL" clId="{FB952634-BBA2-439F-AD18-56C284DEEC70}" dt="2025-05-01T16:45:43.037" v="4743" actId="207"/>
          <ac:spMkLst>
            <pc:docMk/>
            <pc:sldMk cId="1687711466" sldId="1095"/>
            <ac:spMk id="6" creationId="{98415C99-6BCC-0B74-A6A0-B6EE3569FDB5}"/>
          </ac:spMkLst>
        </pc:spChg>
        <pc:spChg chg="add mod">
          <ac:chgData name="Libby McKenna" userId="52f9efef-7411-4e74-b69a-9b7be96184dd" providerId="ADAL" clId="{FB952634-BBA2-439F-AD18-56C284DEEC70}" dt="2025-05-01T16:46:18.671" v="4745" actId="1076"/>
          <ac:spMkLst>
            <pc:docMk/>
            <pc:sldMk cId="1687711466" sldId="1095"/>
            <ac:spMk id="7" creationId="{7A8AC691-5C7C-1424-1485-89BE29E7273E}"/>
          </ac:spMkLst>
        </pc:spChg>
        <pc:spChg chg="add mod">
          <ac:chgData name="Libby McKenna" userId="52f9efef-7411-4e74-b69a-9b7be96184dd" providerId="ADAL" clId="{FB952634-BBA2-439F-AD18-56C284DEEC70}" dt="2025-05-01T19:22:34.554" v="7039" actId="14100"/>
          <ac:spMkLst>
            <pc:docMk/>
            <pc:sldMk cId="1687711466" sldId="1095"/>
            <ac:spMk id="9" creationId="{2251110B-0808-C795-03B0-5A48ED3AA422}"/>
          </ac:spMkLst>
        </pc:spChg>
        <pc:graphicFrameChg chg="mod modGraphic">
          <ac:chgData name="Libby McKenna" userId="52f9efef-7411-4e74-b69a-9b7be96184dd" providerId="ADAL" clId="{FB952634-BBA2-439F-AD18-56C284DEEC70}" dt="2025-05-07T01:39:47.252" v="10899"/>
          <ac:graphicFrameMkLst>
            <pc:docMk/>
            <pc:sldMk cId="1687711466" sldId="1095"/>
            <ac:graphicFrameMk id="2" creationId="{B7BF048F-EACA-DC51-85BB-893109EA0184}"/>
          </ac:graphicFrameMkLst>
        </pc:graphicFrameChg>
        <pc:graphicFrameChg chg="add del mod">
          <ac:chgData name="Libby McKenna" userId="52f9efef-7411-4e74-b69a-9b7be96184dd" providerId="ADAL" clId="{FB952634-BBA2-439F-AD18-56C284DEEC70}" dt="2025-05-07T01:38:23.346" v="10883" actId="478"/>
          <ac:graphicFrameMkLst>
            <pc:docMk/>
            <pc:sldMk cId="1687711466" sldId="1095"/>
            <ac:graphicFrameMk id="3" creationId="{4F14B72A-0FBD-B17E-6D43-975CBBE6B974}"/>
          </ac:graphicFrameMkLst>
        </pc:graphicFrameChg>
        <pc:graphicFrameChg chg="add del mod">
          <ac:chgData name="Libby McKenna" userId="52f9efef-7411-4e74-b69a-9b7be96184dd" providerId="ADAL" clId="{FB952634-BBA2-439F-AD18-56C284DEEC70}" dt="2025-05-07T01:38:50.570" v="10888" actId="478"/>
          <ac:graphicFrameMkLst>
            <pc:docMk/>
            <pc:sldMk cId="1687711466" sldId="1095"/>
            <ac:graphicFrameMk id="8" creationId="{1EB8AF92-0D36-E774-F5EA-636E227221AE}"/>
          </ac:graphicFrameMkLst>
        </pc:graphicFrameChg>
        <pc:graphicFrameChg chg="add del mod">
          <ac:chgData name="Libby McKenna" userId="52f9efef-7411-4e74-b69a-9b7be96184dd" providerId="ADAL" clId="{FB952634-BBA2-439F-AD18-56C284DEEC70}" dt="2025-05-07T01:39:09.302" v="10891" actId="478"/>
          <ac:graphicFrameMkLst>
            <pc:docMk/>
            <pc:sldMk cId="1687711466" sldId="1095"/>
            <ac:graphicFrameMk id="10" creationId="{7B2711CD-E94A-E19B-EA69-7BE8D2DA5295}"/>
          </ac:graphicFrameMkLst>
        </pc:graphicFrameChg>
        <pc:graphicFrameChg chg="add mod">
          <ac:chgData name="Libby McKenna" userId="52f9efef-7411-4e74-b69a-9b7be96184dd" providerId="ADAL" clId="{FB952634-BBA2-439F-AD18-56C284DEEC70}" dt="2025-05-07T01:39:22.147" v="10894"/>
          <ac:graphicFrameMkLst>
            <pc:docMk/>
            <pc:sldMk cId="1687711466" sldId="1095"/>
            <ac:graphicFrameMk id="11" creationId="{690BF5AC-165E-B59E-B794-7A7453DC88E5}"/>
          </ac:graphicFrameMkLst>
        </pc:graphicFrameChg>
        <pc:graphicFrameChg chg="add mod">
          <ac:chgData name="Libby McKenna" userId="52f9efef-7411-4e74-b69a-9b7be96184dd" providerId="ADAL" clId="{FB952634-BBA2-439F-AD18-56C284DEEC70}" dt="2025-05-07T01:39:35.764" v="10898"/>
          <ac:graphicFrameMkLst>
            <pc:docMk/>
            <pc:sldMk cId="1687711466" sldId="1095"/>
            <ac:graphicFrameMk id="12" creationId="{81337FC6-8B27-DBE1-44B8-36D1E916D27A}"/>
          </ac:graphicFrameMkLst>
        </pc:graphicFrameChg>
      </pc:sldChg>
      <pc:sldChg chg="del">
        <pc:chgData name="Libby McKenna" userId="52f9efef-7411-4e74-b69a-9b7be96184dd" providerId="ADAL" clId="{FB952634-BBA2-439F-AD18-56C284DEEC70}" dt="2025-05-06T17:42:04.813" v="10107" actId="47"/>
        <pc:sldMkLst>
          <pc:docMk/>
          <pc:sldMk cId="789685133" sldId="1098"/>
        </pc:sldMkLst>
      </pc:sldChg>
      <pc:sldChg chg="del">
        <pc:chgData name="Libby McKenna" userId="52f9efef-7411-4e74-b69a-9b7be96184dd" providerId="ADAL" clId="{FB952634-BBA2-439F-AD18-56C284DEEC70}" dt="2025-05-06T17:42:04.813" v="10107" actId="47"/>
        <pc:sldMkLst>
          <pc:docMk/>
          <pc:sldMk cId="2383186515" sldId="1105"/>
        </pc:sldMkLst>
      </pc:sldChg>
      <pc:sldChg chg="mod ord modShow">
        <pc:chgData name="Libby McKenna" userId="52f9efef-7411-4e74-b69a-9b7be96184dd" providerId="ADAL" clId="{FB952634-BBA2-439F-AD18-56C284DEEC70}" dt="2025-04-18T22:27:07.193" v="319"/>
        <pc:sldMkLst>
          <pc:docMk/>
          <pc:sldMk cId="1966694388" sldId="1109"/>
        </pc:sldMkLst>
      </pc:sldChg>
      <pc:sldChg chg="addSp delSp modSp add del mod modTransition delAnim modAnim modNotesTx">
        <pc:chgData name="Libby McKenna" userId="52f9efef-7411-4e74-b69a-9b7be96184dd" providerId="ADAL" clId="{FB952634-BBA2-439F-AD18-56C284DEEC70}" dt="2025-05-06T01:13:16.793" v="9457" actId="478"/>
        <pc:sldMkLst>
          <pc:docMk/>
          <pc:sldMk cId="3802197397" sldId="1110"/>
        </pc:sldMkLst>
        <pc:spChg chg="add mod">
          <ac:chgData name="Libby McKenna" userId="52f9efef-7411-4e74-b69a-9b7be96184dd" providerId="ADAL" clId="{FB952634-BBA2-439F-AD18-56C284DEEC70}" dt="2025-04-30T21:52:45.966" v="2205" actId="20577"/>
          <ac:spMkLst>
            <pc:docMk/>
            <pc:sldMk cId="3802197397" sldId="1110"/>
            <ac:spMk id="3" creationId="{207D265A-C0B5-559E-B9EB-B464CA897D8D}"/>
          </ac:spMkLst>
        </pc:spChg>
        <pc:spChg chg="add del mod">
          <ac:chgData name="Libby McKenna" userId="52f9efef-7411-4e74-b69a-9b7be96184dd" providerId="ADAL" clId="{FB952634-BBA2-439F-AD18-56C284DEEC70}" dt="2025-05-06T01:13:12.354" v="9456" actId="478"/>
          <ac:spMkLst>
            <pc:docMk/>
            <pc:sldMk cId="3802197397" sldId="1110"/>
            <ac:spMk id="4" creationId="{ACA111EA-C2B9-440E-CEDC-F917446C1454}"/>
          </ac:spMkLst>
        </pc:spChg>
        <pc:spChg chg="add del mod">
          <ac:chgData name="Libby McKenna" userId="52f9efef-7411-4e74-b69a-9b7be96184dd" providerId="ADAL" clId="{FB952634-BBA2-439F-AD18-56C284DEEC70}" dt="2025-05-06T01:13:16.793" v="9457" actId="478"/>
          <ac:spMkLst>
            <pc:docMk/>
            <pc:sldMk cId="3802197397" sldId="1110"/>
            <ac:spMk id="5" creationId="{1AF0D181-E1D8-EC9C-0FD8-5A41366FF3CE}"/>
          </ac:spMkLst>
        </pc:spChg>
        <pc:spChg chg="add del mod">
          <ac:chgData name="Libby McKenna" userId="52f9efef-7411-4e74-b69a-9b7be96184dd" providerId="ADAL" clId="{FB952634-BBA2-439F-AD18-56C284DEEC70}" dt="2025-05-06T01:13:16.793" v="9457" actId="478"/>
          <ac:spMkLst>
            <pc:docMk/>
            <pc:sldMk cId="3802197397" sldId="1110"/>
            <ac:spMk id="6" creationId="{B04DE6C0-159D-180D-583F-B709299D510A}"/>
          </ac:spMkLst>
        </pc:spChg>
        <pc:spChg chg="add mod">
          <ac:chgData name="Libby McKenna" userId="52f9efef-7411-4e74-b69a-9b7be96184dd" providerId="ADAL" clId="{FB952634-BBA2-439F-AD18-56C284DEEC70}" dt="2025-05-06T00:53:06.582" v="9025" actId="164"/>
          <ac:spMkLst>
            <pc:docMk/>
            <pc:sldMk cId="3802197397" sldId="1110"/>
            <ac:spMk id="12" creationId="{A67FDEF9-2DCB-E0D3-49A4-F355ECF6C132}"/>
          </ac:spMkLst>
        </pc:spChg>
        <pc:spChg chg="add mod">
          <ac:chgData name="Libby McKenna" userId="52f9efef-7411-4e74-b69a-9b7be96184dd" providerId="ADAL" clId="{FB952634-BBA2-439F-AD18-56C284DEEC70}" dt="2025-05-06T00:53:06.582" v="9025" actId="164"/>
          <ac:spMkLst>
            <pc:docMk/>
            <pc:sldMk cId="3802197397" sldId="1110"/>
            <ac:spMk id="13" creationId="{B7443EF7-AFFB-0796-8E0F-8E4654F67E5A}"/>
          </ac:spMkLst>
        </pc:spChg>
        <pc:spChg chg="add mod">
          <ac:chgData name="Libby McKenna" userId="52f9efef-7411-4e74-b69a-9b7be96184dd" providerId="ADAL" clId="{FB952634-BBA2-439F-AD18-56C284DEEC70}" dt="2025-05-06T00:52:05.087" v="8992" actId="1076"/>
          <ac:spMkLst>
            <pc:docMk/>
            <pc:sldMk cId="3802197397" sldId="1110"/>
            <ac:spMk id="14" creationId="{74BBE97B-E53D-039A-C910-1E48BC4F75A3}"/>
          </ac:spMkLst>
        </pc:spChg>
        <pc:spChg chg="add mod topLvl">
          <ac:chgData name="Libby McKenna" userId="52f9efef-7411-4e74-b69a-9b7be96184dd" providerId="ADAL" clId="{FB952634-BBA2-439F-AD18-56C284DEEC70}" dt="2025-05-06T01:09:03.937" v="9427" actId="164"/>
          <ac:spMkLst>
            <pc:docMk/>
            <pc:sldMk cId="3802197397" sldId="1110"/>
            <ac:spMk id="16" creationId="{1A29BDA3-92CF-F1C6-CF37-DA725C249FF5}"/>
          </ac:spMkLst>
        </pc:spChg>
        <pc:spChg chg="add del mod topLvl">
          <ac:chgData name="Libby McKenna" userId="52f9efef-7411-4e74-b69a-9b7be96184dd" providerId="ADAL" clId="{FB952634-BBA2-439F-AD18-56C284DEEC70}" dt="2025-05-06T01:07:14.255" v="9415" actId="478"/>
          <ac:spMkLst>
            <pc:docMk/>
            <pc:sldMk cId="3802197397" sldId="1110"/>
            <ac:spMk id="17" creationId="{6C297D1B-0F5B-6384-FA01-0F6EDE2644C5}"/>
          </ac:spMkLst>
        </pc:spChg>
        <pc:spChg chg="add mod">
          <ac:chgData name="Libby McKenna" userId="52f9efef-7411-4e74-b69a-9b7be96184dd" providerId="ADAL" clId="{FB952634-BBA2-439F-AD18-56C284DEEC70}" dt="2025-05-06T00:56:01.553" v="9304" actId="1076"/>
          <ac:spMkLst>
            <pc:docMk/>
            <pc:sldMk cId="3802197397" sldId="1110"/>
            <ac:spMk id="22" creationId="{710277D2-D599-65F7-D7EE-29F216855D42}"/>
          </ac:spMkLst>
        </pc:spChg>
        <pc:spChg chg="add del mod">
          <ac:chgData name="Libby McKenna" userId="52f9efef-7411-4e74-b69a-9b7be96184dd" providerId="ADAL" clId="{FB952634-BBA2-439F-AD18-56C284DEEC70}" dt="2025-05-06T01:13:10.122" v="9455" actId="478"/>
          <ac:spMkLst>
            <pc:docMk/>
            <pc:sldMk cId="3802197397" sldId="1110"/>
            <ac:spMk id="23" creationId="{BDCCBEF6-FBD6-805B-8076-73FB7B872395}"/>
          </ac:spMkLst>
        </pc:spChg>
        <pc:spChg chg="add del mod">
          <ac:chgData name="Libby McKenna" userId="52f9efef-7411-4e74-b69a-9b7be96184dd" providerId="ADAL" clId="{FB952634-BBA2-439F-AD18-56C284DEEC70}" dt="2025-05-06T01:13:16.793" v="9457" actId="478"/>
          <ac:spMkLst>
            <pc:docMk/>
            <pc:sldMk cId="3802197397" sldId="1110"/>
            <ac:spMk id="24" creationId="{8FAA4F61-16B2-B407-BA65-E1563D64EA57}"/>
          </ac:spMkLst>
        </pc:spChg>
        <pc:spChg chg="add del mod">
          <ac:chgData name="Libby McKenna" userId="52f9efef-7411-4e74-b69a-9b7be96184dd" providerId="ADAL" clId="{FB952634-BBA2-439F-AD18-56C284DEEC70}" dt="2025-05-06T01:13:16.793" v="9457" actId="478"/>
          <ac:spMkLst>
            <pc:docMk/>
            <pc:sldMk cId="3802197397" sldId="1110"/>
            <ac:spMk id="25" creationId="{CD7503ED-2208-ACD9-C13B-D88524E2C2F1}"/>
          </ac:spMkLst>
        </pc:spChg>
        <pc:spChg chg="add mod">
          <ac:chgData name="Libby McKenna" userId="52f9efef-7411-4e74-b69a-9b7be96184dd" providerId="ADAL" clId="{FB952634-BBA2-439F-AD18-56C284DEEC70}" dt="2025-05-06T00:56:15.515" v="9308" actId="1076"/>
          <ac:spMkLst>
            <pc:docMk/>
            <pc:sldMk cId="3802197397" sldId="1110"/>
            <ac:spMk id="26" creationId="{53DE620A-1A92-60FF-A955-202DA7302130}"/>
          </ac:spMkLst>
        </pc:spChg>
        <pc:spChg chg="add mod">
          <ac:chgData name="Libby McKenna" userId="52f9efef-7411-4e74-b69a-9b7be96184dd" providerId="ADAL" clId="{FB952634-BBA2-439F-AD18-56C284DEEC70}" dt="2025-05-06T00:56:39.429" v="9315" actId="1076"/>
          <ac:spMkLst>
            <pc:docMk/>
            <pc:sldMk cId="3802197397" sldId="1110"/>
            <ac:spMk id="27" creationId="{05EEDB75-66E8-2E31-9D24-53353EEC3F5E}"/>
          </ac:spMkLst>
        </pc:spChg>
        <pc:spChg chg="add mod">
          <ac:chgData name="Libby McKenna" userId="52f9efef-7411-4e74-b69a-9b7be96184dd" providerId="ADAL" clId="{FB952634-BBA2-439F-AD18-56C284DEEC70}" dt="2025-05-06T00:54:22.200" v="9090" actId="1038"/>
          <ac:spMkLst>
            <pc:docMk/>
            <pc:sldMk cId="3802197397" sldId="1110"/>
            <ac:spMk id="28" creationId="{E9FCF036-7D22-7114-204F-C032FE51ED3A}"/>
          </ac:spMkLst>
        </pc:spChg>
        <pc:spChg chg="add mod">
          <ac:chgData name="Libby McKenna" userId="52f9efef-7411-4e74-b69a-9b7be96184dd" providerId="ADAL" clId="{FB952634-BBA2-439F-AD18-56C284DEEC70}" dt="2025-05-06T00:56:58.187" v="9318" actId="1076"/>
          <ac:spMkLst>
            <pc:docMk/>
            <pc:sldMk cId="3802197397" sldId="1110"/>
            <ac:spMk id="29" creationId="{C50758DD-555C-2F5A-4D85-9A115A3C9B42}"/>
          </ac:spMkLst>
        </pc:spChg>
        <pc:spChg chg="add mod">
          <ac:chgData name="Libby McKenna" userId="52f9efef-7411-4e74-b69a-9b7be96184dd" providerId="ADAL" clId="{FB952634-BBA2-439F-AD18-56C284DEEC70}" dt="2025-05-06T00:56:31.028" v="9313" actId="1076"/>
          <ac:spMkLst>
            <pc:docMk/>
            <pc:sldMk cId="3802197397" sldId="1110"/>
            <ac:spMk id="30" creationId="{203C2B98-22AE-B339-E7D0-70EC6B0053BD}"/>
          </ac:spMkLst>
        </pc:spChg>
        <pc:spChg chg="add mod">
          <ac:chgData name="Libby McKenna" userId="52f9efef-7411-4e74-b69a-9b7be96184dd" providerId="ADAL" clId="{FB952634-BBA2-439F-AD18-56C284DEEC70}" dt="2025-05-06T00:56:31.028" v="9313" actId="1076"/>
          <ac:spMkLst>
            <pc:docMk/>
            <pc:sldMk cId="3802197397" sldId="1110"/>
            <ac:spMk id="31" creationId="{767016F8-F8C7-3981-596E-B40AA63825F3}"/>
          </ac:spMkLst>
        </pc:spChg>
        <pc:spChg chg="add mod">
          <ac:chgData name="Libby McKenna" userId="52f9efef-7411-4e74-b69a-9b7be96184dd" providerId="ADAL" clId="{FB952634-BBA2-439F-AD18-56C284DEEC70}" dt="2025-05-06T00:56:39.429" v="9315" actId="1076"/>
          <ac:spMkLst>
            <pc:docMk/>
            <pc:sldMk cId="3802197397" sldId="1110"/>
            <ac:spMk id="32" creationId="{29BE86EF-B0CE-5039-D2F7-FB460F085659}"/>
          </ac:spMkLst>
        </pc:spChg>
        <pc:spChg chg="add mod">
          <ac:chgData name="Libby McKenna" userId="52f9efef-7411-4e74-b69a-9b7be96184dd" providerId="ADAL" clId="{FB952634-BBA2-439F-AD18-56C284DEEC70}" dt="2025-05-06T00:52:30.973" v="9008" actId="1076"/>
          <ac:spMkLst>
            <pc:docMk/>
            <pc:sldMk cId="3802197397" sldId="1110"/>
            <ac:spMk id="33" creationId="{253B2037-955E-DDF8-882C-2EF0C8820AF1}"/>
          </ac:spMkLst>
        </pc:spChg>
        <pc:spChg chg="add mod topLvl">
          <ac:chgData name="Libby McKenna" userId="52f9efef-7411-4e74-b69a-9b7be96184dd" providerId="ADAL" clId="{FB952634-BBA2-439F-AD18-56C284DEEC70}" dt="2025-05-06T00:57:06.493" v="9319" actId="164"/>
          <ac:spMkLst>
            <pc:docMk/>
            <pc:sldMk cId="3802197397" sldId="1110"/>
            <ac:spMk id="34" creationId="{2549ADA7-DE09-38C0-BD10-FFC89049E2C5}"/>
          </ac:spMkLst>
        </pc:spChg>
        <pc:spChg chg="add mod topLvl">
          <ac:chgData name="Libby McKenna" userId="52f9efef-7411-4e74-b69a-9b7be96184dd" providerId="ADAL" clId="{FB952634-BBA2-439F-AD18-56C284DEEC70}" dt="2025-05-06T00:57:06.493" v="9319" actId="164"/>
          <ac:spMkLst>
            <pc:docMk/>
            <pc:sldMk cId="3802197397" sldId="1110"/>
            <ac:spMk id="35" creationId="{E45F84B9-B3D8-9D37-04B6-94A21B56EB01}"/>
          </ac:spMkLst>
        </pc:spChg>
        <pc:spChg chg="add mod">
          <ac:chgData name="Libby McKenna" userId="52f9efef-7411-4e74-b69a-9b7be96184dd" providerId="ADAL" clId="{FB952634-BBA2-439F-AD18-56C284DEEC70}" dt="2025-05-06T00:56:54.294" v="9317" actId="1076"/>
          <ac:spMkLst>
            <pc:docMk/>
            <pc:sldMk cId="3802197397" sldId="1110"/>
            <ac:spMk id="36" creationId="{9AA74202-12EA-070C-0803-54937A42F4BE}"/>
          </ac:spMkLst>
        </pc:spChg>
        <pc:spChg chg="add mod">
          <ac:chgData name="Libby McKenna" userId="52f9efef-7411-4e74-b69a-9b7be96184dd" providerId="ADAL" clId="{FB952634-BBA2-439F-AD18-56C284DEEC70}" dt="2025-05-06T00:56:54.294" v="9317" actId="1076"/>
          <ac:spMkLst>
            <pc:docMk/>
            <pc:sldMk cId="3802197397" sldId="1110"/>
            <ac:spMk id="37" creationId="{E2D10CD9-0D7F-D8FB-502A-63FF4B729327}"/>
          </ac:spMkLst>
        </pc:spChg>
        <pc:spChg chg="add mod topLvl">
          <ac:chgData name="Libby McKenna" userId="52f9efef-7411-4e74-b69a-9b7be96184dd" providerId="ADAL" clId="{FB952634-BBA2-439F-AD18-56C284DEEC70}" dt="2025-05-06T00:57:06.493" v="9319" actId="164"/>
          <ac:spMkLst>
            <pc:docMk/>
            <pc:sldMk cId="3802197397" sldId="1110"/>
            <ac:spMk id="38" creationId="{B7BFC201-8CE5-7212-293F-CC002DED0D23}"/>
          </ac:spMkLst>
        </pc:spChg>
        <pc:spChg chg="add mod">
          <ac:chgData name="Libby McKenna" userId="52f9efef-7411-4e74-b69a-9b7be96184dd" providerId="ADAL" clId="{FB952634-BBA2-439F-AD18-56C284DEEC70}" dt="2025-05-06T00:56:54.294" v="9317" actId="1076"/>
          <ac:spMkLst>
            <pc:docMk/>
            <pc:sldMk cId="3802197397" sldId="1110"/>
            <ac:spMk id="39" creationId="{1641B16C-AF36-FB53-B00B-3419DB41B01B}"/>
          </ac:spMkLst>
        </pc:spChg>
        <pc:spChg chg="add mod">
          <ac:chgData name="Libby McKenna" userId="52f9efef-7411-4e74-b69a-9b7be96184dd" providerId="ADAL" clId="{FB952634-BBA2-439F-AD18-56C284DEEC70}" dt="2025-05-06T00:56:58.187" v="9318" actId="1076"/>
          <ac:spMkLst>
            <pc:docMk/>
            <pc:sldMk cId="3802197397" sldId="1110"/>
            <ac:spMk id="40" creationId="{69F44B71-6D8D-DF79-6FEE-BFAEB5CE5550}"/>
          </ac:spMkLst>
        </pc:spChg>
        <pc:spChg chg="add mod">
          <ac:chgData name="Libby McKenna" userId="52f9efef-7411-4e74-b69a-9b7be96184dd" providerId="ADAL" clId="{FB952634-BBA2-439F-AD18-56C284DEEC70}" dt="2025-05-06T00:52:57.139" v="9024" actId="1076"/>
          <ac:spMkLst>
            <pc:docMk/>
            <pc:sldMk cId="3802197397" sldId="1110"/>
            <ac:spMk id="41" creationId="{04E6F7B8-C087-37FE-6CD4-821BDDB7C50B}"/>
          </ac:spMkLst>
        </pc:spChg>
        <pc:spChg chg="add mod">
          <ac:chgData name="Libby McKenna" userId="52f9efef-7411-4e74-b69a-9b7be96184dd" providerId="ADAL" clId="{FB952634-BBA2-439F-AD18-56C284DEEC70}" dt="2025-05-06T00:53:19.770" v="9029" actId="164"/>
          <ac:spMkLst>
            <pc:docMk/>
            <pc:sldMk cId="3802197397" sldId="1110"/>
            <ac:spMk id="43" creationId="{FE49B8CC-9D86-48C0-485A-62D89A0C4E74}"/>
          </ac:spMkLst>
        </pc:spChg>
        <pc:spChg chg="add mod">
          <ac:chgData name="Libby McKenna" userId="52f9efef-7411-4e74-b69a-9b7be96184dd" providerId="ADAL" clId="{FB952634-BBA2-439F-AD18-56C284DEEC70}" dt="2025-05-06T00:53:19.770" v="9029" actId="164"/>
          <ac:spMkLst>
            <pc:docMk/>
            <pc:sldMk cId="3802197397" sldId="1110"/>
            <ac:spMk id="45" creationId="{43313CC5-A13B-42BC-F6C4-63B2BC2AAEE6}"/>
          </ac:spMkLst>
        </pc:spChg>
        <pc:spChg chg="mod">
          <ac:chgData name="Libby McKenna" userId="52f9efef-7411-4e74-b69a-9b7be96184dd" providerId="ADAL" clId="{FB952634-BBA2-439F-AD18-56C284DEEC70}" dt="2025-05-06T00:55:58.406" v="9302" actId="1076"/>
          <ac:spMkLst>
            <pc:docMk/>
            <pc:sldMk cId="3802197397" sldId="1110"/>
            <ac:spMk id="46" creationId="{6A7DA15F-C7E0-986D-8AAA-2CA63E07AF25}"/>
          </ac:spMkLst>
        </pc:spChg>
        <pc:spChg chg="add mod">
          <ac:chgData name="Libby McKenna" userId="52f9efef-7411-4e74-b69a-9b7be96184dd" providerId="ADAL" clId="{FB952634-BBA2-439F-AD18-56C284DEEC70}" dt="2025-05-06T00:56:15.515" v="9308" actId="1076"/>
          <ac:spMkLst>
            <pc:docMk/>
            <pc:sldMk cId="3802197397" sldId="1110"/>
            <ac:spMk id="47" creationId="{4BA84E40-141E-1E0A-FF0E-7B3428A10CE0}"/>
          </ac:spMkLst>
        </pc:spChg>
        <pc:spChg chg="mod">
          <ac:chgData name="Libby McKenna" userId="52f9efef-7411-4e74-b69a-9b7be96184dd" providerId="ADAL" clId="{FB952634-BBA2-439F-AD18-56C284DEEC70}" dt="2025-05-06T00:56:39.429" v="9315" actId="1076"/>
          <ac:spMkLst>
            <pc:docMk/>
            <pc:sldMk cId="3802197397" sldId="1110"/>
            <ac:spMk id="48" creationId="{8B8D09C8-9FF6-5FF7-EF55-6CCBC2EA954F}"/>
          </ac:spMkLst>
        </pc:spChg>
        <pc:spChg chg="add mod">
          <ac:chgData name="Libby McKenna" userId="52f9efef-7411-4e74-b69a-9b7be96184dd" providerId="ADAL" clId="{FB952634-BBA2-439F-AD18-56C284DEEC70}" dt="2025-05-06T00:56:04.561" v="9306" actId="1076"/>
          <ac:spMkLst>
            <pc:docMk/>
            <pc:sldMk cId="3802197397" sldId="1110"/>
            <ac:spMk id="49" creationId="{F3AB4A9A-3434-3ED4-C617-CF81F3C45BAF}"/>
          </ac:spMkLst>
        </pc:spChg>
        <pc:spChg chg="mod">
          <ac:chgData name="Libby McKenna" userId="52f9efef-7411-4e74-b69a-9b7be96184dd" providerId="ADAL" clId="{FB952634-BBA2-439F-AD18-56C284DEEC70}" dt="2025-05-06T00:56:58.187" v="9318" actId="1076"/>
          <ac:spMkLst>
            <pc:docMk/>
            <pc:sldMk cId="3802197397" sldId="1110"/>
            <ac:spMk id="50" creationId="{B7001D02-A977-025B-596B-96C82B9A998F}"/>
          </ac:spMkLst>
        </pc:spChg>
        <pc:spChg chg="add mod">
          <ac:chgData name="Libby McKenna" userId="52f9efef-7411-4e74-b69a-9b7be96184dd" providerId="ADAL" clId="{FB952634-BBA2-439F-AD18-56C284DEEC70}" dt="2025-05-06T00:56:39.429" v="9315" actId="1076"/>
          <ac:spMkLst>
            <pc:docMk/>
            <pc:sldMk cId="3802197397" sldId="1110"/>
            <ac:spMk id="53" creationId="{98C6FC9D-297C-B48C-D2CF-616B12D11D82}"/>
          </ac:spMkLst>
        </pc:spChg>
        <pc:spChg chg="add mod">
          <ac:chgData name="Libby McKenna" userId="52f9efef-7411-4e74-b69a-9b7be96184dd" providerId="ADAL" clId="{FB952634-BBA2-439F-AD18-56C284DEEC70}" dt="2025-05-06T00:53:19.770" v="9029" actId="164"/>
          <ac:spMkLst>
            <pc:docMk/>
            <pc:sldMk cId="3802197397" sldId="1110"/>
            <ac:spMk id="54" creationId="{E15D7F31-9627-E9E4-EF52-2282280B0982}"/>
          </ac:spMkLst>
        </pc:spChg>
        <pc:spChg chg="mod">
          <ac:chgData name="Libby McKenna" userId="52f9efef-7411-4e74-b69a-9b7be96184dd" providerId="ADAL" clId="{FB952634-BBA2-439F-AD18-56C284DEEC70}" dt="2025-05-06T00:56:48.912" v="9316" actId="1076"/>
          <ac:spMkLst>
            <pc:docMk/>
            <pc:sldMk cId="3802197397" sldId="1110"/>
            <ac:spMk id="56" creationId="{D7AF6014-D5B3-ED82-E752-5F1A6E062333}"/>
          </ac:spMkLst>
        </pc:spChg>
        <pc:spChg chg="mod topLvl">
          <ac:chgData name="Libby McKenna" userId="52f9efef-7411-4e74-b69a-9b7be96184dd" providerId="ADAL" clId="{FB952634-BBA2-439F-AD18-56C284DEEC70}" dt="2025-05-06T00:57:06.493" v="9319" actId="164"/>
          <ac:spMkLst>
            <pc:docMk/>
            <pc:sldMk cId="3802197397" sldId="1110"/>
            <ac:spMk id="57" creationId="{BB11C5AF-75B6-0E08-711E-61D462F153A0}"/>
          </ac:spMkLst>
        </pc:spChg>
        <pc:spChg chg="add mod">
          <ac:chgData name="Libby McKenna" userId="52f9efef-7411-4e74-b69a-9b7be96184dd" providerId="ADAL" clId="{FB952634-BBA2-439F-AD18-56C284DEEC70}" dt="2025-05-06T00:54:58.355" v="9280" actId="1037"/>
          <ac:spMkLst>
            <pc:docMk/>
            <pc:sldMk cId="3802197397" sldId="1110"/>
            <ac:spMk id="58" creationId="{25430731-DE5D-4D5F-C012-EC5296F6DF10}"/>
          </ac:spMkLst>
        </pc:spChg>
        <pc:spChg chg="add mod">
          <ac:chgData name="Libby McKenna" userId="52f9efef-7411-4e74-b69a-9b7be96184dd" providerId="ADAL" clId="{FB952634-BBA2-439F-AD18-56C284DEEC70}" dt="2025-05-06T00:56:54.294" v="9317" actId="1076"/>
          <ac:spMkLst>
            <pc:docMk/>
            <pc:sldMk cId="3802197397" sldId="1110"/>
            <ac:spMk id="59" creationId="{20B74E44-EA58-9B09-3739-C4138C6DCF10}"/>
          </ac:spMkLst>
        </pc:spChg>
        <pc:spChg chg="mod">
          <ac:chgData name="Libby McKenna" userId="52f9efef-7411-4e74-b69a-9b7be96184dd" providerId="ADAL" clId="{FB952634-BBA2-439F-AD18-56C284DEEC70}" dt="2025-05-06T00:56:58.187" v="9318" actId="1076"/>
          <ac:spMkLst>
            <pc:docMk/>
            <pc:sldMk cId="3802197397" sldId="1110"/>
            <ac:spMk id="60" creationId="{3DA55D1E-2BD1-EDB1-6211-5F1F7A9FF975}"/>
          </ac:spMkLst>
        </pc:spChg>
        <pc:spChg chg="add mod">
          <ac:chgData name="Libby McKenna" userId="52f9efef-7411-4e74-b69a-9b7be96184dd" providerId="ADAL" clId="{FB952634-BBA2-439F-AD18-56C284DEEC70}" dt="2025-05-06T00:56:58.187" v="9318" actId="1076"/>
          <ac:spMkLst>
            <pc:docMk/>
            <pc:sldMk cId="3802197397" sldId="1110"/>
            <ac:spMk id="61" creationId="{EAF9831E-040D-3655-86D6-B23D1A171E34}"/>
          </ac:spMkLst>
        </pc:spChg>
        <pc:spChg chg="add mod">
          <ac:chgData name="Libby McKenna" userId="52f9efef-7411-4e74-b69a-9b7be96184dd" providerId="ADAL" clId="{FB952634-BBA2-439F-AD18-56C284DEEC70}" dt="2025-05-06T00:53:19.770" v="9029" actId="164"/>
          <ac:spMkLst>
            <pc:docMk/>
            <pc:sldMk cId="3802197397" sldId="1110"/>
            <ac:spMk id="62" creationId="{CEC4CDFD-422C-F99E-71DF-380AB98ADA45}"/>
          </ac:spMkLst>
        </pc:spChg>
        <pc:spChg chg="add mod">
          <ac:chgData name="Libby McKenna" userId="52f9efef-7411-4e74-b69a-9b7be96184dd" providerId="ADAL" clId="{FB952634-BBA2-439F-AD18-56C284DEEC70}" dt="2025-05-06T00:55:50.738" v="9300" actId="1076"/>
          <ac:spMkLst>
            <pc:docMk/>
            <pc:sldMk cId="3802197397" sldId="1110"/>
            <ac:spMk id="1024" creationId="{493B4EA0-579B-41C6-4EF9-7EFD50F815AB}"/>
          </ac:spMkLst>
        </pc:spChg>
        <pc:spChg chg="mod">
          <ac:chgData name="Libby McKenna" userId="52f9efef-7411-4e74-b69a-9b7be96184dd" providerId="ADAL" clId="{FB952634-BBA2-439F-AD18-56C284DEEC70}" dt="2025-05-06T00:53:53.185" v="9058" actId="1036"/>
          <ac:spMkLst>
            <pc:docMk/>
            <pc:sldMk cId="3802197397" sldId="1110"/>
            <ac:spMk id="1025" creationId="{1408A0BC-268A-A05A-EE87-1CA9E55F42BE}"/>
          </ac:spMkLst>
        </pc:spChg>
        <pc:spChg chg="add mod topLvl">
          <ac:chgData name="Libby McKenna" userId="52f9efef-7411-4e74-b69a-9b7be96184dd" providerId="ADAL" clId="{FB952634-BBA2-439F-AD18-56C284DEEC70}" dt="2025-05-06T00:57:06.493" v="9319" actId="164"/>
          <ac:spMkLst>
            <pc:docMk/>
            <pc:sldMk cId="3802197397" sldId="1110"/>
            <ac:spMk id="1027" creationId="{D9FA7C09-B581-2B96-CE07-F447812ED7AD}"/>
          </ac:spMkLst>
        </pc:spChg>
        <pc:spChg chg="mod">
          <ac:chgData name="Libby McKenna" userId="52f9efef-7411-4e74-b69a-9b7be96184dd" providerId="ADAL" clId="{FB952634-BBA2-439F-AD18-56C284DEEC70}" dt="2025-05-06T00:56:15.515" v="9308" actId="1076"/>
          <ac:spMkLst>
            <pc:docMk/>
            <pc:sldMk cId="3802197397" sldId="1110"/>
            <ac:spMk id="1028" creationId="{E23ACE0E-23D4-4CC1-B032-54CAFABBB979}"/>
          </ac:spMkLst>
        </pc:spChg>
        <pc:spChg chg="add mod topLvl">
          <ac:chgData name="Libby McKenna" userId="52f9efef-7411-4e74-b69a-9b7be96184dd" providerId="ADAL" clId="{FB952634-BBA2-439F-AD18-56C284DEEC70}" dt="2025-05-06T00:57:06.493" v="9319" actId="164"/>
          <ac:spMkLst>
            <pc:docMk/>
            <pc:sldMk cId="3802197397" sldId="1110"/>
            <ac:spMk id="1029" creationId="{8F4F3EC1-3DA7-4B84-1DCE-5080AF0A32A9}"/>
          </ac:spMkLst>
        </pc:spChg>
        <pc:spChg chg="add mod">
          <ac:chgData name="Libby McKenna" userId="52f9efef-7411-4e74-b69a-9b7be96184dd" providerId="ADAL" clId="{FB952634-BBA2-439F-AD18-56C284DEEC70}" dt="2025-05-06T00:56:15.515" v="9308" actId="1076"/>
          <ac:spMkLst>
            <pc:docMk/>
            <pc:sldMk cId="3802197397" sldId="1110"/>
            <ac:spMk id="1030" creationId="{F7EB515F-4E61-15CD-5653-BF632422BD81}"/>
          </ac:spMkLst>
        </pc:spChg>
        <pc:spChg chg="mod">
          <ac:chgData name="Libby McKenna" userId="52f9efef-7411-4e74-b69a-9b7be96184dd" providerId="ADAL" clId="{FB952634-BBA2-439F-AD18-56C284DEEC70}" dt="2025-05-06T00:54:29.507" v="9122" actId="1036"/>
          <ac:spMkLst>
            <pc:docMk/>
            <pc:sldMk cId="3802197397" sldId="1110"/>
            <ac:spMk id="1032" creationId="{7A92747F-C42D-AD3A-0369-09C099D1D4A2}"/>
          </ac:spMkLst>
        </pc:spChg>
        <pc:spChg chg="mod">
          <ac:chgData name="Libby McKenna" userId="52f9efef-7411-4e74-b69a-9b7be96184dd" providerId="ADAL" clId="{FB952634-BBA2-439F-AD18-56C284DEEC70}" dt="2025-05-06T00:54:31.115" v="9139" actId="1036"/>
          <ac:spMkLst>
            <pc:docMk/>
            <pc:sldMk cId="3802197397" sldId="1110"/>
            <ac:spMk id="1033" creationId="{77AE35E5-40DC-AA12-BD89-EA264C853DC1}"/>
          </ac:spMkLst>
        </pc:spChg>
        <pc:spChg chg="mod">
          <ac:chgData name="Libby McKenna" userId="52f9efef-7411-4e74-b69a-9b7be96184dd" providerId="ADAL" clId="{FB952634-BBA2-439F-AD18-56C284DEEC70}" dt="2025-05-06T00:56:39.429" v="9315" actId="1076"/>
          <ac:spMkLst>
            <pc:docMk/>
            <pc:sldMk cId="3802197397" sldId="1110"/>
            <ac:spMk id="1034" creationId="{598FC42F-2470-B156-101A-3A4A535BEAF7}"/>
          </ac:spMkLst>
        </pc:spChg>
        <pc:spChg chg="add mod">
          <ac:chgData name="Libby McKenna" userId="52f9efef-7411-4e74-b69a-9b7be96184dd" providerId="ADAL" clId="{FB952634-BBA2-439F-AD18-56C284DEEC70}" dt="2025-05-06T00:54:34.345" v="9146" actId="1036"/>
          <ac:spMkLst>
            <pc:docMk/>
            <pc:sldMk cId="3802197397" sldId="1110"/>
            <ac:spMk id="1035" creationId="{7E81C317-6A67-D126-BB67-4D66C7C7917B}"/>
          </ac:spMkLst>
        </pc:spChg>
        <pc:spChg chg="mod">
          <ac:chgData name="Libby McKenna" userId="52f9efef-7411-4e74-b69a-9b7be96184dd" providerId="ADAL" clId="{FB952634-BBA2-439F-AD18-56C284DEEC70}" dt="2025-05-06T00:56:48.912" v="9316" actId="1076"/>
          <ac:spMkLst>
            <pc:docMk/>
            <pc:sldMk cId="3802197397" sldId="1110"/>
            <ac:spMk id="1036" creationId="{A8A6F0A2-9358-EF4A-A399-B2E032F76BC2}"/>
          </ac:spMkLst>
        </pc:spChg>
        <pc:spChg chg="mod">
          <ac:chgData name="Libby McKenna" userId="52f9efef-7411-4e74-b69a-9b7be96184dd" providerId="ADAL" clId="{FB952634-BBA2-439F-AD18-56C284DEEC70}" dt="2025-05-06T00:56:48.912" v="9316" actId="1076"/>
          <ac:spMkLst>
            <pc:docMk/>
            <pc:sldMk cId="3802197397" sldId="1110"/>
            <ac:spMk id="1037" creationId="{3084CA07-F936-720C-E8C1-194D85C29339}"/>
          </ac:spMkLst>
        </pc:spChg>
        <pc:spChg chg="add mod topLvl">
          <ac:chgData name="Libby McKenna" userId="52f9efef-7411-4e74-b69a-9b7be96184dd" providerId="ADAL" clId="{FB952634-BBA2-439F-AD18-56C284DEEC70}" dt="2025-05-06T00:57:06.493" v="9319" actId="164"/>
          <ac:spMkLst>
            <pc:docMk/>
            <pc:sldMk cId="3802197397" sldId="1110"/>
            <ac:spMk id="1038" creationId="{F9CAF606-06DE-9A77-3F4E-7CC253227D1C}"/>
          </ac:spMkLst>
        </pc:spChg>
        <pc:spChg chg="mod">
          <ac:chgData name="Libby McKenna" userId="52f9efef-7411-4e74-b69a-9b7be96184dd" providerId="ADAL" clId="{FB952634-BBA2-439F-AD18-56C284DEEC70}" dt="2025-05-06T00:56:54.294" v="9317" actId="1076"/>
          <ac:spMkLst>
            <pc:docMk/>
            <pc:sldMk cId="3802197397" sldId="1110"/>
            <ac:spMk id="1039" creationId="{95C59AB3-DB48-2CBB-7414-F3569EB489F7}"/>
          </ac:spMkLst>
        </pc:spChg>
        <pc:spChg chg="add mod">
          <ac:chgData name="Libby McKenna" userId="52f9efef-7411-4e74-b69a-9b7be96184dd" providerId="ADAL" clId="{FB952634-BBA2-439F-AD18-56C284DEEC70}" dt="2025-05-06T00:54:40.826" v="9180" actId="1036"/>
          <ac:spMkLst>
            <pc:docMk/>
            <pc:sldMk cId="3802197397" sldId="1110"/>
            <ac:spMk id="1040" creationId="{D54984E7-A241-7350-894C-5EE40A3E794E}"/>
          </ac:spMkLst>
        </pc:spChg>
        <pc:spChg chg="add mod">
          <ac:chgData name="Libby McKenna" userId="52f9efef-7411-4e74-b69a-9b7be96184dd" providerId="ADAL" clId="{FB952634-BBA2-439F-AD18-56C284DEEC70}" dt="2025-05-06T00:54:42.434" v="9195" actId="1036"/>
          <ac:spMkLst>
            <pc:docMk/>
            <pc:sldMk cId="3802197397" sldId="1110"/>
            <ac:spMk id="1041" creationId="{5074423E-E050-5B19-5FCF-EC7E99D8A5B9}"/>
          </ac:spMkLst>
        </pc:spChg>
        <pc:spChg chg="add mod">
          <ac:chgData name="Libby McKenna" userId="52f9efef-7411-4e74-b69a-9b7be96184dd" providerId="ADAL" clId="{FB952634-BBA2-439F-AD18-56C284DEEC70}" dt="2025-05-06T00:54:43.841" v="9200" actId="1036"/>
          <ac:spMkLst>
            <pc:docMk/>
            <pc:sldMk cId="3802197397" sldId="1110"/>
            <ac:spMk id="1042" creationId="{95DFCD38-14B1-EC45-936D-8B8DB6C2B79D}"/>
          </ac:spMkLst>
        </pc:spChg>
        <pc:spChg chg="add mod">
          <ac:chgData name="Libby McKenna" userId="52f9efef-7411-4e74-b69a-9b7be96184dd" providerId="ADAL" clId="{FB952634-BBA2-439F-AD18-56C284DEEC70}" dt="2025-05-06T00:53:29.304" v="9033" actId="164"/>
          <ac:spMkLst>
            <pc:docMk/>
            <pc:sldMk cId="3802197397" sldId="1110"/>
            <ac:spMk id="1043" creationId="{3CB09141-3A1C-4D36-2014-633B264108FC}"/>
          </ac:spMkLst>
        </pc:spChg>
        <pc:spChg chg="mod">
          <ac:chgData name="Libby McKenna" userId="52f9efef-7411-4e74-b69a-9b7be96184dd" providerId="ADAL" clId="{FB952634-BBA2-439F-AD18-56C284DEEC70}" dt="2025-05-06T00:56:48.912" v="9316" actId="1076"/>
          <ac:spMkLst>
            <pc:docMk/>
            <pc:sldMk cId="3802197397" sldId="1110"/>
            <ac:spMk id="1044" creationId="{D8CC5571-3C99-8C30-806F-A82F1D0D2D8A}"/>
          </ac:spMkLst>
        </pc:spChg>
        <pc:spChg chg="add mod topLvl">
          <ac:chgData name="Libby McKenna" userId="52f9efef-7411-4e74-b69a-9b7be96184dd" providerId="ADAL" clId="{FB952634-BBA2-439F-AD18-56C284DEEC70}" dt="2025-05-06T00:57:06.493" v="9319" actId="164"/>
          <ac:spMkLst>
            <pc:docMk/>
            <pc:sldMk cId="3802197397" sldId="1110"/>
            <ac:spMk id="1046" creationId="{114D086C-FCB6-54F2-C164-A40F88F1E2C3}"/>
          </ac:spMkLst>
        </pc:spChg>
        <pc:spChg chg="add mod">
          <ac:chgData name="Libby McKenna" userId="52f9efef-7411-4e74-b69a-9b7be96184dd" providerId="ADAL" clId="{FB952634-BBA2-439F-AD18-56C284DEEC70}" dt="2025-05-06T00:53:39.001" v="9037" actId="164"/>
          <ac:spMkLst>
            <pc:docMk/>
            <pc:sldMk cId="3802197397" sldId="1110"/>
            <ac:spMk id="1047" creationId="{3253093B-94D3-CCA1-C4A0-89A1B13FF900}"/>
          </ac:spMkLst>
        </pc:spChg>
        <pc:spChg chg="add mod">
          <ac:chgData name="Libby McKenna" userId="52f9efef-7411-4e74-b69a-9b7be96184dd" providerId="ADAL" clId="{FB952634-BBA2-439F-AD18-56C284DEEC70}" dt="2025-05-06T00:53:39.001" v="9037" actId="164"/>
          <ac:spMkLst>
            <pc:docMk/>
            <pc:sldMk cId="3802197397" sldId="1110"/>
            <ac:spMk id="1048" creationId="{81FC5FA4-0B5C-26C8-0690-B56B19157B19}"/>
          </ac:spMkLst>
        </pc:spChg>
        <pc:spChg chg="add mod">
          <ac:chgData name="Libby McKenna" userId="52f9efef-7411-4e74-b69a-9b7be96184dd" providerId="ADAL" clId="{FB952634-BBA2-439F-AD18-56C284DEEC70}" dt="2025-05-06T00:55:59.697" v="9303" actId="1076"/>
          <ac:spMkLst>
            <pc:docMk/>
            <pc:sldMk cId="3802197397" sldId="1110"/>
            <ac:spMk id="1049" creationId="{48CDCAD6-8DD9-2864-8A15-CD7F621F7D95}"/>
          </ac:spMkLst>
        </pc:spChg>
        <pc:spChg chg="mod topLvl">
          <ac:chgData name="Libby McKenna" userId="52f9efef-7411-4e74-b69a-9b7be96184dd" providerId="ADAL" clId="{FB952634-BBA2-439F-AD18-56C284DEEC70}" dt="2025-05-06T00:56:15.515" v="9308" actId="1076"/>
          <ac:spMkLst>
            <pc:docMk/>
            <pc:sldMk cId="3802197397" sldId="1110"/>
            <ac:spMk id="1050" creationId="{CA192F9F-8626-5C7F-C659-73AFF8AE5E26}"/>
          </ac:spMkLst>
        </pc:spChg>
        <pc:spChg chg="mod">
          <ac:chgData name="Libby McKenna" userId="52f9efef-7411-4e74-b69a-9b7be96184dd" providerId="ADAL" clId="{FB952634-BBA2-439F-AD18-56C284DEEC70}" dt="2025-05-06T00:56:39.429" v="9315" actId="1076"/>
          <ac:spMkLst>
            <pc:docMk/>
            <pc:sldMk cId="3802197397" sldId="1110"/>
            <ac:spMk id="1051" creationId="{A7350925-14BE-C129-47CC-02EA64E38B08}"/>
          </ac:spMkLst>
        </pc:spChg>
        <pc:spChg chg="mod">
          <ac:chgData name="Libby McKenna" userId="52f9efef-7411-4e74-b69a-9b7be96184dd" providerId="ADAL" clId="{FB952634-BBA2-439F-AD18-56C284DEEC70}" dt="2025-05-06T00:54:21.174" v="9086" actId="1038"/>
          <ac:spMkLst>
            <pc:docMk/>
            <pc:sldMk cId="3802197397" sldId="1110"/>
            <ac:spMk id="1052" creationId="{B796E1FC-3691-E78D-3BB4-CB5C44B07F26}"/>
          </ac:spMkLst>
        </pc:spChg>
        <pc:spChg chg="mod">
          <ac:chgData name="Libby McKenna" userId="52f9efef-7411-4e74-b69a-9b7be96184dd" providerId="ADAL" clId="{FB952634-BBA2-439F-AD18-56C284DEEC70}" dt="2025-05-06T00:56:58.187" v="9318" actId="1076"/>
          <ac:spMkLst>
            <pc:docMk/>
            <pc:sldMk cId="3802197397" sldId="1110"/>
            <ac:spMk id="1053" creationId="{D91BFDDA-87C1-D0F1-2670-4445F355D1F5}"/>
          </ac:spMkLst>
        </pc:spChg>
        <pc:spChg chg="add mod">
          <ac:chgData name="Libby McKenna" userId="52f9efef-7411-4e74-b69a-9b7be96184dd" providerId="ADAL" clId="{FB952634-BBA2-439F-AD18-56C284DEEC70}" dt="2025-05-06T00:56:31.028" v="9313" actId="1076"/>
          <ac:spMkLst>
            <pc:docMk/>
            <pc:sldMk cId="3802197397" sldId="1110"/>
            <ac:spMk id="1054" creationId="{70F7BFE3-A796-DECB-974A-73E0656657BD}"/>
          </ac:spMkLst>
        </pc:spChg>
        <pc:spChg chg="add mod">
          <ac:chgData name="Libby McKenna" userId="52f9efef-7411-4e74-b69a-9b7be96184dd" providerId="ADAL" clId="{FB952634-BBA2-439F-AD18-56C284DEEC70}" dt="2025-05-06T00:56:31.028" v="9313" actId="1076"/>
          <ac:spMkLst>
            <pc:docMk/>
            <pc:sldMk cId="3802197397" sldId="1110"/>
            <ac:spMk id="1055" creationId="{DF39F38F-6F10-1F29-DE60-5DF3BC139ECA}"/>
          </ac:spMkLst>
        </pc:spChg>
        <pc:spChg chg="mod">
          <ac:chgData name="Libby McKenna" userId="52f9efef-7411-4e74-b69a-9b7be96184dd" providerId="ADAL" clId="{FB952634-BBA2-439F-AD18-56C284DEEC70}" dt="2025-05-06T00:54:10.844" v="9076" actId="1038"/>
          <ac:spMkLst>
            <pc:docMk/>
            <pc:sldMk cId="3802197397" sldId="1110"/>
            <ac:spMk id="1056" creationId="{5F3AEF62-CA42-1D71-F685-C869DAB87A11}"/>
          </ac:spMkLst>
        </pc:spChg>
        <pc:spChg chg="add mod">
          <ac:chgData name="Libby McKenna" userId="52f9efef-7411-4e74-b69a-9b7be96184dd" providerId="ADAL" clId="{FB952634-BBA2-439F-AD18-56C284DEEC70}" dt="2025-05-06T00:56:58.187" v="9318" actId="1076"/>
          <ac:spMkLst>
            <pc:docMk/>
            <pc:sldMk cId="3802197397" sldId="1110"/>
            <ac:spMk id="1059" creationId="{78806EC5-22C3-361E-85EB-3EFD4F05C00B}"/>
          </ac:spMkLst>
        </pc:spChg>
        <pc:spChg chg="mod">
          <ac:chgData name="Libby McKenna" userId="52f9efef-7411-4e74-b69a-9b7be96184dd" providerId="ADAL" clId="{FB952634-BBA2-439F-AD18-56C284DEEC70}" dt="2025-05-06T00:54:52.545" v="9262" actId="1035"/>
          <ac:spMkLst>
            <pc:docMk/>
            <pc:sldMk cId="3802197397" sldId="1110"/>
            <ac:spMk id="1060" creationId="{D9295725-5A75-2CA2-FB2F-B3DD5C355AD0}"/>
          </ac:spMkLst>
        </pc:spChg>
        <pc:spChg chg="add mod">
          <ac:chgData name="Libby McKenna" userId="52f9efef-7411-4e74-b69a-9b7be96184dd" providerId="ADAL" clId="{FB952634-BBA2-439F-AD18-56C284DEEC70}" dt="2025-05-06T00:56:54.294" v="9317" actId="1076"/>
          <ac:spMkLst>
            <pc:docMk/>
            <pc:sldMk cId="3802197397" sldId="1110"/>
            <ac:spMk id="1061" creationId="{768DCC89-834B-1A12-2EA9-066E14D9BA5D}"/>
          </ac:spMkLst>
        </pc:spChg>
        <pc:spChg chg="add mod">
          <ac:chgData name="Libby McKenna" userId="52f9efef-7411-4e74-b69a-9b7be96184dd" providerId="ADAL" clId="{FB952634-BBA2-439F-AD18-56C284DEEC70}" dt="2025-05-06T00:56:54.294" v="9317" actId="1076"/>
          <ac:spMkLst>
            <pc:docMk/>
            <pc:sldMk cId="3802197397" sldId="1110"/>
            <ac:spMk id="1062" creationId="{3681D963-7A45-5EED-F08B-47D5474F9929}"/>
          </ac:spMkLst>
        </pc:spChg>
        <pc:spChg chg="mod topLvl">
          <ac:chgData name="Libby McKenna" userId="52f9efef-7411-4e74-b69a-9b7be96184dd" providerId="ADAL" clId="{FB952634-BBA2-439F-AD18-56C284DEEC70}" dt="2025-05-06T00:57:06.493" v="9319" actId="164"/>
          <ac:spMkLst>
            <pc:docMk/>
            <pc:sldMk cId="3802197397" sldId="1110"/>
            <ac:spMk id="1064" creationId="{CBF40077-EB59-CF9F-E7C0-389DE4281125}"/>
          </ac:spMkLst>
        </pc:spChg>
        <pc:spChg chg="add mod">
          <ac:chgData name="Libby McKenna" userId="52f9efef-7411-4e74-b69a-9b7be96184dd" providerId="ADAL" clId="{FB952634-BBA2-439F-AD18-56C284DEEC70}" dt="2025-05-06T00:56:48.912" v="9316" actId="1076"/>
          <ac:spMkLst>
            <pc:docMk/>
            <pc:sldMk cId="3802197397" sldId="1110"/>
            <ac:spMk id="1065" creationId="{10B722E3-423F-2F07-1615-E988C393124E}"/>
          </ac:spMkLst>
        </pc:spChg>
        <pc:spChg chg="add mod">
          <ac:chgData name="Libby McKenna" userId="52f9efef-7411-4e74-b69a-9b7be96184dd" providerId="ADAL" clId="{FB952634-BBA2-439F-AD18-56C284DEEC70}" dt="2025-05-06T00:53:47.283" v="9040" actId="207"/>
          <ac:spMkLst>
            <pc:docMk/>
            <pc:sldMk cId="3802197397" sldId="1110"/>
            <ac:spMk id="1067" creationId="{7565CD9C-A616-A2FE-EDB9-8958DD41465E}"/>
          </ac:spMkLst>
        </pc:spChg>
        <pc:spChg chg="add mod">
          <ac:chgData name="Libby McKenna" userId="52f9efef-7411-4e74-b69a-9b7be96184dd" providerId="ADAL" clId="{FB952634-BBA2-439F-AD18-56C284DEEC70}" dt="2025-05-06T00:53:47.283" v="9040" actId="207"/>
          <ac:spMkLst>
            <pc:docMk/>
            <pc:sldMk cId="3802197397" sldId="1110"/>
            <ac:spMk id="1069" creationId="{456A94BC-9375-0F82-C221-B0236E8CBF54}"/>
          </ac:spMkLst>
        </pc:spChg>
        <pc:spChg chg="mod">
          <ac:chgData name="Libby McKenna" userId="52f9efef-7411-4e74-b69a-9b7be96184dd" providerId="ADAL" clId="{FB952634-BBA2-439F-AD18-56C284DEEC70}" dt="2025-05-06T00:56:58.187" v="9318" actId="1076"/>
          <ac:spMkLst>
            <pc:docMk/>
            <pc:sldMk cId="3802197397" sldId="1110"/>
            <ac:spMk id="1070" creationId="{30A75C0A-85DE-328D-8E82-F304DBD61EE4}"/>
          </ac:spMkLst>
        </pc:spChg>
        <pc:spChg chg="add mod">
          <ac:chgData name="Libby McKenna" userId="52f9efef-7411-4e74-b69a-9b7be96184dd" providerId="ADAL" clId="{FB952634-BBA2-439F-AD18-56C284DEEC70}" dt="2025-05-06T00:56:15.515" v="9308" actId="1076"/>
          <ac:spMkLst>
            <pc:docMk/>
            <pc:sldMk cId="3802197397" sldId="1110"/>
            <ac:spMk id="1071" creationId="{93DB4CB7-8EE1-BF3F-3770-1DC1472DE982}"/>
          </ac:spMkLst>
        </pc:spChg>
        <pc:spChg chg="add mod">
          <ac:chgData name="Libby McKenna" userId="52f9efef-7411-4e74-b69a-9b7be96184dd" providerId="ADAL" clId="{FB952634-BBA2-439F-AD18-56C284DEEC70}" dt="2025-05-06T00:56:15.515" v="9308" actId="1076"/>
          <ac:spMkLst>
            <pc:docMk/>
            <pc:sldMk cId="3802197397" sldId="1110"/>
            <ac:spMk id="1072" creationId="{30A3ECB1-BD1C-FA9C-1E89-E41B17961844}"/>
          </ac:spMkLst>
        </pc:spChg>
        <pc:spChg chg="mod topLvl">
          <ac:chgData name="Libby McKenna" userId="52f9efef-7411-4e74-b69a-9b7be96184dd" providerId="ADAL" clId="{FB952634-BBA2-439F-AD18-56C284DEEC70}" dt="2025-05-06T00:57:06.493" v="9319" actId="164"/>
          <ac:spMkLst>
            <pc:docMk/>
            <pc:sldMk cId="3802197397" sldId="1110"/>
            <ac:spMk id="1074" creationId="{A839597F-4CA9-D1EA-E865-597CC00BC32E}"/>
          </ac:spMkLst>
        </pc:spChg>
        <pc:spChg chg="mod">
          <ac:chgData name="Libby McKenna" userId="52f9efef-7411-4e74-b69a-9b7be96184dd" providerId="ADAL" clId="{FB952634-BBA2-439F-AD18-56C284DEEC70}" dt="2025-05-06T00:56:31.028" v="9313" actId="1076"/>
          <ac:spMkLst>
            <pc:docMk/>
            <pc:sldMk cId="3802197397" sldId="1110"/>
            <ac:spMk id="1075" creationId="{1DB4C8FC-5487-54B3-1B8C-15AFE382268A}"/>
          </ac:spMkLst>
        </pc:spChg>
        <pc:spChg chg="add mod">
          <ac:chgData name="Libby McKenna" userId="52f9efef-7411-4e74-b69a-9b7be96184dd" providerId="ADAL" clId="{FB952634-BBA2-439F-AD18-56C284DEEC70}" dt="2025-05-06T00:56:48.912" v="9316" actId="1076"/>
          <ac:spMkLst>
            <pc:docMk/>
            <pc:sldMk cId="3802197397" sldId="1110"/>
            <ac:spMk id="1078" creationId="{84BF63B4-E1FF-8EDB-20CA-150B42809EF8}"/>
          </ac:spMkLst>
        </pc:spChg>
        <pc:spChg chg="add mod">
          <ac:chgData name="Libby McKenna" userId="52f9efef-7411-4e74-b69a-9b7be96184dd" providerId="ADAL" clId="{FB952634-BBA2-439F-AD18-56C284DEEC70}" dt="2025-05-06T00:56:39.429" v="9315" actId="1076"/>
          <ac:spMkLst>
            <pc:docMk/>
            <pc:sldMk cId="3802197397" sldId="1110"/>
            <ac:spMk id="1079" creationId="{D4889CF4-AE1D-5517-8ECE-A50C68528C00}"/>
          </ac:spMkLst>
        </pc:spChg>
        <pc:spChg chg="add mod">
          <ac:chgData name="Libby McKenna" userId="52f9efef-7411-4e74-b69a-9b7be96184dd" providerId="ADAL" clId="{FB952634-BBA2-439F-AD18-56C284DEEC70}" dt="2025-05-06T00:56:54.294" v="9317" actId="1076"/>
          <ac:spMkLst>
            <pc:docMk/>
            <pc:sldMk cId="3802197397" sldId="1110"/>
            <ac:spMk id="1081" creationId="{05433021-CE45-8C6A-0372-8A3602EED3BC}"/>
          </ac:spMkLst>
        </pc:spChg>
        <pc:spChg chg="add mod">
          <ac:chgData name="Libby McKenna" userId="52f9efef-7411-4e74-b69a-9b7be96184dd" providerId="ADAL" clId="{FB952634-BBA2-439F-AD18-56C284DEEC70}" dt="2025-05-06T00:56:58.187" v="9318" actId="1076"/>
          <ac:spMkLst>
            <pc:docMk/>
            <pc:sldMk cId="3802197397" sldId="1110"/>
            <ac:spMk id="1082" creationId="{323031EC-3265-43E9-A569-628B12E93E1F}"/>
          </ac:spMkLst>
        </pc:spChg>
        <pc:spChg chg="add mod">
          <ac:chgData name="Libby McKenna" userId="52f9efef-7411-4e74-b69a-9b7be96184dd" providerId="ADAL" clId="{FB952634-BBA2-439F-AD18-56C284DEEC70}" dt="2025-05-06T00:56:48.912" v="9316" actId="1076"/>
          <ac:spMkLst>
            <pc:docMk/>
            <pc:sldMk cId="3802197397" sldId="1110"/>
            <ac:spMk id="1083" creationId="{A327EFA8-8747-64B3-F3C8-0576A4CC34A4}"/>
          </ac:spMkLst>
        </pc:spChg>
        <pc:spChg chg="add mod">
          <ac:chgData name="Libby McKenna" userId="52f9efef-7411-4e74-b69a-9b7be96184dd" providerId="ADAL" clId="{FB952634-BBA2-439F-AD18-56C284DEEC70}" dt="2025-05-06T00:56:54.294" v="9317" actId="1076"/>
          <ac:spMkLst>
            <pc:docMk/>
            <pc:sldMk cId="3802197397" sldId="1110"/>
            <ac:spMk id="1084" creationId="{67132957-A965-027D-A203-34732CE242A7}"/>
          </ac:spMkLst>
        </pc:spChg>
        <pc:spChg chg="mod topLvl">
          <ac:chgData name="Libby McKenna" userId="52f9efef-7411-4e74-b69a-9b7be96184dd" providerId="ADAL" clId="{FB952634-BBA2-439F-AD18-56C284DEEC70}" dt="2025-05-06T01:00:59.580" v="9368" actId="165"/>
          <ac:spMkLst>
            <pc:docMk/>
            <pc:sldMk cId="3802197397" sldId="1110"/>
            <ac:spMk id="1092" creationId="{A26B9955-3180-78AB-D41A-211A63538EAC}"/>
          </ac:spMkLst>
        </pc:spChg>
        <pc:spChg chg="mod">
          <ac:chgData name="Libby McKenna" userId="52f9efef-7411-4e74-b69a-9b7be96184dd" providerId="ADAL" clId="{FB952634-BBA2-439F-AD18-56C284DEEC70}" dt="2025-05-06T01:01:17.469" v="9372" actId="164"/>
          <ac:spMkLst>
            <pc:docMk/>
            <pc:sldMk cId="3802197397" sldId="1110"/>
            <ac:spMk id="1093" creationId="{54D4E813-BFCC-2D4D-6122-C2C441C0768C}"/>
          </ac:spMkLst>
        </pc:spChg>
        <pc:spChg chg="mod">
          <ac:chgData name="Libby McKenna" userId="52f9efef-7411-4e74-b69a-9b7be96184dd" providerId="ADAL" clId="{FB952634-BBA2-439F-AD18-56C284DEEC70}" dt="2025-05-06T01:01:17.469" v="9372" actId="164"/>
          <ac:spMkLst>
            <pc:docMk/>
            <pc:sldMk cId="3802197397" sldId="1110"/>
            <ac:spMk id="1094" creationId="{FD494B98-19DB-4437-B8D4-1F71C22E0694}"/>
          </ac:spMkLst>
        </pc:spChg>
        <pc:spChg chg="mod">
          <ac:chgData name="Libby McKenna" userId="52f9efef-7411-4e74-b69a-9b7be96184dd" providerId="ADAL" clId="{FB952634-BBA2-439F-AD18-56C284DEEC70}" dt="2025-05-06T01:00:05.771" v="9359" actId="164"/>
          <ac:spMkLst>
            <pc:docMk/>
            <pc:sldMk cId="3802197397" sldId="1110"/>
            <ac:spMk id="1095" creationId="{FF3465BB-8436-1986-D782-D0DE7CBB2619}"/>
          </ac:spMkLst>
        </pc:spChg>
        <pc:spChg chg="mod">
          <ac:chgData name="Libby McKenna" userId="52f9efef-7411-4e74-b69a-9b7be96184dd" providerId="ADAL" clId="{FB952634-BBA2-439F-AD18-56C284DEEC70}" dt="2025-05-06T00:59:58.382" v="9357" actId="164"/>
          <ac:spMkLst>
            <pc:docMk/>
            <pc:sldMk cId="3802197397" sldId="1110"/>
            <ac:spMk id="1096" creationId="{F04109B6-4720-B260-6BEF-AB136E835165}"/>
          </ac:spMkLst>
        </pc:spChg>
        <pc:spChg chg="mod">
          <ac:chgData name="Libby McKenna" userId="52f9efef-7411-4e74-b69a-9b7be96184dd" providerId="ADAL" clId="{FB952634-BBA2-439F-AD18-56C284DEEC70}" dt="2025-05-06T01:00:05.771" v="9359" actId="164"/>
          <ac:spMkLst>
            <pc:docMk/>
            <pc:sldMk cId="3802197397" sldId="1110"/>
            <ac:spMk id="1097" creationId="{B06042E8-4F0B-2285-0F29-93CCC7768C2A}"/>
          </ac:spMkLst>
        </pc:spChg>
        <pc:spChg chg="mod">
          <ac:chgData name="Libby McKenna" userId="52f9efef-7411-4e74-b69a-9b7be96184dd" providerId="ADAL" clId="{FB952634-BBA2-439F-AD18-56C284DEEC70}" dt="2025-05-06T01:01:10.608" v="9370" actId="164"/>
          <ac:spMkLst>
            <pc:docMk/>
            <pc:sldMk cId="3802197397" sldId="1110"/>
            <ac:spMk id="1098" creationId="{4EC5B32E-47BB-3849-3774-2656A722CF92}"/>
          </ac:spMkLst>
        </pc:spChg>
        <pc:spChg chg="mod">
          <ac:chgData name="Libby McKenna" userId="52f9efef-7411-4e74-b69a-9b7be96184dd" providerId="ADAL" clId="{FB952634-BBA2-439F-AD18-56C284DEEC70}" dt="2025-05-06T01:01:24.891" v="9375" actId="164"/>
          <ac:spMkLst>
            <pc:docMk/>
            <pc:sldMk cId="3802197397" sldId="1110"/>
            <ac:spMk id="1099" creationId="{CB8D087F-1CD2-7581-41E8-AD87C96D823C}"/>
          </ac:spMkLst>
        </pc:spChg>
        <pc:spChg chg="mod">
          <ac:chgData name="Libby McKenna" userId="52f9efef-7411-4e74-b69a-9b7be96184dd" providerId="ADAL" clId="{FB952634-BBA2-439F-AD18-56C284DEEC70}" dt="2025-05-06T01:01:24.891" v="9375" actId="164"/>
          <ac:spMkLst>
            <pc:docMk/>
            <pc:sldMk cId="3802197397" sldId="1110"/>
            <ac:spMk id="1100" creationId="{D7221600-01A6-01D6-775A-ECBD819E7410}"/>
          </ac:spMkLst>
        </pc:spChg>
        <pc:spChg chg="mod topLvl">
          <ac:chgData name="Libby McKenna" userId="52f9efef-7411-4e74-b69a-9b7be96184dd" providerId="ADAL" clId="{FB952634-BBA2-439F-AD18-56C284DEEC70}" dt="2025-05-06T01:01:24.891" v="9375" actId="164"/>
          <ac:spMkLst>
            <pc:docMk/>
            <pc:sldMk cId="3802197397" sldId="1110"/>
            <ac:spMk id="1101" creationId="{4FF72979-DE07-9092-19D2-7EA710294AC5}"/>
          </ac:spMkLst>
        </pc:spChg>
        <pc:spChg chg="mod">
          <ac:chgData name="Libby McKenna" userId="52f9efef-7411-4e74-b69a-9b7be96184dd" providerId="ADAL" clId="{FB952634-BBA2-439F-AD18-56C284DEEC70}" dt="2025-05-06T01:01:27.670" v="9376" actId="164"/>
          <ac:spMkLst>
            <pc:docMk/>
            <pc:sldMk cId="3802197397" sldId="1110"/>
            <ac:spMk id="1102" creationId="{A7A24DE2-FAB3-6841-B3CC-47838D263915}"/>
          </ac:spMkLst>
        </pc:spChg>
        <pc:spChg chg="mod">
          <ac:chgData name="Libby McKenna" userId="52f9efef-7411-4e74-b69a-9b7be96184dd" providerId="ADAL" clId="{FB952634-BBA2-439F-AD18-56C284DEEC70}" dt="2025-05-06T01:01:27.670" v="9376" actId="164"/>
          <ac:spMkLst>
            <pc:docMk/>
            <pc:sldMk cId="3802197397" sldId="1110"/>
            <ac:spMk id="1103" creationId="{5E1E24A0-5422-64E3-90B7-8A9B2871B92D}"/>
          </ac:spMkLst>
        </pc:spChg>
        <pc:spChg chg="mod">
          <ac:chgData name="Libby McKenna" userId="52f9efef-7411-4e74-b69a-9b7be96184dd" providerId="ADAL" clId="{FB952634-BBA2-439F-AD18-56C284DEEC70}" dt="2025-05-06T01:01:27.670" v="9376" actId="164"/>
          <ac:spMkLst>
            <pc:docMk/>
            <pc:sldMk cId="3802197397" sldId="1110"/>
            <ac:spMk id="1104" creationId="{59D5DA40-A576-E977-B40B-0389799D460F}"/>
          </ac:spMkLst>
        </pc:spChg>
        <pc:spChg chg="mod">
          <ac:chgData name="Libby McKenna" userId="52f9efef-7411-4e74-b69a-9b7be96184dd" providerId="ADAL" clId="{FB952634-BBA2-439F-AD18-56C284DEEC70}" dt="2025-05-06T01:00:08.456" v="9360" actId="164"/>
          <ac:spMkLst>
            <pc:docMk/>
            <pc:sldMk cId="3802197397" sldId="1110"/>
            <ac:spMk id="1106" creationId="{4B05A319-4B0F-F113-8B46-CEEBF8AF4BE4}"/>
          </ac:spMkLst>
        </pc:spChg>
        <pc:spChg chg="mod">
          <ac:chgData name="Libby McKenna" userId="52f9efef-7411-4e74-b69a-9b7be96184dd" providerId="ADAL" clId="{FB952634-BBA2-439F-AD18-56C284DEEC70}" dt="2025-05-06T01:00:08.456" v="9360" actId="164"/>
          <ac:spMkLst>
            <pc:docMk/>
            <pc:sldMk cId="3802197397" sldId="1110"/>
            <ac:spMk id="1107" creationId="{ECA88957-FE38-6393-721B-238C3F375A89}"/>
          </ac:spMkLst>
        </pc:spChg>
        <pc:spChg chg="mod topLvl">
          <ac:chgData name="Libby McKenna" userId="52f9efef-7411-4e74-b69a-9b7be96184dd" providerId="ADAL" clId="{FB952634-BBA2-439F-AD18-56C284DEEC70}" dt="2025-05-06T01:01:14.311" v="9371" actId="164"/>
          <ac:spMkLst>
            <pc:docMk/>
            <pc:sldMk cId="3802197397" sldId="1110"/>
            <ac:spMk id="1109" creationId="{84E8BF84-E4CB-1D68-D808-1D20134CF5CF}"/>
          </ac:spMkLst>
        </pc:spChg>
        <pc:spChg chg="mod topLvl">
          <ac:chgData name="Libby McKenna" userId="52f9efef-7411-4e74-b69a-9b7be96184dd" providerId="ADAL" clId="{FB952634-BBA2-439F-AD18-56C284DEEC70}" dt="2025-05-06T01:01:30.407" v="9377" actId="164"/>
          <ac:spMkLst>
            <pc:docMk/>
            <pc:sldMk cId="3802197397" sldId="1110"/>
            <ac:spMk id="1110" creationId="{D2EEE69D-66C0-5D60-35BE-4621440F7919}"/>
          </ac:spMkLst>
        </pc:spChg>
        <pc:spChg chg="mod topLvl">
          <ac:chgData name="Libby McKenna" userId="52f9efef-7411-4e74-b69a-9b7be96184dd" providerId="ADAL" clId="{FB952634-BBA2-439F-AD18-56C284DEEC70}" dt="2025-05-06T01:01:30.407" v="9377" actId="164"/>
          <ac:spMkLst>
            <pc:docMk/>
            <pc:sldMk cId="3802197397" sldId="1110"/>
            <ac:spMk id="1111" creationId="{EDBCB5F1-24EA-1F15-CE90-0AC18FF0F88B}"/>
          </ac:spMkLst>
        </pc:spChg>
        <pc:spChg chg="mod topLvl">
          <ac:chgData name="Libby McKenna" userId="52f9efef-7411-4e74-b69a-9b7be96184dd" providerId="ADAL" clId="{FB952634-BBA2-439F-AD18-56C284DEEC70}" dt="2025-05-06T01:01:17.469" v="9372" actId="164"/>
          <ac:spMkLst>
            <pc:docMk/>
            <pc:sldMk cId="3802197397" sldId="1110"/>
            <ac:spMk id="1112" creationId="{A928CF04-1DBA-6A64-F2BC-189F0D997B50}"/>
          </ac:spMkLst>
        </pc:spChg>
        <pc:spChg chg="mod">
          <ac:chgData name="Libby McKenna" userId="52f9efef-7411-4e74-b69a-9b7be96184dd" providerId="ADAL" clId="{FB952634-BBA2-439F-AD18-56C284DEEC70}" dt="2025-05-06T01:01:17.469" v="9372" actId="164"/>
          <ac:spMkLst>
            <pc:docMk/>
            <pc:sldMk cId="3802197397" sldId="1110"/>
            <ac:spMk id="1113" creationId="{F0EB8195-6297-513E-FCAE-B74521ECA915}"/>
          </ac:spMkLst>
        </pc:spChg>
        <pc:spChg chg="mod topLvl">
          <ac:chgData name="Libby McKenna" userId="52f9efef-7411-4e74-b69a-9b7be96184dd" providerId="ADAL" clId="{FB952634-BBA2-439F-AD18-56C284DEEC70}" dt="2025-05-06T01:01:17.469" v="9372" actId="164"/>
          <ac:spMkLst>
            <pc:docMk/>
            <pc:sldMk cId="3802197397" sldId="1110"/>
            <ac:spMk id="1114" creationId="{6C3845BD-49D3-5669-E0CE-EEA220AA34A0}"/>
          </ac:spMkLst>
        </pc:spChg>
        <pc:spChg chg="mod">
          <ac:chgData name="Libby McKenna" userId="52f9efef-7411-4e74-b69a-9b7be96184dd" providerId="ADAL" clId="{FB952634-BBA2-439F-AD18-56C284DEEC70}" dt="2025-05-06T01:01:10.608" v="9370" actId="164"/>
          <ac:spMkLst>
            <pc:docMk/>
            <pc:sldMk cId="3802197397" sldId="1110"/>
            <ac:spMk id="1115" creationId="{1C066165-3F5D-4B53-2B2A-8D83168769CD}"/>
          </ac:spMkLst>
        </pc:spChg>
        <pc:spChg chg="mod topLvl">
          <ac:chgData name="Libby McKenna" userId="52f9efef-7411-4e74-b69a-9b7be96184dd" providerId="ADAL" clId="{FB952634-BBA2-439F-AD18-56C284DEEC70}" dt="2025-05-06T01:09:03.937" v="9427" actId="164"/>
          <ac:spMkLst>
            <pc:docMk/>
            <pc:sldMk cId="3802197397" sldId="1110"/>
            <ac:spMk id="1116" creationId="{95FB5E0A-DDF1-8693-1C9B-19A49C46D421}"/>
          </ac:spMkLst>
        </pc:spChg>
        <pc:spChg chg="mod">
          <ac:chgData name="Libby McKenna" userId="52f9efef-7411-4e74-b69a-9b7be96184dd" providerId="ADAL" clId="{FB952634-BBA2-439F-AD18-56C284DEEC70}" dt="2025-05-06T01:00:05.771" v="9359" actId="164"/>
          <ac:spMkLst>
            <pc:docMk/>
            <pc:sldMk cId="3802197397" sldId="1110"/>
            <ac:spMk id="1117" creationId="{BCD1CADC-499B-CE6F-59EC-EA183B76F2DC}"/>
          </ac:spMkLst>
        </pc:spChg>
        <pc:spChg chg="mod">
          <ac:chgData name="Libby McKenna" userId="52f9efef-7411-4e74-b69a-9b7be96184dd" providerId="ADAL" clId="{FB952634-BBA2-439F-AD18-56C284DEEC70}" dt="2025-05-06T01:01:10.608" v="9370" actId="164"/>
          <ac:spMkLst>
            <pc:docMk/>
            <pc:sldMk cId="3802197397" sldId="1110"/>
            <ac:spMk id="1118" creationId="{6B604306-23F8-6E2D-5021-C8C39AC06FA9}"/>
          </ac:spMkLst>
        </pc:spChg>
        <pc:spChg chg="mod topLvl">
          <ac:chgData name="Libby McKenna" userId="52f9efef-7411-4e74-b69a-9b7be96184dd" providerId="ADAL" clId="{FB952634-BBA2-439F-AD18-56C284DEEC70}" dt="2025-05-06T01:09:03.937" v="9427" actId="164"/>
          <ac:spMkLst>
            <pc:docMk/>
            <pc:sldMk cId="3802197397" sldId="1110"/>
            <ac:spMk id="1119" creationId="{9B31B4F0-F75A-9E64-0594-39FA68A542C3}"/>
          </ac:spMkLst>
        </pc:spChg>
        <pc:spChg chg="mod topLvl">
          <ac:chgData name="Libby McKenna" userId="52f9efef-7411-4e74-b69a-9b7be96184dd" providerId="ADAL" clId="{FB952634-BBA2-439F-AD18-56C284DEEC70}" dt="2025-05-06T01:00:59.580" v="9368" actId="165"/>
          <ac:spMkLst>
            <pc:docMk/>
            <pc:sldMk cId="3802197397" sldId="1110"/>
            <ac:spMk id="1120" creationId="{56C6EF97-5EB5-4EC0-33BF-DAD4974A03EC}"/>
          </ac:spMkLst>
        </pc:spChg>
        <pc:spChg chg="mod">
          <ac:chgData name="Libby McKenna" userId="52f9efef-7411-4e74-b69a-9b7be96184dd" providerId="ADAL" clId="{FB952634-BBA2-439F-AD18-56C284DEEC70}" dt="2025-05-06T01:01:24.891" v="9375" actId="164"/>
          <ac:spMkLst>
            <pc:docMk/>
            <pc:sldMk cId="3802197397" sldId="1110"/>
            <ac:spMk id="1121" creationId="{6D570F35-1674-DB8A-077F-6B27F8713252}"/>
          </ac:spMkLst>
        </pc:spChg>
        <pc:spChg chg="mod topLvl">
          <ac:chgData name="Libby McKenna" userId="52f9efef-7411-4e74-b69a-9b7be96184dd" providerId="ADAL" clId="{FB952634-BBA2-439F-AD18-56C284DEEC70}" dt="2025-05-06T01:01:24.891" v="9375" actId="164"/>
          <ac:spMkLst>
            <pc:docMk/>
            <pc:sldMk cId="3802197397" sldId="1110"/>
            <ac:spMk id="1122" creationId="{AE1775E8-A26B-7ED0-1D49-A2344124077A}"/>
          </ac:spMkLst>
        </pc:spChg>
        <pc:spChg chg="mod topLvl">
          <ac:chgData name="Libby McKenna" userId="52f9efef-7411-4e74-b69a-9b7be96184dd" providerId="ADAL" clId="{FB952634-BBA2-439F-AD18-56C284DEEC70}" dt="2025-05-06T01:01:27.670" v="9376" actId="164"/>
          <ac:spMkLst>
            <pc:docMk/>
            <pc:sldMk cId="3802197397" sldId="1110"/>
            <ac:spMk id="1123" creationId="{3131990D-0D20-DF25-D7D2-AC05884322C2}"/>
          </ac:spMkLst>
        </pc:spChg>
        <pc:spChg chg="mod topLvl">
          <ac:chgData name="Libby McKenna" userId="52f9efef-7411-4e74-b69a-9b7be96184dd" providerId="ADAL" clId="{FB952634-BBA2-439F-AD18-56C284DEEC70}" dt="2025-05-06T01:01:27.670" v="9376" actId="164"/>
          <ac:spMkLst>
            <pc:docMk/>
            <pc:sldMk cId="3802197397" sldId="1110"/>
            <ac:spMk id="1124" creationId="{EA068BD5-211D-49C7-4D6F-B980DB4B8C7A}"/>
          </ac:spMkLst>
        </pc:spChg>
        <pc:spChg chg="mod">
          <ac:chgData name="Libby McKenna" userId="52f9efef-7411-4e74-b69a-9b7be96184dd" providerId="ADAL" clId="{FB952634-BBA2-439F-AD18-56C284DEEC70}" dt="2025-05-06T01:01:14.311" v="9371" actId="164"/>
          <ac:spMkLst>
            <pc:docMk/>
            <pc:sldMk cId="3802197397" sldId="1110"/>
            <ac:spMk id="1125" creationId="{E758A05C-7FA7-C4FC-1AB2-91CE3E708F94}"/>
          </ac:spMkLst>
        </pc:spChg>
        <pc:spChg chg="mod">
          <ac:chgData name="Libby McKenna" userId="52f9efef-7411-4e74-b69a-9b7be96184dd" providerId="ADAL" clId="{FB952634-BBA2-439F-AD18-56C284DEEC70}" dt="2025-05-06T01:00:08.456" v="9360" actId="164"/>
          <ac:spMkLst>
            <pc:docMk/>
            <pc:sldMk cId="3802197397" sldId="1110"/>
            <ac:spMk id="1126" creationId="{7CB1CD8F-0E5B-225A-DC23-15CB44A4E38F}"/>
          </ac:spMkLst>
        </pc:spChg>
        <pc:spChg chg="mod">
          <ac:chgData name="Libby McKenna" userId="52f9efef-7411-4e74-b69a-9b7be96184dd" providerId="ADAL" clId="{FB952634-BBA2-439F-AD18-56C284DEEC70}" dt="2025-05-06T01:00:08.456" v="9360" actId="164"/>
          <ac:spMkLst>
            <pc:docMk/>
            <pc:sldMk cId="3802197397" sldId="1110"/>
            <ac:spMk id="1127" creationId="{DD39D4D3-57EB-273E-2F1D-5F5FBFB78B0B}"/>
          </ac:spMkLst>
        </pc:spChg>
        <pc:spChg chg="mod">
          <ac:chgData name="Libby McKenna" userId="52f9efef-7411-4e74-b69a-9b7be96184dd" providerId="ADAL" clId="{FB952634-BBA2-439F-AD18-56C284DEEC70}" dt="2025-05-06T01:01:14.311" v="9371" actId="164"/>
          <ac:spMkLst>
            <pc:docMk/>
            <pc:sldMk cId="3802197397" sldId="1110"/>
            <ac:spMk id="1129" creationId="{8C680640-BF0B-326C-E613-DE9409683297}"/>
          </ac:spMkLst>
        </pc:spChg>
        <pc:spChg chg="mod topLvl">
          <ac:chgData name="Libby McKenna" userId="52f9efef-7411-4e74-b69a-9b7be96184dd" providerId="ADAL" clId="{FB952634-BBA2-439F-AD18-56C284DEEC70}" dt="2025-05-06T01:01:30.407" v="9377" actId="164"/>
          <ac:spMkLst>
            <pc:docMk/>
            <pc:sldMk cId="3802197397" sldId="1110"/>
            <ac:spMk id="1130" creationId="{3E2F1A85-0352-5F03-A9FC-8D5AF38A1168}"/>
          </ac:spMkLst>
        </pc:spChg>
        <pc:spChg chg="mod topLvl">
          <ac:chgData name="Libby McKenna" userId="52f9efef-7411-4e74-b69a-9b7be96184dd" providerId="ADAL" clId="{FB952634-BBA2-439F-AD18-56C284DEEC70}" dt="2025-05-06T01:01:30.407" v="9377" actId="164"/>
          <ac:spMkLst>
            <pc:docMk/>
            <pc:sldMk cId="3802197397" sldId="1110"/>
            <ac:spMk id="1131" creationId="{3496B96C-1488-E26C-3374-3FB3EC8B25D8}"/>
          </ac:spMkLst>
        </pc:spChg>
        <pc:spChg chg="mod topLvl">
          <ac:chgData name="Libby McKenna" userId="52f9efef-7411-4e74-b69a-9b7be96184dd" providerId="ADAL" clId="{FB952634-BBA2-439F-AD18-56C284DEEC70}" dt="2025-05-06T01:01:17.469" v="9372" actId="164"/>
          <ac:spMkLst>
            <pc:docMk/>
            <pc:sldMk cId="3802197397" sldId="1110"/>
            <ac:spMk id="1132" creationId="{66ADDABE-A701-0FF1-AE60-87D2B6A7D838}"/>
          </ac:spMkLst>
        </pc:spChg>
        <pc:spChg chg="mod topLvl">
          <ac:chgData name="Libby McKenna" userId="52f9efef-7411-4e74-b69a-9b7be96184dd" providerId="ADAL" clId="{FB952634-BBA2-439F-AD18-56C284DEEC70}" dt="2025-05-06T01:09:03.937" v="9427" actId="164"/>
          <ac:spMkLst>
            <pc:docMk/>
            <pc:sldMk cId="3802197397" sldId="1110"/>
            <ac:spMk id="1133" creationId="{FA83223C-71BB-4669-32A1-E31E062FC194}"/>
          </ac:spMkLst>
        </pc:spChg>
        <pc:spChg chg="mod">
          <ac:chgData name="Libby McKenna" userId="52f9efef-7411-4e74-b69a-9b7be96184dd" providerId="ADAL" clId="{FB952634-BBA2-439F-AD18-56C284DEEC70}" dt="2025-05-06T01:00:05.771" v="9359" actId="164"/>
          <ac:spMkLst>
            <pc:docMk/>
            <pc:sldMk cId="3802197397" sldId="1110"/>
            <ac:spMk id="1134" creationId="{C55B5617-0602-8CBE-1C61-BCDF8D0D12AD}"/>
          </ac:spMkLst>
        </pc:spChg>
        <pc:spChg chg="mod">
          <ac:chgData name="Libby McKenna" userId="52f9efef-7411-4e74-b69a-9b7be96184dd" providerId="ADAL" clId="{FB952634-BBA2-439F-AD18-56C284DEEC70}" dt="2025-05-06T01:00:05.771" v="9359" actId="164"/>
          <ac:spMkLst>
            <pc:docMk/>
            <pc:sldMk cId="3802197397" sldId="1110"/>
            <ac:spMk id="1135" creationId="{1A0D90B7-276C-E5FD-C9FA-E7E959B4AD53}"/>
          </ac:spMkLst>
        </pc:spChg>
        <pc:spChg chg="mod">
          <ac:chgData name="Libby McKenna" userId="52f9efef-7411-4e74-b69a-9b7be96184dd" providerId="ADAL" clId="{FB952634-BBA2-439F-AD18-56C284DEEC70}" dt="2025-05-06T00:59:58.382" v="9357" actId="164"/>
          <ac:spMkLst>
            <pc:docMk/>
            <pc:sldMk cId="3802197397" sldId="1110"/>
            <ac:spMk id="1136" creationId="{9353DB4A-E34A-DD87-F5F5-E38AEC6878E4}"/>
          </ac:spMkLst>
        </pc:spChg>
        <pc:spChg chg="mod topLvl">
          <ac:chgData name="Libby McKenna" userId="52f9efef-7411-4e74-b69a-9b7be96184dd" providerId="ADAL" clId="{FB952634-BBA2-439F-AD18-56C284DEEC70}" dt="2025-05-06T00:59:58.382" v="9357" actId="164"/>
          <ac:spMkLst>
            <pc:docMk/>
            <pc:sldMk cId="3802197397" sldId="1110"/>
            <ac:spMk id="1137" creationId="{2FD3C517-30BC-8B79-6714-ED76073F80BE}"/>
          </ac:spMkLst>
        </pc:spChg>
        <pc:spChg chg="mod">
          <ac:chgData name="Libby McKenna" userId="52f9efef-7411-4e74-b69a-9b7be96184dd" providerId="ADAL" clId="{FB952634-BBA2-439F-AD18-56C284DEEC70}" dt="2025-05-06T01:00:05.771" v="9359" actId="164"/>
          <ac:spMkLst>
            <pc:docMk/>
            <pc:sldMk cId="3802197397" sldId="1110"/>
            <ac:spMk id="1138" creationId="{F8839837-28B4-27D7-526F-C88CB3A5156D}"/>
          </ac:spMkLst>
        </pc:spChg>
        <pc:spChg chg="mod">
          <ac:chgData name="Libby McKenna" userId="52f9efef-7411-4e74-b69a-9b7be96184dd" providerId="ADAL" clId="{FB952634-BBA2-439F-AD18-56C284DEEC70}" dt="2025-05-06T01:01:10.608" v="9370" actId="164"/>
          <ac:spMkLst>
            <pc:docMk/>
            <pc:sldMk cId="3802197397" sldId="1110"/>
            <ac:spMk id="1139" creationId="{708CFD8E-422C-E52A-DE7E-CEF0AC3A3F82}"/>
          </ac:spMkLst>
        </pc:spChg>
        <pc:spChg chg="mod">
          <ac:chgData name="Libby McKenna" userId="52f9efef-7411-4e74-b69a-9b7be96184dd" providerId="ADAL" clId="{FB952634-BBA2-439F-AD18-56C284DEEC70}" dt="2025-05-06T01:01:24.891" v="9375" actId="164"/>
          <ac:spMkLst>
            <pc:docMk/>
            <pc:sldMk cId="3802197397" sldId="1110"/>
            <ac:spMk id="1140" creationId="{806FC0E9-C697-75D6-4957-2C604E1E47B5}"/>
          </ac:spMkLst>
        </pc:spChg>
        <pc:spChg chg="mod">
          <ac:chgData name="Libby McKenna" userId="52f9efef-7411-4e74-b69a-9b7be96184dd" providerId="ADAL" clId="{FB952634-BBA2-439F-AD18-56C284DEEC70}" dt="2025-05-06T01:01:14.311" v="9371" actId="164"/>
          <ac:spMkLst>
            <pc:docMk/>
            <pc:sldMk cId="3802197397" sldId="1110"/>
            <ac:spMk id="1141" creationId="{9FCD413E-9943-500C-225D-8D6D60B0D9C3}"/>
          </ac:spMkLst>
        </pc:spChg>
        <pc:spChg chg="mod topLvl">
          <ac:chgData name="Libby McKenna" userId="52f9efef-7411-4e74-b69a-9b7be96184dd" providerId="ADAL" clId="{FB952634-BBA2-439F-AD18-56C284DEEC70}" dt="2025-05-06T01:01:14.311" v="9371" actId="164"/>
          <ac:spMkLst>
            <pc:docMk/>
            <pc:sldMk cId="3802197397" sldId="1110"/>
            <ac:spMk id="1142" creationId="{B562BF21-56F9-F9CE-45EE-809AA0790920}"/>
          </ac:spMkLst>
        </pc:spChg>
        <pc:spChg chg="mod">
          <ac:chgData name="Libby McKenna" userId="52f9efef-7411-4e74-b69a-9b7be96184dd" providerId="ADAL" clId="{FB952634-BBA2-439F-AD18-56C284DEEC70}" dt="2025-05-06T01:01:14.311" v="9371" actId="164"/>
          <ac:spMkLst>
            <pc:docMk/>
            <pc:sldMk cId="3802197397" sldId="1110"/>
            <ac:spMk id="1143" creationId="{A2E9129F-2EE0-B326-FB74-8753E743C625}"/>
          </ac:spMkLst>
        </pc:spChg>
        <pc:spChg chg="mod">
          <ac:chgData name="Libby McKenna" userId="52f9efef-7411-4e74-b69a-9b7be96184dd" providerId="ADAL" clId="{FB952634-BBA2-439F-AD18-56C284DEEC70}" dt="2025-05-06T01:00:08.456" v="9360" actId="164"/>
          <ac:spMkLst>
            <pc:docMk/>
            <pc:sldMk cId="3802197397" sldId="1110"/>
            <ac:spMk id="1144" creationId="{898DE23E-60A5-868A-63C5-07E9059A5ADD}"/>
          </ac:spMkLst>
        </pc:spChg>
        <pc:spChg chg="mod">
          <ac:chgData name="Libby McKenna" userId="52f9efef-7411-4e74-b69a-9b7be96184dd" providerId="ADAL" clId="{FB952634-BBA2-439F-AD18-56C284DEEC70}" dt="2025-05-06T01:00:08.456" v="9360" actId="164"/>
          <ac:spMkLst>
            <pc:docMk/>
            <pc:sldMk cId="3802197397" sldId="1110"/>
            <ac:spMk id="1145" creationId="{211BFBDF-A2B1-AFC3-F586-4AAD5E2D7109}"/>
          </ac:spMkLst>
        </pc:spChg>
        <pc:spChg chg="mod">
          <ac:chgData name="Libby McKenna" userId="52f9efef-7411-4e74-b69a-9b7be96184dd" providerId="ADAL" clId="{FB952634-BBA2-439F-AD18-56C284DEEC70}" dt="2025-05-06T01:00:00.827" v="9358" actId="164"/>
          <ac:spMkLst>
            <pc:docMk/>
            <pc:sldMk cId="3802197397" sldId="1110"/>
            <ac:spMk id="1146" creationId="{94F3A327-604E-9C01-1306-4CAD91A3922A}"/>
          </ac:spMkLst>
        </pc:spChg>
        <pc:spChg chg="mod topLvl">
          <ac:chgData name="Libby McKenna" userId="52f9efef-7411-4e74-b69a-9b7be96184dd" providerId="ADAL" clId="{FB952634-BBA2-439F-AD18-56C284DEEC70}" dt="2025-05-06T01:09:03.937" v="9427" actId="164"/>
          <ac:spMkLst>
            <pc:docMk/>
            <pc:sldMk cId="3802197397" sldId="1110"/>
            <ac:spMk id="1147" creationId="{10288F3F-88BB-CE7A-85B4-987D2CC1CBDC}"/>
          </ac:spMkLst>
        </pc:spChg>
        <pc:spChg chg="mod">
          <ac:chgData name="Libby McKenna" userId="52f9efef-7411-4e74-b69a-9b7be96184dd" providerId="ADAL" clId="{FB952634-BBA2-439F-AD18-56C284DEEC70}" dt="2025-05-06T01:00:08.456" v="9360" actId="164"/>
          <ac:spMkLst>
            <pc:docMk/>
            <pc:sldMk cId="3802197397" sldId="1110"/>
            <ac:spMk id="1149" creationId="{A80896A1-0FB1-59E2-C859-7B529EBDA08B}"/>
          </ac:spMkLst>
        </pc:spChg>
        <pc:spChg chg="mod">
          <ac:chgData name="Libby McKenna" userId="52f9efef-7411-4e74-b69a-9b7be96184dd" providerId="ADAL" clId="{FB952634-BBA2-439F-AD18-56C284DEEC70}" dt="2025-05-06T01:00:08.456" v="9360" actId="164"/>
          <ac:spMkLst>
            <pc:docMk/>
            <pc:sldMk cId="3802197397" sldId="1110"/>
            <ac:spMk id="1150" creationId="{0EC58896-35AB-48EE-07A9-916F4188685B}"/>
          </ac:spMkLst>
        </pc:spChg>
        <pc:spChg chg="mod topLvl">
          <ac:chgData name="Libby McKenna" userId="52f9efef-7411-4e74-b69a-9b7be96184dd" providerId="ADAL" clId="{FB952634-BBA2-439F-AD18-56C284DEEC70}" dt="2025-05-06T01:01:17.469" v="9372" actId="164"/>
          <ac:spMkLst>
            <pc:docMk/>
            <pc:sldMk cId="3802197397" sldId="1110"/>
            <ac:spMk id="1152" creationId="{550F71A1-0F7D-0B59-AC68-A1E6A3392E5F}"/>
          </ac:spMkLst>
        </pc:spChg>
        <pc:spChg chg="mod">
          <ac:chgData name="Libby McKenna" userId="52f9efef-7411-4e74-b69a-9b7be96184dd" providerId="ADAL" clId="{FB952634-BBA2-439F-AD18-56C284DEEC70}" dt="2025-05-06T01:00:05.771" v="9359" actId="164"/>
          <ac:spMkLst>
            <pc:docMk/>
            <pc:sldMk cId="3802197397" sldId="1110"/>
            <ac:spMk id="1155" creationId="{5BFBD5F1-9C4D-4926-270F-BCB387B9925A}"/>
          </ac:spMkLst>
        </pc:spChg>
        <pc:spChg chg="mod topLvl">
          <ac:chgData name="Libby McKenna" userId="52f9efef-7411-4e74-b69a-9b7be96184dd" providerId="ADAL" clId="{FB952634-BBA2-439F-AD18-56C284DEEC70}" dt="2025-05-06T01:09:03.937" v="9427" actId="164"/>
          <ac:spMkLst>
            <pc:docMk/>
            <pc:sldMk cId="3802197397" sldId="1110"/>
            <ac:spMk id="1156" creationId="{E4986095-644E-1C03-9DDE-48BA5E7BF775}"/>
          </ac:spMkLst>
        </pc:spChg>
        <pc:spChg chg="mod">
          <ac:chgData name="Libby McKenna" userId="52f9efef-7411-4e74-b69a-9b7be96184dd" providerId="ADAL" clId="{FB952634-BBA2-439F-AD18-56C284DEEC70}" dt="2025-05-06T01:08:47.892" v="9426" actId="164"/>
          <ac:spMkLst>
            <pc:docMk/>
            <pc:sldMk cId="3802197397" sldId="1110"/>
            <ac:spMk id="1157" creationId="{8D4868D7-0734-6A9C-7AF9-3DC3778ADDE8}"/>
          </ac:spMkLst>
        </pc:spChg>
        <pc:spChg chg="mod">
          <ac:chgData name="Libby McKenna" userId="52f9efef-7411-4e74-b69a-9b7be96184dd" providerId="ADAL" clId="{FB952634-BBA2-439F-AD18-56C284DEEC70}" dt="2025-05-06T01:01:10.608" v="9370" actId="164"/>
          <ac:spMkLst>
            <pc:docMk/>
            <pc:sldMk cId="3802197397" sldId="1110"/>
            <ac:spMk id="1158" creationId="{8E871A10-7CF2-580C-3DCA-AD786B1FE05E}"/>
          </ac:spMkLst>
        </pc:spChg>
        <pc:spChg chg="mod topLvl">
          <ac:chgData name="Libby McKenna" userId="52f9efef-7411-4e74-b69a-9b7be96184dd" providerId="ADAL" clId="{FB952634-BBA2-439F-AD18-56C284DEEC70}" dt="2025-05-06T01:01:02.323" v="9369" actId="165"/>
          <ac:spMkLst>
            <pc:docMk/>
            <pc:sldMk cId="3802197397" sldId="1110"/>
            <ac:spMk id="1159" creationId="{7766E4AE-BBDA-205F-8DFE-854182A93A60}"/>
          </ac:spMkLst>
        </pc:spChg>
        <pc:spChg chg="mod">
          <ac:chgData name="Libby McKenna" userId="52f9efef-7411-4e74-b69a-9b7be96184dd" providerId="ADAL" clId="{FB952634-BBA2-439F-AD18-56C284DEEC70}" dt="2025-05-06T01:01:24.891" v="9375" actId="164"/>
          <ac:spMkLst>
            <pc:docMk/>
            <pc:sldMk cId="3802197397" sldId="1110"/>
            <ac:spMk id="1161" creationId="{A68D7874-60E1-6CD6-553C-744D29E60CCE}"/>
          </ac:spMkLst>
        </pc:spChg>
        <pc:spChg chg="mod">
          <ac:chgData name="Libby McKenna" userId="52f9efef-7411-4e74-b69a-9b7be96184dd" providerId="ADAL" clId="{FB952634-BBA2-439F-AD18-56C284DEEC70}" dt="2025-05-06T01:01:24.891" v="9375" actId="164"/>
          <ac:spMkLst>
            <pc:docMk/>
            <pc:sldMk cId="3802197397" sldId="1110"/>
            <ac:spMk id="1162" creationId="{D989AC7C-6CAB-0DC6-76A6-C76E6DF38182}"/>
          </ac:spMkLst>
        </pc:spChg>
        <pc:spChg chg="mod">
          <ac:chgData name="Libby McKenna" userId="52f9efef-7411-4e74-b69a-9b7be96184dd" providerId="ADAL" clId="{FB952634-BBA2-439F-AD18-56C284DEEC70}" dt="2025-05-06T01:01:27.670" v="9376" actId="164"/>
          <ac:spMkLst>
            <pc:docMk/>
            <pc:sldMk cId="3802197397" sldId="1110"/>
            <ac:spMk id="1163" creationId="{1BF445C8-84E0-E044-85DE-693FAF115F30}"/>
          </ac:spMkLst>
        </pc:spChg>
        <pc:spChg chg="mod topLvl">
          <ac:chgData name="Libby McKenna" userId="52f9efef-7411-4e74-b69a-9b7be96184dd" providerId="ADAL" clId="{FB952634-BBA2-439F-AD18-56C284DEEC70}" dt="2025-05-06T01:01:14.311" v="9371" actId="164"/>
          <ac:spMkLst>
            <pc:docMk/>
            <pc:sldMk cId="3802197397" sldId="1110"/>
            <ac:spMk id="1165" creationId="{36733146-F903-4403-0925-B5E6676A7911}"/>
          </ac:spMkLst>
        </pc:spChg>
        <pc:spChg chg="mod">
          <ac:chgData name="Libby McKenna" userId="52f9efef-7411-4e74-b69a-9b7be96184dd" providerId="ADAL" clId="{FB952634-BBA2-439F-AD18-56C284DEEC70}" dt="2025-05-06T01:00:00.827" v="9358" actId="164"/>
          <ac:spMkLst>
            <pc:docMk/>
            <pc:sldMk cId="3802197397" sldId="1110"/>
            <ac:spMk id="1167" creationId="{15736527-A2A4-ECD5-EFAD-3A9C6A09E950}"/>
          </ac:spMkLst>
        </pc:spChg>
        <pc:spChg chg="mod">
          <ac:chgData name="Libby McKenna" userId="52f9efef-7411-4e74-b69a-9b7be96184dd" providerId="ADAL" clId="{FB952634-BBA2-439F-AD18-56C284DEEC70}" dt="2025-05-06T01:00:08.456" v="9360" actId="164"/>
          <ac:spMkLst>
            <pc:docMk/>
            <pc:sldMk cId="3802197397" sldId="1110"/>
            <ac:spMk id="1168" creationId="{4F9C529F-F42F-6C3D-2F69-0A89C4199130}"/>
          </ac:spMkLst>
        </pc:spChg>
        <pc:spChg chg="mod topLvl">
          <ac:chgData name="Libby McKenna" userId="52f9efef-7411-4e74-b69a-9b7be96184dd" providerId="ADAL" clId="{FB952634-BBA2-439F-AD18-56C284DEEC70}" dt="2025-05-06T01:01:14.311" v="9371" actId="164"/>
          <ac:spMkLst>
            <pc:docMk/>
            <pc:sldMk cId="3802197397" sldId="1110"/>
            <ac:spMk id="1169" creationId="{8EE6F1D1-D959-889E-43EB-B5DE7B394B36}"/>
          </ac:spMkLst>
        </pc:spChg>
        <pc:spChg chg="mod">
          <ac:chgData name="Libby McKenna" userId="52f9efef-7411-4e74-b69a-9b7be96184dd" providerId="ADAL" clId="{FB952634-BBA2-439F-AD18-56C284DEEC70}" dt="2025-05-06T01:01:14.311" v="9371" actId="164"/>
          <ac:spMkLst>
            <pc:docMk/>
            <pc:sldMk cId="3802197397" sldId="1110"/>
            <ac:spMk id="1170" creationId="{4CA64FB1-9C8F-FAAD-676D-3443295F6826}"/>
          </ac:spMkLst>
        </pc:spChg>
        <pc:spChg chg="mod">
          <ac:chgData name="Libby McKenna" userId="52f9efef-7411-4e74-b69a-9b7be96184dd" providerId="ADAL" clId="{FB952634-BBA2-439F-AD18-56C284DEEC70}" dt="2025-05-06T01:01:30.407" v="9377" actId="164"/>
          <ac:spMkLst>
            <pc:docMk/>
            <pc:sldMk cId="3802197397" sldId="1110"/>
            <ac:spMk id="1171" creationId="{A36E5219-B6A7-C70D-900A-1BD6F72FA2B3}"/>
          </ac:spMkLst>
        </pc:spChg>
        <pc:spChg chg="mod">
          <ac:chgData name="Libby McKenna" userId="52f9efef-7411-4e74-b69a-9b7be96184dd" providerId="ADAL" clId="{FB952634-BBA2-439F-AD18-56C284DEEC70}" dt="2025-05-06T01:01:17.469" v="9372" actId="164"/>
          <ac:spMkLst>
            <pc:docMk/>
            <pc:sldMk cId="3802197397" sldId="1110"/>
            <ac:spMk id="1172" creationId="{E156CE2B-DE7C-1364-260C-CCF88478886F}"/>
          </ac:spMkLst>
        </pc:spChg>
        <pc:spChg chg="mod topLvl">
          <ac:chgData name="Libby McKenna" userId="52f9efef-7411-4e74-b69a-9b7be96184dd" providerId="ADAL" clId="{FB952634-BBA2-439F-AD18-56C284DEEC70}" dt="2025-05-06T01:09:03.937" v="9427" actId="164"/>
          <ac:spMkLst>
            <pc:docMk/>
            <pc:sldMk cId="3802197397" sldId="1110"/>
            <ac:spMk id="1173" creationId="{2E50EAC5-4DBB-1D1B-87BB-65168FC580C8}"/>
          </ac:spMkLst>
        </pc:spChg>
        <pc:spChg chg="mod">
          <ac:chgData name="Libby McKenna" userId="52f9efef-7411-4e74-b69a-9b7be96184dd" providerId="ADAL" clId="{FB952634-BBA2-439F-AD18-56C284DEEC70}" dt="2025-05-06T01:01:10.608" v="9370" actId="164"/>
          <ac:spMkLst>
            <pc:docMk/>
            <pc:sldMk cId="3802197397" sldId="1110"/>
            <ac:spMk id="1174" creationId="{CA99B0DA-511E-3B21-B46F-86EE062747DB}"/>
          </ac:spMkLst>
        </pc:spChg>
        <pc:spChg chg="mod">
          <ac:chgData name="Libby McKenna" userId="52f9efef-7411-4e74-b69a-9b7be96184dd" providerId="ADAL" clId="{FB952634-BBA2-439F-AD18-56C284DEEC70}" dt="2025-05-06T01:00:05.771" v="9359" actId="164"/>
          <ac:spMkLst>
            <pc:docMk/>
            <pc:sldMk cId="3802197397" sldId="1110"/>
            <ac:spMk id="1175" creationId="{2AAF1AAD-E3D3-DB8E-4847-F0FFB21D5716}"/>
          </ac:spMkLst>
        </pc:spChg>
        <pc:spChg chg="mod">
          <ac:chgData name="Libby McKenna" userId="52f9efef-7411-4e74-b69a-9b7be96184dd" providerId="ADAL" clId="{FB952634-BBA2-439F-AD18-56C284DEEC70}" dt="2025-05-06T00:59:58.382" v="9357" actId="164"/>
          <ac:spMkLst>
            <pc:docMk/>
            <pc:sldMk cId="3802197397" sldId="1110"/>
            <ac:spMk id="1176" creationId="{38936D8B-947F-149E-5686-E9370FC57642}"/>
          </ac:spMkLst>
        </pc:spChg>
        <pc:spChg chg="mod topLvl">
          <ac:chgData name="Libby McKenna" userId="52f9efef-7411-4e74-b69a-9b7be96184dd" providerId="ADAL" clId="{FB952634-BBA2-439F-AD18-56C284DEEC70}" dt="2025-05-06T01:09:03.937" v="9427" actId="164"/>
          <ac:spMkLst>
            <pc:docMk/>
            <pc:sldMk cId="3802197397" sldId="1110"/>
            <ac:spMk id="1177" creationId="{BDBBA56E-8B3D-9FD3-8185-510A2711FCB4}"/>
          </ac:spMkLst>
        </pc:spChg>
        <pc:spChg chg="mod">
          <ac:chgData name="Libby McKenna" userId="52f9efef-7411-4e74-b69a-9b7be96184dd" providerId="ADAL" clId="{FB952634-BBA2-439F-AD18-56C284DEEC70}" dt="2025-05-06T01:00:05.771" v="9359" actId="164"/>
          <ac:spMkLst>
            <pc:docMk/>
            <pc:sldMk cId="3802197397" sldId="1110"/>
            <ac:spMk id="1178" creationId="{45F5BC69-54A9-D63C-4FB3-61962BC5DEA4}"/>
          </ac:spMkLst>
        </pc:spChg>
        <pc:spChg chg="mod topLvl">
          <ac:chgData name="Libby McKenna" userId="52f9efef-7411-4e74-b69a-9b7be96184dd" providerId="ADAL" clId="{FB952634-BBA2-439F-AD18-56C284DEEC70}" dt="2025-05-06T01:08:47.892" v="9426" actId="164"/>
          <ac:spMkLst>
            <pc:docMk/>
            <pc:sldMk cId="3802197397" sldId="1110"/>
            <ac:spMk id="1179" creationId="{984CB50F-E21D-A7D3-8D3D-1ECB877538C4}"/>
          </ac:spMkLst>
        </pc:spChg>
        <pc:spChg chg="mod">
          <ac:chgData name="Libby McKenna" userId="52f9efef-7411-4e74-b69a-9b7be96184dd" providerId="ADAL" clId="{FB952634-BBA2-439F-AD18-56C284DEEC70}" dt="2025-05-06T01:01:24.891" v="9375" actId="164"/>
          <ac:spMkLst>
            <pc:docMk/>
            <pc:sldMk cId="3802197397" sldId="1110"/>
            <ac:spMk id="1180" creationId="{1F9D0805-8009-2BB6-E858-BDA00DAED5CB}"/>
          </ac:spMkLst>
        </pc:spChg>
        <pc:spChg chg="mod topLvl">
          <ac:chgData name="Libby McKenna" userId="52f9efef-7411-4e74-b69a-9b7be96184dd" providerId="ADAL" clId="{FB952634-BBA2-439F-AD18-56C284DEEC70}" dt="2025-05-06T01:09:03.937" v="9427" actId="164"/>
          <ac:spMkLst>
            <pc:docMk/>
            <pc:sldMk cId="3802197397" sldId="1110"/>
            <ac:spMk id="1181" creationId="{230AD75E-5107-A4F2-6154-2A17E75B71C4}"/>
          </ac:spMkLst>
        </pc:spChg>
        <pc:spChg chg="mod">
          <ac:chgData name="Libby McKenna" userId="52f9efef-7411-4e74-b69a-9b7be96184dd" providerId="ADAL" clId="{FB952634-BBA2-439F-AD18-56C284DEEC70}" dt="2025-05-06T01:01:27.670" v="9376" actId="164"/>
          <ac:spMkLst>
            <pc:docMk/>
            <pc:sldMk cId="3802197397" sldId="1110"/>
            <ac:spMk id="1182" creationId="{A5FBEE16-D7E7-2313-2A13-ED1D6842271A}"/>
          </ac:spMkLst>
        </pc:spChg>
        <pc:spChg chg="mod topLvl">
          <ac:chgData name="Libby McKenna" userId="52f9efef-7411-4e74-b69a-9b7be96184dd" providerId="ADAL" clId="{FB952634-BBA2-439F-AD18-56C284DEEC70}" dt="2025-05-06T01:09:03.937" v="9427" actId="164"/>
          <ac:spMkLst>
            <pc:docMk/>
            <pc:sldMk cId="3802197397" sldId="1110"/>
            <ac:spMk id="1183" creationId="{5E81429E-F7ED-73A3-8F6B-87AB08F130D2}"/>
          </ac:spMkLst>
        </pc:spChg>
        <pc:spChg chg="mod">
          <ac:chgData name="Libby McKenna" userId="52f9efef-7411-4e74-b69a-9b7be96184dd" providerId="ADAL" clId="{FB952634-BBA2-439F-AD18-56C284DEEC70}" dt="2025-05-06T01:00:00.827" v="9358" actId="164"/>
          <ac:spMkLst>
            <pc:docMk/>
            <pc:sldMk cId="3802197397" sldId="1110"/>
            <ac:spMk id="1187" creationId="{FD6446DD-16F7-4F09-A5FD-63DFAEB74A07}"/>
          </ac:spMkLst>
        </pc:spChg>
        <pc:spChg chg="mod">
          <ac:chgData name="Libby McKenna" userId="52f9efef-7411-4e74-b69a-9b7be96184dd" providerId="ADAL" clId="{FB952634-BBA2-439F-AD18-56C284DEEC70}" dt="2025-05-06T01:00:08.456" v="9360" actId="164"/>
          <ac:spMkLst>
            <pc:docMk/>
            <pc:sldMk cId="3802197397" sldId="1110"/>
            <ac:spMk id="1189" creationId="{3330EDD6-8646-DC98-66B2-9C26F2F2A210}"/>
          </ac:spMkLst>
        </pc:spChg>
        <pc:spChg chg="mod">
          <ac:chgData name="Libby McKenna" userId="52f9efef-7411-4e74-b69a-9b7be96184dd" providerId="ADAL" clId="{FB952634-BBA2-439F-AD18-56C284DEEC70}" dt="2025-05-06T01:01:30.407" v="9377" actId="164"/>
          <ac:spMkLst>
            <pc:docMk/>
            <pc:sldMk cId="3802197397" sldId="1110"/>
            <ac:spMk id="1191" creationId="{4E2D4EEE-0FF7-B292-EB52-FF2E122AF020}"/>
          </ac:spMkLst>
        </pc:spChg>
        <pc:spChg chg="add del mod">
          <ac:chgData name="Libby McKenna" userId="52f9efef-7411-4e74-b69a-9b7be96184dd" providerId="ADAL" clId="{FB952634-BBA2-439F-AD18-56C284DEEC70}" dt="2025-05-06T01:07:10.855" v="9414" actId="478"/>
          <ac:spMkLst>
            <pc:docMk/>
            <pc:sldMk cId="3802197397" sldId="1110"/>
            <ac:spMk id="1197" creationId="{466B0082-8F18-D7A9-DEC1-6E6FF29DBF3F}"/>
          </ac:spMkLst>
        </pc:spChg>
        <pc:spChg chg="mod">
          <ac:chgData name="Libby McKenna" userId="52f9efef-7411-4e74-b69a-9b7be96184dd" providerId="ADAL" clId="{FB952634-BBA2-439F-AD18-56C284DEEC70}" dt="2025-05-06T01:11:00.783" v="9436"/>
          <ac:spMkLst>
            <pc:docMk/>
            <pc:sldMk cId="3802197397" sldId="1110"/>
            <ac:spMk id="1215" creationId="{27C5C4F9-E0DB-779C-9BD7-5550E5CA8B89}"/>
          </ac:spMkLst>
        </pc:spChg>
        <pc:spChg chg="mod">
          <ac:chgData name="Libby McKenna" userId="52f9efef-7411-4e74-b69a-9b7be96184dd" providerId="ADAL" clId="{FB952634-BBA2-439F-AD18-56C284DEEC70}" dt="2025-05-06T01:11:00.783" v="9436"/>
          <ac:spMkLst>
            <pc:docMk/>
            <pc:sldMk cId="3802197397" sldId="1110"/>
            <ac:spMk id="1218" creationId="{A81B9BE3-0017-F1CD-A14D-66E49E5E9E64}"/>
          </ac:spMkLst>
        </pc:spChg>
        <pc:spChg chg="mod">
          <ac:chgData name="Libby McKenna" userId="52f9efef-7411-4e74-b69a-9b7be96184dd" providerId="ADAL" clId="{FB952634-BBA2-439F-AD18-56C284DEEC70}" dt="2025-05-06T01:11:00.783" v="9436"/>
          <ac:spMkLst>
            <pc:docMk/>
            <pc:sldMk cId="3802197397" sldId="1110"/>
            <ac:spMk id="1222" creationId="{19830968-A891-E4AC-CF5D-FCFE4795F765}"/>
          </ac:spMkLst>
        </pc:spChg>
        <pc:spChg chg="mod">
          <ac:chgData name="Libby McKenna" userId="52f9efef-7411-4e74-b69a-9b7be96184dd" providerId="ADAL" clId="{FB952634-BBA2-439F-AD18-56C284DEEC70}" dt="2025-05-06T01:11:00.783" v="9436"/>
          <ac:spMkLst>
            <pc:docMk/>
            <pc:sldMk cId="3802197397" sldId="1110"/>
            <ac:spMk id="1233" creationId="{F6409EBE-BA8D-44D9-788C-8DEC19B27C73}"/>
          </ac:spMkLst>
        </pc:spChg>
        <pc:spChg chg="mod">
          <ac:chgData name="Libby McKenna" userId="52f9efef-7411-4e74-b69a-9b7be96184dd" providerId="ADAL" clId="{FB952634-BBA2-439F-AD18-56C284DEEC70}" dt="2025-05-06T01:11:00.783" v="9436"/>
          <ac:spMkLst>
            <pc:docMk/>
            <pc:sldMk cId="3802197397" sldId="1110"/>
            <ac:spMk id="1263" creationId="{F05735EE-6B71-3AFF-4511-D6756C8432CF}"/>
          </ac:spMkLst>
        </pc:spChg>
        <pc:spChg chg="mod">
          <ac:chgData name="Libby McKenna" userId="52f9efef-7411-4e74-b69a-9b7be96184dd" providerId="ADAL" clId="{FB952634-BBA2-439F-AD18-56C284DEEC70}" dt="2025-05-06T01:11:00.783" v="9436"/>
          <ac:spMkLst>
            <pc:docMk/>
            <pc:sldMk cId="3802197397" sldId="1110"/>
            <ac:spMk id="1264" creationId="{15112287-3595-015E-ED60-1B0FBC890185}"/>
          </ac:spMkLst>
        </pc:spChg>
        <pc:spChg chg="mod">
          <ac:chgData name="Libby McKenna" userId="52f9efef-7411-4e74-b69a-9b7be96184dd" providerId="ADAL" clId="{FB952634-BBA2-439F-AD18-56C284DEEC70}" dt="2025-05-06T01:11:00.783" v="9436"/>
          <ac:spMkLst>
            <pc:docMk/>
            <pc:sldMk cId="3802197397" sldId="1110"/>
            <ac:spMk id="1273" creationId="{2E84E294-3491-997E-3325-100FB4F5EC4D}"/>
          </ac:spMkLst>
        </pc:spChg>
        <pc:spChg chg="mod">
          <ac:chgData name="Libby McKenna" userId="52f9efef-7411-4e74-b69a-9b7be96184dd" providerId="ADAL" clId="{FB952634-BBA2-439F-AD18-56C284DEEC70}" dt="2025-05-06T01:11:00.783" v="9436"/>
          <ac:spMkLst>
            <pc:docMk/>
            <pc:sldMk cId="3802197397" sldId="1110"/>
            <ac:spMk id="1276" creationId="{D020AF6B-07A5-07D1-7A62-BEAA886F136B}"/>
          </ac:spMkLst>
        </pc:spChg>
        <pc:spChg chg="mod">
          <ac:chgData name="Libby McKenna" userId="52f9efef-7411-4e74-b69a-9b7be96184dd" providerId="ADAL" clId="{FB952634-BBA2-439F-AD18-56C284DEEC70}" dt="2025-05-06T01:11:00.783" v="9436"/>
          <ac:spMkLst>
            <pc:docMk/>
            <pc:sldMk cId="3802197397" sldId="1110"/>
            <ac:spMk id="1286" creationId="{B71D2CB4-67EB-354C-7B4B-6149B61E0BDA}"/>
          </ac:spMkLst>
        </pc:spChg>
        <pc:spChg chg="mod">
          <ac:chgData name="Libby McKenna" userId="52f9efef-7411-4e74-b69a-9b7be96184dd" providerId="ADAL" clId="{FB952634-BBA2-439F-AD18-56C284DEEC70}" dt="2025-05-06T01:11:00.783" v="9436"/>
          <ac:spMkLst>
            <pc:docMk/>
            <pc:sldMk cId="3802197397" sldId="1110"/>
            <ac:spMk id="1294" creationId="{77587152-F146-9152-87BD-35D98337A980}"/>
          </ac:spMkLst>
        </pc:spChg>
        <pc:grpChg chg="add del mod topLvl">
          <ac:chgData name="Libby McKenna" userId="52f9efef-7411-4e74-b69a-9b7be96184dd" providerId="ADAL" clId="{FB952634-BBA2-439F-AD18-56C284DEEC70}" dt="2025-05-06T00:50:51.232" v="8966" actId="165"/>
          <ac:grpSpMkLst>
            <pc:docMk/>
            <pc:sldMk cId="3802197397" sldId="1110"/>
            <ac:grpSpMk id="19" creationId="{1DB137BE-5FB2-CCA9-9335-E4928D7B9B69}"/>
          </ac:grpSpMkLst>
        </pc:grpChg>
        <pc:grpChg chg="add del mod topLvl">
          <ac:chgData name="Libby McKenna" userId="52f9efef-7411-4e74-b69a-9b7be96184dd" providerId="ADAL" clId="{FB952634-BBA2-439F-AD18-56C284DEEC70}" dt="2025-05-06T00:55:20.064" v="9296" actId="165"/>
          <ac:grpSpMkLst>
            <pc:docMk/>
            <pc:sldMk cId="3802197397" sldId="1110"/>
            <ac:grpSpMk id="20" creationId="{CA612981-A325-0AE9-E6E4-8C464A579A34}"/>
          </ac:grpSpMkLst>
        </pc:grpChg>
        <pc:grpChg chg="add del mod topLvl">
          <ac:chgData name="Libby McKenna" userId="52f9efef-7411-4e74-b69a-9b7be96184dd" providerId="ADAL" clId="{FB952634-BBA2-439F-AD18-56C284DEEC70}" dt="2025-05-06T01:13:16.793" v="9457" actId="478"/>
          <ac:grpSpMkLst>
            <pc:docMk/>
            <pc:sldMk cId="3802197397" sldId="1110"/>
            <ac:grpSpMk id="21" creationId="{A98AB1DE-8B9E-34C7-D588-BE02CC47CE69}"/>
          </ac:grpSpMkLst>
        </pc:grpChg>
        <pc:grpChg chg="mod">
          <ac:chgData name="Libby McKenna" userId="52f9efef-7411-4e74-b69a-9b7be96184dd" providerId="ADAL" clId="{FB952634-BBA2-439F-AD18-56C284DEEC70}" dt="2025-05-06T00:54:11.665" v="9077" actId="1037"/>
          <ac:grpSpMkLst>
            <pc:docMk/>
            <pc:sldMk cId="3802197397" sldId="1110"/>
            <ac:grpSpMk id="42" creationId="{96A1E96D-F1F9-AA71-6BCD-473A8EB507C5}"/>
          </ac:grpSpMkLst>
        </pc:grpChg>
        <pc:grpChg chg="add del mod">
          <ac:chgData name="Libby McKenna" userId="52f9efef-7411-4e74-b69a-9b7be96184dd" providerId="ADAL" clId="{FB952634-BBA2-439F-AD18-56C284DEEC70}" dt="2025-05-06T01:07:10.855" v="9414" actId="478"/>
          <ac:grpSpMkLst>
            <pc:docMk/>
            <pc:sldMk cId="3802197397" sldId="1110"/>
            <ac:grpSpMk id="1088" creationId="{583A8913-0BC7-ED88-0B03-227976C322DF}"/>
          </ac:grpSpMkLst>
        </pc:grpChg>
        <pc:grpChg chg="mod">
          <ac:chgData name="Libby McKenna" userId="52f9efef-7411-4e74-b69a-9b7be96184dd" providerId="ADAL" clId="{FB952634-BBA2-439F-AD18-56C284DEEC70}" dt="2025-05-06T00:55:27.504" v="9299" actId="1076"/>
          <ac:grpSpMkLst>
            <pc:docMk/>
            <pc:sldMk cId="3802197397" sldId="1110"/>
            <ac:grpSpMk id="1089" creationId="{62B57557-C45B-855C-03B5-196179019FF7}"/>
          </ac:grpSpMkLst>
        </pc:grpChg>
        <pc:grpChg chg="del mod">
          <ac:chgData name="Libby McKenna" userId="52f9efef-7411-4e74-b69a-9b7be96184dd" providerId="ADAL" clId="{FB952634-BBA2-439F-AD18-56C284DEEC70}" dt="2025-05-06T00:59:06.087" v="9352" actId="478"/>
          <ac:grpSpMkLst>
            <pc:docMk/>
            <pc:sldMk cId="3802197397" sldId="1110"/>
            <ac:grpSpMk id="1194" creationId="{70CC4FC8-0D6F-E87A-3082-EDB899401188}"/>
          </ac:grpSpMkLst>
        </pc:grpChg>
        <pc:grpChg chg="add mod">
          <ac:chgData name="Libby McKenna" userId="52f9efef-7411-4e74-b69a-9b7be96184dd" providerId="ADAL" clId="{FB952634-BBA2-439F-AD18-56C284DEEC70}" dt="2025-05-06T01:08:47.892" v="9426" actId="164"/>
          <ac:grpSpMkLst>
            <pc:docMk/>
            <pc:sldMk cId="3802197397" sldId="1110"/>
            <ac:grpSpMk id="1199" creationId="{D5CC662F-B1A9-0A47-8A39-FE639725E35F}"/>
          </ac:grpSpMkLst>
        </pc:grpChg>
        <pc:grpChg chg="add mod">
          <ac:chgData name="Libby McKenna" userId="52f9efef-7411-4e74-b69a-9b7be96184dd" providerId="ADAL" clId="{FB952634-BBA2-439F-AD18-56C284DEEC70}" dt="2025-05-06T01:08:47.892" v="9426" actId="164"/>
          <ac:grpSpMkLst>
            <pc:docMk/>
            <pc:sldMk cId="3802197397" sldId="1110"/>
            <ac:grpSpMk id="1200" creationId="{A1D53617-3886-43B0-033B-2E9E36679360}"/>
          </ac:grpSpMkLst>
        </pc:grpChg>
        <pc:grpChg chg="add mod">
          <ac:chgData name="Libby McKenna" userId="52f9efef-7411-4e74-b69a-9b7be96184dd" providerId="ADAL" clId="{FB952634-BBA2-439F-AD18-56C284DEEC70}" dt="2025-05-06T01:08:41.300" v="9421" actId="164"/>
          <ac:grpSpMkLst>
            <pc:docMk/>
            <pc:sldMk cId="3802197397" sldId="1110"/>
            <ac:grpSpMk id="1201" creationId="{CC979700-211C-80F7-6144-AF9B636E051B}"/>
          </ac:grpSpMkLst>
        </pc:grpChg>
        <pc:grpChg chg="add mod">
          <ac:chgData name="Libby McKenna" userId="52f9efef-7411-4e74-b69a-9b7be96184dd" providerId="ADAL" clId="{FB952634-BBA2-439F-AD18-56C284DEEC70}" dt="2025-05-06T01:08:47.892" v="9426" actId="164"/>
          <ac:grpSpMkLst>
            <pc:docMk/>
            <pc:sldMk cId="3802197397" sldId="1110"/>
            <ac:grpSpMk id="1205" creationId="{40E3BFC6-BAC0-03AE-31AF-64C3F4FD2F85}"/>
          </ac:grpSpMkLst>
        </pc:grpChg>
        <pc:grpChg chg="mod">
          <ac:chgData name="Libby McKenna" userId="52f9efef-7411-4e74-b69a-9b7be96184dd" providerId="ADAL" clId="{FB952634-BBA2-439F-AD18-56C284DEEC70}" dt="2025-05-06T01:08:47.892" v="9426" actId="164"/>
          <ac:grpSpMkLst>
            <pc:docMk/>
            <pc:sldMk cId="3802197397" sldId="1110"/>
            <ac:grpSpMk id="1206" creationId="{B1027DC8-8910-7976-942A-529A6F1618FE}"/>
          </ac:grpSpMkLst>
        </pc:grpChg>
        <pc:grpChg chg="mod">
          <ac:chgData name="Libby McKenna" userId="52f9efef-7411-4e74-b69a-9b7be96184dd" providerId="ADAL" clId="{FB952634-BBA2-439F-AD18-56C284DEEC70}" dt="2025-05-06T01:08:47.892" v="9426" actId="164"/>
          <ac:grpSpMkLst>
            <pc:docMk/>
            <pc:sldMk cId="3802197397" sldId="1110"/>
            <ac:grpSpMk id="1207" creationId="{027A92CC-855E-59A8-CEA2-5A5AA8C4AB64}"/>
          </ac:grpSpMkLst>
        </pc:grpChg>
        <pc:grpChg chg="mod">
          <ac:chgData name="Libby McKenna" userId="52f9efef-7411-4e74-b69a-9b7be96184dd" providerId="ADAL" clId="{FB952634-BBA2-439F-AD18-56C284DEEC70}" dt="2025-05-06T01:08:41.300" v="9421" actId="164"/>
          <ac:grpSpMkLst>
            <pc:docMk/>
            <pc:sldMk cId="3802197397" sldId="1110"/>
            <ac:grpSpMk id="1208" creationId="{F11C6320-6F6F-9268-D3FB-701CC4F8A7A7}"/>
          </ac:grpSpMkLst>
        </pc:grpChg>
        <pc:grpChg chg="add mod">
          <ac:chgData name="Libby McKenna" userId="52f9efef-7411-4e74-b69a-9b7be96184dd" providerId="ADAL" clId="{FB952634-BBA2-439F-AD18-56C284DEEC70}" dt="2025-05-06T01:08:47.892" v="9426" actId="164"/>
          <ac:grpSpMkLst>
            <pc:docMk/>
            <pc:sldMk cId="3802197397" sldId="1110"/>
            <ac:grpSpMk id="1209" creationId="{75135FDB-6787-C375-FBBF-761A095942E1}"/>
          </ac:grpSpMkLst>
        </pc:grpChg>
        <pc:grpChg chg="add mod">
          <ac:chgData name="Libby McKenna" userId="52f9efef-7411-4e74-b69a-9b7be96184dd" providerId="ADAL" clId="{FB952634-BBA2-439F-AD18-56C284DEEC70}" dt="2025-05-06T01:08:41.300" v="9421" actId="164"/>
          <ac:grpSpMkLst>
            <pc:docMk/>
            <pc:sldMk cId="3802197397" sldId="1110"/>
            <ac:grpSpMk id="1210" creationId="{1E62AD46-4D79-D56A-B7F5-5E01C7EB09DA}"/>
          </ac:grpSpMkLst>
        </pc:grpChg>
        <pc:grpChg chg="add mod">
          <ac:chgData name="Libby McKenna" userId="52f9efef-7411-4e74-b69a-9b7be96184dd" providerId="ADAL" clId="{FB952634-BBA2-439F-AD18-56C284DEEC70}" dt="2025-05-06T01:08:44.310" v="9424" actId="1037"/>
          <ac:grpSpMkLst>
            <pc:docMk/>
            <pc:sldMk cId="3802197397" sldId="1110"/>
            <ac:grpSpMk id="1211" creationId="{5A2D6B43-7199-6C82-F982-D56FC8E4DEB2}"/>
          </ac:grpSpMkLst>
        </pc:grpChg>
        <pc:grpChg chg="add mod">
          <ac:chgData name="Libby McKenna" userId="52f9efef-7411-4e74-b69a-9b7be96184dd" providerId="ADAL" clId="{FB952634-BBA2-439F-AD18-56C284DEEC70}" dt="2025-05-06T01:08:47.892" v="9426" actId="164"/>
          <ac:grpSpMkLst>
            <pc:docMk/>
            <pc:sldMk cId="3802197397" sldId="1110"/>
            <ac:grpSpMk id="1212" creationId="{EDF97019-A323-8341-ADF7-D6AF302EEE7B}"/>
          </ac:grpSpMkLst>
        </pc:grpChg>
        <pc:grpChg chg="mod">
          <ac:chgData name="Libby McKenna" userId="52f9efef-7411-4e74-b69a-9b7be96184dd" providerId="ADAL" clId="{FB952634-BBA2-439F-AD18-56C284DEEC70}" dt="2025-05-06T01:11:08.580" v="9446" actId="1038"/>
          <ac:grpSpMkLst>
            <pc:docMk/>
            <pc:sldMk cId="3802197397" sldId="1110"/>
            <ac:grpSpMk id="1213" creationId="{A999947E-EF6F-D75D-4B5E-1C516F07A283}"/>
          </ac:grpSpMkLst>
        </pc:grpChg>
        <pc:picChg chg="add del mod topLvl">
          <ac:chgData name="Libby McKenna" userId="52f9efef-7411-4e74-b69a-9b7be96184dd" providerId="ADAL" clId="{FB952634-BBA2-439F-AD18-56C284DEEC70}" dt="2025-05-06T00:50:53.737" v="8967" actId="478"/>
          <ac:picMkLst>
            <pc:docMk/>
            <pc:sldMk cId="3802197397" sldId="1110"/>
            <ac:picMk id="9" creationId="{0781FEA3-5781-D9BC-A66A-167BE035DADE}"/>
          </ac:picMkLst>
        </pc:picChg>
        <pc:picChg chg="add del mod topLvl">
          <ac:chgData name="Libby McKenna" userId="52f9efef-7411-4e74-b69a-9b7be96184dd" providerId="ADAL" clId="{FB952634-BBA2-439F-AD18-56C284DEEC70}" dt="2025-05-06T00:55:24.798" v="9297" actId="478"/>
          <ac:picMkLst>
            <pc:docMk/>
            <pc:sldMk cId="3802197397" sldId="1110"/>
            <ac:picMk id="15" creationId="{A021CFBD-1BA4-8512-D980-C1FE0E7D8115}"/>
          </ac:picMkLst>
        </pc:picChg>
        <pc:cxnChg chg="add mod">
          <ac:chgData name="Libby McKenna" userId="52f9efef-7411-4e74-b69a-9b7be96184dd" providerId="ADAL" clId="{FB952634-BBA2-439F-AD18-56C284DEEC70}" dt="2025-05-06T00:55:05.076" v="9281" actId="164"/>
          <ac:cxnSpMkLst>
            <pc:docMk/>
            <pc:sldMk cId="3802197397" sldId="1110"/>
            <ac:cxnSpMk id="7" creationId="{60FBD21D-D42B-6918-3819-22C613792053}"/>
          </ac:cxnSpMkLst>
        </pc:cxnChg>
        <pc:cxnChg chg="add mod">
          <ac:chgData name="Libby McKenna" userId="52f9efef-7411-4e74-b69a-9b7be96184dd" providerId="ADAL" clId="{FB952634-BBA2-439F-AD18-56C284DEEC70}" dt="2025-05-06T00:55:05.076" v="9281" actId="164"/>
          <ac:cxnSpMkLst>
            <pc:docMk/>
            <pc:sldMk cId="3802197397" sldId="1110"/>
            <ac:cxnSpMk id="8" creationId="{D02B8325-03D7-FCD0-B0E8-64AB1E204691}"/>
          </ac:cxnSpMkLst>
        </pc:cxnChg>
        <pc:cxnChg chg="add del mod">
          <ac:chgData name="Libby McKenna" userId="52f9efef-7411-4e74-b69a-9b7be96184dd" providerId="ADAL" clId="{FB952634-BBA2-439F-AD18-56C284DEEC70}" dt="2025-05-06T01:07:10.855" v="9414" actId="478"/>
          <ac:cxnSpMkLst>
            <pc:docMk/>
            <pc:sldMk cId="3802197397" sldId="1110"/>
            <ac:cxnSpMk id="1196" creationId="{D92433B7-9157-97E2-7183-B43E5E0968F0}"/>
          </ac:cxnSpMkLst>
        </pc:cxnChg>
      </pc:sldChg>
      <pc:sldChg chg="mod ord modShow">
        <pc:chgData name="Libby McKenna" userId="52f9efef-7411-4e74-b69a-9b7be96184dd" providerId="ADAL" clId="{FB952634-BBA2-439F-AD18-56C284DEEC70}" dt="2025-04-18T22:15:14.096" v="311"/>
        <pc:sldMkLst>
          <pc:docMk/>
          <pc:sldMk cId="230066371" sldId="1111"/>
        </pc:sldMkLst>
      </pc:sldChg>
      <pc:sldChg chg="del mod ord modShow">
        <pc:chgData name="Libby McKenna" userId="52f9efef-7411-4e74-b69a-9b7be96184dd" providerId="ADAL" clId="{FB952634-BBA2-439F-AD18-56C284DEEC70}" dt="2025-04-18T22:46:06.742" v="341" actId="47"/>
        <pc:sldMkLst>
          <pc:docMk/>
          <pc:sldMk cId="803332135" sldId="1112"/>
        </pc:sldMkLst>
      </pc:sldChg>
      <pc:sldChg chg="mod ord modShow">
        <pc:chgData name="Libby McKenna" userId="52f9efef-7411-4e74-b69a-9b7be96184dd" providerId="ADAL" clId="{FB952634-BBA2-439F-AD18-56C284DEEC70}" dt="2025-04-18T22:15:14.096" v="311"/>
        <pc:sldMkLst>
          <pc:docMk/>
          <pc:sldMk cId="692371479" sldId="1113"/>
        </pc:sldMkLst>
      </pc:sldChg>
      <pc:sldChg chg="addSp delSp modSp mod ord modShow modNotesTx">
        <pc:chgData name="Libby McKenna" userId="52f9efef-7411-4e74-b69a-9b7be96184dd" providerId="ADAL" clId="{FB952634-BBA2-439F-AD18-56C284DEEC70}" dt="2025-05-07T01:42:14.873" v="11019" actId="20577"/>
        <pc:sldMkLst>
          <pc:docMk/>
          <pc:sldMk cId="1563446506" sldId="1116"/>
        </pc:sldMkLst>
        <pc:spChg chg="mod">
          <ac:chgData name="Libby McKenna" userId="52f9efef-7411-4e74-b69a-9b7be96184dd" providerId="ADAL" clId="{FB952634-BBA2-439F-AD18-56C284DEEC70}" dt="2025-05-01T19:13:07.152" v="5939" actId="20577"/>
          <ac:spMkLst>
            <pc:docMk/>
            <pc:sldMk cId="1563446506" sldId="1116"/>
            <ac:spMk id="5" creationId="{8DEDFA92-58B2-2166-6DB9-1021B0FCD631}"/>
          </ac:spMkLst>
        </pc:spChg>
        <pc:spChg chg="add mod topLvl">
          <ac:chgData name="Libby McKenna" userId="52f9efef-7411-4e74-b69a-9b7be96184dd" providerId="ADAL" clId="{FB952634-BBA2-439F-AD18-56C284DEEC70}" dt="2025-05-01T21:10:12.228" v="7734" actId="21"/>
          <ac:spMkLst>
            <pc:docMk/>
            <pc:sldMk cId="1563446506" sldId="1116"/>
            <ac:spMk id="9" creationId="{0238D712-13EB-D3DA-1BAD-83948EFC013A}"/>
          </ac:spMkLst>
        </pc:spChg>
        <pc:spChg chg="add del mod topLvl">
          <ac:chgData name="Libby McKenna" userId="52f9efef-7411-4e74-b69a-9b7be96184dd" providerId="ADAL" clId="{FB952634-BBA2-439F-AD18-56C284DEEC70}" dt="2025-05-01T21:10:13.413" v="7735" actId="21"/>
          <ac:spMkLst>
            <pc:docMk/>
            <pc:sldMk cId="1563446506" sldId="1116"/>
            <ac:spMk id="11" creationId="{657500D9-3218-ED52-53ED-F77211FB4A5C}"/>
          </ac:spMkLst>
        </pc:spChg>
        <pc:spChg chg="add mod">
          <ac:chgData name="Libby McKenna" userId="52f9efef-7411-4e74-b69a-9b7be96184dd" providerId="ADAL" clId="{FB952634-BBA2-439F-AD18-56C284DEEC70}" dt="2025-05-01T21:10:39.195" v="7768" actId="1035"/>
          <ac:spMkLst>
            <pc:docMk/>
            <pc:sldMk cId="1563446506" sldId="1116"/>
            <ac:spMk id="13" creationId="{657500D9-3218-ED52-53ED-F77211FB4A5C}"/>
          </ac:spMkLst>
        </pc:spChg>
        <pc:grpChg chg="add del mod">
          <ac:chgData name="Libby McKenna" userId="52f9efef-7411-4e74-b69a-9b7be96184dd" providerId="ADAL" clId="{FB952634-BBA2-439F-AD18-56C284DEEC70}" dt="2025-05-01T21:10:13.413" v="7735" actId="21"/>
          <ac:grpSpMkLst>
            <pc:docMk/>
            <pc:sldMk cId="1563446506" sldId="1116"/>
            <ac:grpSpMk id="12" creationId="{2930355F-983B-F385-5A3E-AF174AD4DAC7}"/>
          </ac:grpSpMkLst>
        </pc:grpChg>
      </pc:sldChg>
      <pc:sldChg chg="mod ord modShow">
        <pc:chgData name="Libby McKenna" userId="52f9efef-7411-4e74-b69a-9b7be96184dd" providerId="ADAL" clId="{FB952634-BBA2-439F-AD18-56C284DEEC70}" dt="2025-04-18T22:15:14.096" v="311"/>
        <pc:sldMkLst>
          <pc:docMk/>
          <pc:sldMk cId="2880585598" sldId="1117"/>
        </pc:sldMkLst>
      </pc:sldChg>
      <pc:sldChg chg="del">
        <pc:chgData name="Libby McKenna" userId="52f9efef-7411-4e74-b69a-9b7be96184dd" providerId="ADAL" clId="{FB952634-BBA2-439F-AD18-56C284DEEC70}" dt="2025-04-21T15:59:13.196" v="433" actId="47"/>
        <pc:sldMkLst>
          <pc:docMk/>
          <pc:sldMk cId="3495779451" sldId="1125"/>
        </pc:sldMkLst>
      </pc:sldChg>
      <pc:sldChg chg="mod ord modShow">
        <pc:chgData name="Libby McKenna" userId="52f9efef-7411-4e74-b69a-9b7be96184dd" providerId="ADAL" clId="{FB952634-BBA2-439F-AD18-56C284DEEC70}" dt="2025-04-21T15:59:58.248" v="439" actId="729"/>
        <pc:sldMkLst>
          <pc:docMk/>
          <pc:sldMk cId="293639468" sldId="1126"/>
        </pc:sldMkLst>
      </pc:sldChg>
      <pc:sldChg chg="del mod modShow">
        <pc:chgData name="Libby McKenna" userId="52f9efef-7411-4e74-b69a-9b7be96184dd" providerId="ADAL" clId="{FB952634-BBA2-439F-AD18-56C284DEEC70}" dt="2025-04-21T15:59:11.117" v="432" actId="47"/>
        <pc:sldMkLst>
          <pc:docMk/>
          <pc:sldMk cId="1341347098" sldId="1127"/>
        </pc:sldMkLst>
      </pc:sldChg>
      <pc:sldChg chg="del mod ord modShow">
        <pc:chgData name="Libby McKenna" userId="52f9efef-7411-4e74-b69a-9b7be96184dd" providerId="ADAL" clId="{FB952634-BBA2-439F-AD18-56C284DEEC70}" dt="2025-04-18T22:46:00.361" v="340" actId="47"/>
        <pc:sldMkLst>
          <pc:docMk/>
          <pc:sldMk cId="1326281428" sldId="1135"/>
        </pc:sldMkLst>
      </pc:sldChg>
      <pc:sldChg chg="add del mod ord modShow">
        <pc:chgData name="Libby McKenna" userId="52f9efef-7411-4e74-b69a-9b7be96184dd" providerId="ADAL" clId="{FB952634-BBA2-439F-AD18-56C284DEEC70}" dt="2025-04-18T22:46:52.253" v="347" actId="47"/>
        <pc:sldMkLst>
          <pc:docMk/>
          <pc:sldMk cId="2830545917" sldId="1136"/>
        </pc:sldMkLst>
      </pc:sldChg>
      <pc:sldChg chg="del">
        <pc:chgData name="Libby McKenna" userId="52f9efef-7411-4e74-b69a-9b7be96184dd" providerId="ADAL" clId="{FB952634-BBA2-439F-AD18-56C284DEEC70}" dt="2025-05-06T17:42:04.813" v="10107" actId="47"/>
        <pc:sldMkLst>
          <pc:docMk/>
          <pc:sldMk cId="1418759465" sldId="1138"/>
        </pc:sldMkLst>
      </pc:sldChg>
      <pc:sldChg chg="del">
        <pc:chgData name="Libby McKenna" userId="52f9efef-7411-4e74-b69a-9b7be96184dd" providerId="ADAL" clId="{FB952634-BBA2-439F-AD18-56C284DEEC70}" dt="2025-05-06T17:42:04.813" v="10107" actId="47"/>
        <pc:sldMkLst>
          <pc:docMk/>
          <pc:sldMk cId="2803305855" sldId="1146"/>
        </pc:sldMkLst>
      </pc:sldChg>
      <pc:sldChg chg="del">
        <pc:chgData name="Libby McKenna" userId="52f9efef-7411-4e74-b69a-9b7be96184dd" providerId="ADAL" clId="{FB952634-BBA2-439F-AD18-56C284DEEC70}" dt="2025-05-06T17:42:04.813" v="10107" actId="47"/>
        <pc:sldMkLst>
          <pc:docMk/>
          <pc:sldMk cId="232672369" sldId="1147"/>
        </pc:sldMkLst>
      </pc:sldChg>
      <pc:sldChg chg="del">
        <pc:chgData name="Libby McKenna" userId="52f9efef-7411-4e74-b69a-9b7be96184dd" providerId="ADAL" clId="{FB952634-BBA2-439F-AD18-56C284DEEC70}" dt="2025-05-06T17:42:04.813" v="10107" actId="47"/>
        <pc:sldMkLst>
          <pc:docMk/>
          <pc:sldMk cId="1465931105" sldId="1148"/>
        </pc:sldMkLst>
      </pc:sldChg>
      <pc:sldChg chg="del">
        <pc:chgData name="Libby McKenna" userId="52f9efef-7411-4e74-b69a-9b7be96184dd" providerId="ADAL" clId="{FB952634-BBA2-439F-AD18-56C284DEEC70}" dt="2025-05-06T17:42:04.813" v="10107" actId="47"/>
        <pc:sldMkLst>
          <pc:docMk/>
          <pc:sldMk cId="1725360559" sldId="1149"/>
        </pc:sldMkLst>
      </pc:sldChg>
      <pc:sldChg chg="del">
        <pc:chgData name="Libby McKenna" userId="52f9efef-7411-4e74-b69a-9b7be96184dd" providerId="ADAL" clId="{FB952634-BBA2-439F-AD18-56C284DEEC70}" dt="2025-05-06T17:42:04.813" v="10107" actId="47"/>
        <pc:sldMkLst>
          <pc:docMk/>
          <pc:sldMk cId="3746321905" sldId="1150"/>
        </pc:sldMkLst>
      </pc:sldChg>
      <pc:sldChg chg="del">
        <pc:chgData name="Libby McKenna" userId="52f9efef-7411-4e74-b69a-9b7be96184dd" providerId="ADAL" clId="{FB952634-BBA2-439F-AD18-56C284DEEC70}" dt="2025-05-06T17:42:04.813" v="10107" actId="47"/>
        <pc:sldMkLst>
          <pc:docMk/>
          <pc:sldMk cId="3109243306" sldId="1151"/>
        </pc:sldMkLst>
      </pc:sldChg>
      <pc:sldChg chg="del">
        <pc:chgData name="Libby McKenna" userId="52f9efef-7411-4e74-b69a-9b7be96184dd" providerId="ADAL" clId="{FB952634-BBA2-439F-AD18-56C284DEEC70}" dt="2025-05-06T17:42:04.813" v="10107" actId="47"/>
        <pc:sldMkLst>
          <pc:docMk/>
          <pc:sldMk cId="3199933768" sldId="1152"/>
        </pc:sldMkLst>
      </pc:sldChg>
      <pc:sldChg chg="del mod ord modShow">
        <pc:chgData name="Libby McKenna" userId="52f9efef-7411-4e74-b69a-9b7be96184dd" providerId="ADAL" clId="{FB952634-BBA2-439F-AD18-56C284DEEC70}" dt="2025-04-18T22:46:00.361" v="340" actId="47"/>
        <pc:sldMkLst>
          <pc:docMk/>
          <pc:sldMk cId="3544217395" sldId="1153"/>
        </pc:sldMkLst>
      </pc:sldChg>
      <pc:sldChg chg="addSp delSp modSp mod ord delAnim modAnim modShow modNotesTx">
        <pc:chgData name="Libby McKenna" userId="52f9efef-7411-4e74-b69a-9b7be96184dd" providerId="ADAL" clId="{FB952634-BBA2-439F-AD18-56C284DEEC70}" dt="2025-05-07T15:09:49.869" v="11431" actId="20577"/>
        <pc:sldMkLst>
          <pc:docMk/>
          <pc:sldMk cId="2830450524" sldId="1155"/>
        </pc:sldMkLst>
        <pc:spChg chg="mod">
          <ac:chgData name="Libby McKenna" userId="52f9efef-7411-4e74-b69a-9b7be96184dd" providerId="ADAL" clId="{FB952634-BBA2-439F-AD18-56C284DEEC70}" dt="2025-05-01T20:27:32.400" v="7550" actId="1076"/>
          <ac:spMkLst>
            <pc:docMk/>
            <pc:sldMk cId="2830450524" sldId="1155"/>
            <ac:spMk id="2" creationId="{0E20FF84-6FAD-FC99-906D-D58DE801A4E4}"/>
          </ac:spMkLst>
        </pc:spChg>
        <pc:spChg chg="mod">
          <ac:chgData name="Libby McKenna" userId="52f9efef-7411-4e74-b69a-9b7be96184dd" providerId="ADAL" clId="{FB952634-BBA2-439F-AD18-56C284DEEC70}" dt="2025-05-06T15:00:04.983" v="9957" actId="20577"/>
          <ac:spMkLst>
            <pc:docMk/>
            <pc:sldMk cId="2830450524" sldId="1155"/>
            <ac:spMk id="3" creationId="{78B7B0F9-4A54-AB81-70B2-E181C42B85F5}"/>
          </ac:spMkLst>
        </pc:spChg>
        <pc:spChg chg="add del mod">
          <ac:chgData name="Libby McKenna" userId="52f9efef-7411-4e74-b69a-9b7be96184dd" providerId="ADAL" clId="{FB952634-BBA2-439F-AD18-56C284DEEC70}" dt="2025-05-07T01:47:35.366" v="11246" actId="478"/>
          <ac:spMkLst>
            <pc:docMk/>
            <pc:sldMk cId="2830450524" sldId="1155"/>
            <ac:spMk id="7" creationId="{AD837E31-FDFA-F62F-8FD1-FD60EB7BF8AE}"/>
          </ac:spMkLst>
        </pc:spChg>
        <pc:spChg chg="add del mod">
          <ac:chgData name="Libby McKenna" userId="52f9efef-7411-4e74-b69a-9b7be96184dd" providerId="ADAL" clId="{FB952634-BBA2-439F-AD18-56C284DEEC70}" dt="2025-05-07T01:47:35.965" v="11247" actId="478"/>
          <ac:spMkLst>
            <pc:docMk/>
            <pc:sldMk cId="2830450524" sldId="1155"/>
            <ac:spMk id="8" creationId="{B8F514A4-3752-6F58-C835-36B2CAF1DD05}"/>
          </ac:spMkLst>
        </pc:spChg>
        <pc:spChg chg="add del mod">
          <ac:chgData name="Libby McKenna" userId="52f9efef-7411-4e74-b69a-9b7be96184dd" providerId="ADAL" clId="{FB952634-BBA2-439F-AD18-56C284DEEC70}" dt="2025-05-06T15:06:27.440" v="10029" actId="478"/>
          <ac:spMkLst>
            <pc:docMk/>
            <pc:sldMk cId="2830450524" sldId="1155"/>
            <ac:spMk id="9" creationId="{260466B4-CE47-831B-B5E2-4F3A958CBAD1}"/>
          </ac:spMkLst>
        </pc:spChg>
        <pc:spChg chg="add del mod">
          <ac:chgData name="Libby McKenna" userId="52f9efef-7411-4e74-b69a-9b7be96184dd" providerId="ADAL" clId="{FB952634-BBA2-439F-AD18-56C284DEEC70}" dt="2025-05-07T01:47:36.612" v="11248" actId="478"/>
          <ac:spMkLst>
            <pc:docMk/>
            <pc:sldMk cId="2830450524" sldId="1155"/>
            <ac:spMk id="10" creationId="{C6ADB140-EC92-6015-BEC7-0B00349A2AB5}"/>
          </ac:spMkLst>
        </pc:spChg>
        <pc:graphicFrameChg chg="mod modGraphic">
          <ac:chgData name="Libby McKenna" userId="52f9efef-7411-4e74-b69a-9b7be96184dd" providerId="ADAL" clId="{FB952634-BBA2-439F-AD18-56C284DEEC70}" dt="2025-05-07T01:47:41.173" v="11249" actId="2165"/>
          <ac:graphicFrameMkLst>
            <pc:docMk/>
            <pc:sldMk cId="2830450524" sldId="1155"/>
            <ac:graphicFrameMk id="6" creationId="{F10460EF-9289-62D2-07D1-5AB175BEB502}"/>
          </ac:graphicFrameMkLst>
        </pc:graphicFrameChg>
      </pc:sldChg>
      <pc:sldChg chg="del mod ord modShow">
        <pc:chgData name="Libby McKenna" userId="52f9efef-7411-4e74-b69a-9b7be96184dd" providerId="ADAL" clId="{FB952634-BBA2-439F-AD18-56C284DEEC70}" dt="2025-04-18T22:46:06.742" v="341" actId="47"/>
        <pc:sldMkLst>
          <pc:docMk/>
          <pc:sldMk cId="608864089" sldId="1157"/>
        </pc:sldMkLst>
      </pc:sldChg>
      <pc:sldChg chg="del">
        <pc:chgData name="Libby McKenna" userId="52f9efef-7411-4e74-b69a-9b7be96184dd" providerId="ADAL" clId="{FB952634-BBA2-439F-AD18-56C284DEEC70}" dt="2025-05-06T17:42:04.813" v="10107" actId="47"/>
        <pc:sldMkLst>
          <pc:docMk/>
          <pc:sldMk cId="534670181" sldId="1158"/>
        </pc:sldMkLst>
      </pc:sldChg>
      <pc:sldChg chg="modSp mod modNotesTx">
        <pc:chgData name="Libby McKenna" userId="52f9efef-7411-4e74-b69a-9b7be96184dd" providerId="ADAL" clId="{FB952634-BBA2-439F-AD18-56C284DEEC70}" dt="2025-05-01T21:07:06.989" v="7704" actId="20577"/>
        <pc:sldMkLst>
          <pc:docMk/>
          <pc:sldMk cId="4041826109" sldId="1163"/>
        </pc:sldMkLst>
        <pc:spChg chg="mod">
          <ac:chgData name="Libby McKenna" userId="52f9efef-7411-4e74-b69a-9b7be96184dd" providerId="ADAL" clId="{FB952634-BBA2-439F-AD18-56C284DEEC70}" dt="2025-05-01T21:07:06.989" v="7704" actId="20577"/>
          <ac:spMkLst>
            <pc:docMk/>
            <pc:sldMk cId="4041826109" sldId="1163"/>
            <ac:spMk id="4" creationId="{A896F8E7-A018-EDBE-1F15-FD51CDF4E1B9}"/>
          </ac:spMkLst>
        </pc:spChg>
        <pc:graphicFrameChg chg="modGraphic">
          <ac:chgData name="Libby McKenna" userId="52f9efef-7411-4e74-b69a-9b7be96184dd" providerId="ADAL" clId="{FB952634-BBA2-439F-AD18-56C284DEEC70}" dt="2025-05-01T19:06:47.609" v="5538" actId="20577"/>
          <ac:graphicFrameMkLst>
            <pc:docMk/>
            <pc:sldMk cId="4041826109" sldId="1163"/>
            <ac:graphicFrameMk id="2" creationId="{7FB61DF3-E72B-E8F4-5EBE-1D8757FB24EA}"/>
          </ac:graphicFrameMkLst>
        </pc:graphicFrameChg>
      </pc:sldChg>
      <pc:sldChg chg="mod ord modShow">
        <pc:chgData name="Libby McKenna" userId="52f9efef-7411-4e74-b69a-9b7be96184dd" providerId="ADAL" clId="{FB952634-BBA2-439F-AD18-56C284DEEC70}" dt="2025-04-21T15:59:58.248" v="439" actId="729"/>
        <pc:sldMkLst>
          <pc:docMk/>
          <pc:sldMk cId="1094825245" sldId="1164"/>
        </pc:sldMkLst>
      </pc:sldChg>
      <pc:sldChg chg="mod ord modShow">
        <pc:chgData name="Libby McKenna" userId="52f9efef-7411-4e74-b69a-9b7be96184dd" providerId="ADAL" clId="{FB952634-BBA2-439F-AD18-56C284DEEC70}" dt="2025-04-21T15:59:58.248" v="439" actId="729"/>
        <pc:sldMkLst>
          <pc:docMk/>
          <pc:sldMk cId="226405814" sldId="1165"/>
        </pc:sldMkLst>
      </pc:sldChg>
      <pc:sldChg chg="del mod ord modShow">
        <pc:chgData name="Libby McKenna" userId="52f9efef-7411-4e74-b69a-9b7be96184dd" providerId="ADAL" clId="{FB952634-BBA2-439F-AD18-56C284DEEC70}" dt="2025-04-18T22:46:11.245" v="342" actId="47"/>
        <pc:sldMkLst>
          <pc:docMk/>
          <pc:sldMk cId="313874196" sldId="1168"/>
        </pc:sldMkLst>
      </pc:sldChg>
      <pc:sldChg chg="del mod ord modShow">
        <pc:chgData name="Libby McKenna" userId="52f9efef-7411-4e74-b69a-9b7be96184dd" providerId="ADAL" clId="{FB952634-BBA2-439F-AD18-56C284DEEC70}" dt="2025-04-18T22:46:00.361" v="340" actId="47"/>
        <pc:sldMkLst>
          <pc:docMk/>
          <pc:sldMk cId="433486863" sldId="1169"/>
        </pc:sldMkLst>
      </pc:sldChg>
      <pc:sldChg chg="del mod ord modShow">
        <pc:chgData name="Libby McKenna" userId="52f9efef-7411-4e74-b69a-9b7be96184dd" providerId="ADAL" clId="{FB952634-BBA2-439F-AD18-56C284DEEC70}" dt="2025-04-18T22:46:00.361" v="340" actId="47"/>
        <pc:sldMkLst>
          <pc:docMk/>
          <pc:sldMk cId="721861202" sldId="1179"/>
        </pc:sldMkLst>
      </pc:sldChg>
      <pc:sldChg chg="mod ord modShow">
        <pc:chgData name="Libby McKenna" userId="52f9efef-7411-4e74-b69a-9b7be96184dd" providerId="ADAL" clId="{FB952634-BBA2-439F-AD18-56C284DEEC70}" dt="2025-04-18T22:15:14.096" v="311"/>
        <pc:sldMkLst>
          <pc:docMk/>
          <pc:sldMk cId="1543176633" sldId="1180"/>
        </pc:sldMkLst>
      </pc:sldChg>
      <pc:sldChg chg="addSp delSp modSp mod ord modNotesTx">
        <pc:chgData name="Libby McKenna" userId="52f9efef-7411-4e74-b69a-9b7be96184dd" providerId="ADAL" clId="{FB952634-BBA2-439F-AD18-56C284DEEC70}" dt="2025-05-06T17:40:39.068" v="10106" actId="20577"/>
        <pc:sldMkLst>
          <pc:docMk/>
          <pc:sldMk cId="2056688473" sldId="1181"/>
        </pc:sldMkLst>
        <pc:spChg chg="mod">
          <ac:chgData name="Libby McKenna" userId="52f9efef-7411-4e74-b69a-9b7be96184dd" providerId="ADAL" clId="{FB952634-BBA2-439F-AD18-56C284DEEC70}" dt="2025-05-06T17:40:39.068" v="10106" actId="20577"/>
          <ac:spMkLst>
            <pc:docMk/>
            <pc:sldMk cId="2056688473" sldId="1181"/>
            <ac:spMk id="2" creationId="{82B9FF67-290A-8C1B-369B-C7C931776D4F}"/>
          </ac:spMkLst>
        </pc:spChg>
        <pc:picChg chg="add mod">
          <ac:chgData name="Libby McKenna" userId="52f9efef-7411-4e74-b69a-9b7be96184dd" providerId="ADAL" clId="{FB952634-BBA2-439F-AD18-56C284DEEC70}" dt="2025-05-06T01:36:11.071" v="9487" actId="1036"/>
          <ac:picMkLst>
            <pc:docMk/>
            <pc:sldMk cId="2056688473" sldId="1181"/>
            <ac:picMk id="7" creationId="{F18102EE-14A1-1C3E-372F-75B5765E1A0F}"/>
          </ac:picMkLst>
        </pc:picChg>
      </pc:sldChg>
      <pc:sldChg chg="delSp del mod ord">
        <pc:chgData name="Libby McKenna" userId="52f9efef-7411-4e74-b69a-9b7be96184dd" providerId="ADAL" clId="{FB952634-BBA2-439F-AD18-56C284DEEC70}" dt="2025-04-21T16:17:36.862" v="540" actId="47"/>
        <pc:sldMkLst>
          <pc:docMk/>
          <pc:sldMk cId="4283702434" sldId="1182"/>
        </pc:sldMkLst>
      </pc:sldChg>
      <pc:sldChg chg="add del">
        <pc:chgData name="Libby McKenna" userId="52f9efef-7411-4e74-b69a-9b7be96184dd" providerId="ADAL" clId="{FB952634-BBA2-439F-AD18-56C284DEEC70}" dt="2025-04-21T15:27:09.960" v="357" actId="47"/>
        <pc:sldMkLst>
          <pc:docMk/>
          <pc:sldMk cId="3320304306" sldId="1183"/>
        </pc:sldMkLst>
      </pc:sldChg>
      <pc:sldChg chg="del ord">
        <pc:chgData name="Libby McKenna" userId="52f9efef-7411-4e74-b69a-9b7be96184dd" providerId="ADAL" clId="{FB952634-BBA2-439F-AD18-56C284DEEC70}" dt="2025-04-21T16:02:20.106" v="440" actId="47"/>
        <pc:sldMkLst>
          <pc:docMk/>
          <pc:sldMk cId="3610636059" sldId="1184"/>
        </pc:sldMkLst>
      </pc:sldChg>
      <pc:sldChg chg="del">
        <pc:chgData name="Libby McKenna" userId="52f9efef-7411-4e74-b69a-9b7be96184dd" providerId="ADAL" clId="{FB952634-BBA2-439F-AD18-56C284DEEC70}" dt="2025-04-18T22:48:02.092" v="353" actId="47"/>
        <pc:sldMkLst>
          <pc:docMk/>
          <pc:sldMk cId="2788728853" sldId="1185"/>
        </pc:sldMkLst>
      </pc:sldChg>
      <pc:sldChg chg="del mod ord modShow">
        <pc:chgData name="Libby McKenna" userId="52f9efef-7411-4e74-b69a-9b7be96184dd" providerId="ADAL" clId="{FB952634-BBA2-439F-AD18-56C284DEEC70}" dt="2025-05-06T17:45:02.982" v="10108" actId="47"/>
        <pc:sldMkLst>
          <pc:docMk/>
          <pc:sldMk cId="2124232645" sldId="1186"/>
        </pc:sldMkLst>
      </pc:sldChg>
      <pc:sldChg chg="modSp mod">
        <pc:chgData name="Libby McKenna" userId="52f9efef-7411-4e74-b69a-9b7be96184dd" providerId="ADAL" clId="{FB952634-BBA2-439F-AD18-56C284DEEC70}" dt="2025-05-06T02:08:43.867" v="9569" actId="404"/>
        <pc:sldMkLst>
          <pc:docMk/>
          <pc:sldMk cId="2700928811" sldId="1187"/>
        </pc:sldMkLst>
        <pc:spChg chg="mod">
          <ac:chgData name="Libby McKenna" userId="52f9efef-7411-4e74-b69a-9b7be96184dd" providerId="ADAL" clId="{FB952634-BBA2-439F-AD18-56C284DEEC70}" dt="2025-04-21T15:30:45.141" v="428" actId="20577"/>
          <ac:spMkLst>
            <pc:docMk/>
            <pc:sldMk cId="2700928811" sldId="1187"/>
            <ac:spMk id="4" creationId="{C9D7EB0F-7DBD-4477-9B6F-B61F497557DF}"/>
          </ac:spMkLst>
        </pc:spChg>
        <pc:spChg chg="mod">
          <ac:chgData name="Libby McKenna" userId="52f9efef-7411-4e74-b69a-9b7be96184dd" providerId="ADAL" clId="{FB952634-BBA2-439F-AD18-56C284DEEC70}" dt="2025-05-06T02:08:43.867" v="9569" actId="404"/>
          <ac:spMkLst>
            <pc:docMk/>
            <pc:sldMk cId="2700928811" sldId="1187"/>
            <ac:spMk id="5" creationId="{5B2AF846-675D-3B7A-F7AC-5D0618E76D53}"/>
          </ac:spMkLst>
        </pc:spChg>
      </pc:sldChg>
      <pc:sldChg chg="del">
        <pc:chgData name="Libby McKenna" userId="52f9efef-7411-4e74-b69a-9b7be96184dd" providerId="ADAL" clId="{FB952634-BBA2-439F-AD18-56C284DEEC70}" dt="2025-04-18T22:45:02.322" v="339" actId="47"/>
        <pc:sldMkLst>
          <pc:docMk/>
          <pc:sldMk cId="2105021563" sldId="1188"/>
        </pc:sldMkLst>
      </pc:sldChg>
      <pc:sldChg chg="modSp add del mod">
        <pc:chgData name="Libby McKenna" userId="52f9efef-7411-4e74-b69a-9b7be96184dd" providerId="ADAL" clId="{FB952634-BBA2-439F-AD18-56C284DEEC70}" dt="2025-05-06T16:14:05.207" v="10104" actId="47"/>
        <pc:sldMkLst>
          <pc:docMk/>
          <pc:sldMk cId="3932190525" sldId="1189"/>
        </pc:sldMkLst>
      </pc:sldChg>
      <pc:sldChg chg="addSp delSp modSp add mod">
        <pc:chgData name="Libby McKenna" userId="52f9efef-7411-4e74-b69a-9b7be96184dd" providerId="ADAL" clId="{FB952634-BBA2-439F-AD18-56C284DEEC70}" dt="2025-05-06T15:12:12.218" v="10103" actId="164"/>
        <pc:sldMkLst>
          <pc:docMk/>
          <pc:sldMk cId="3847878947" sldId="1190"/>
        </pc:sldMkLst>
        <pc:spChg chg="mod topLvl">
          <ac:chgData name="Libby McKenna" userId="52f9efef-7411-4e74-b69a-9b7be96184dd" providerId="ADAL" clId="{FB952634-BBA2-439F-AD18-56C284DEEC70}" dt="2025-05-06T15:12:12.218" v="10103" actId="164"/>
          <ac:spMkLst>
            <pc:docMk/>
            <pc:sldMk cId="3847878947" sldId="1190"/>
            <ac:spMk id="6" creationId="{242652B2-34B0-6AF7-D5DC-4DE04174EBD4}"/>
          </ac:spMkLst>
        </pc:spChg>
        <pc:grpChg chg="add mod">
          <ac:chgData name="Libby McKenna" userId="52f9efef-7411-4e74-b69a-9b7be96184dd" providerId="ADAL" clId="{FB952634-BBA2-439F-AD18-56C284DEEC70}" dt="2025-05-06T15:12:12.218" v="10103" actId="164"/>
          <ac:grpSpMkLst>
            <pc:docMk/>
            <pc:sldMk cId="3847878947" sldId="1190"/>
            <ac:grpSpMk id="2" creationId="{9BFBE01B-DEB7-CAB9-DBAB-293C5C7805B0}"/>
          </ac:grpSpMkLst>
        </pc:grpChg>
        <pc:grpChg chg="del">
          <ac:chgData name="Libby McKenna" userId="52f9efef-7411-4e74-b69a-9b7be96184dd" providerId="ADAL" clId="{FB952634-BBA2-439F-AD18-56C284DEEC70}" dt="2025-05-06T15:12:00.320" v="10101" actId="165"/>
          <ac:grpSpMkLst>
            <pc:docMk/>
            <pc:sldMk cId="3847878947" sldId="1190"/>
            <ac:grpSpMk id="7" creationId="{71B3E127-D1CA-A691-7723-36E1ED64EA64}"/>
          </ac:grpSpMkLst>
        </pc:grpChg>
        <pc:picChg chg="mod topLvl">
          <ac:chgData name="Libby McKenna" userId="52f9efef-7411-4e74-b69a-9b7be96184dd" providerId="ADAL" clId="{FB952634-BBA2-439F-AD18-56C284DEEC70}" dt="2025-05-06T15:12:12.218" v="10103" actId="164"/>
          <ac:picMkLst>
            <pc:docMk/>
            <pc:sldMk cId="3847878947" sldId="1190"/>
            <ac:picMk id="3" creationId="{1ECD2E64-1DC8-29BC-3535-79EEFEA4EA4A}"/>
          </ac:picMkLst>
        </pc:picChg>
      </pc:sldChg>
      <pc:sldChg chg="add del">
        <pc:chgData name="Libby McKenna" userId="52f9efef-7411-4e74-b69a-9b7be96184dd" providerId="ADAL" clId="{FB952634-BBA2-439F-AD18-56C284DEEC70}" dt="2025-04-18T22:43:37.058" v="321" actId="47"/>
        <pc:sldMkLst>
          <pc:docMk/>
          <pc:sldMk cId="2875596295" sldId="1194"/>
        </pc:sldMkLst>
      </pc:sldChg>
      <pc:sldChg chg="addSp modSp add mod ord modNotesTx">
        <pc:chgData name="Libby McKenna" userId="52f9efef-7411-4e74-b69a-9b7be96184dd" providerId="ADAL" clId="{FB952634-BBA2-439F-AD18-56C284DEEC70}" dt="2025-05-06T14:55:15.564" v="9800" actId="6549"/>
        <pc:sldMkLst>
          <pc:docMk/>
          <pc:sldMk cId="939119868" sldId="1195"/>
        </pc:sldMkLst>
        <pc:spChg chg="mod">
          <ac:chgData name="Libby McKenna" userId="52f9efef-7411-4e74-b69a-9b7be96184dd" providerId="ADAL" clId="{FB952634-BBA2-439F-AD18-56C284DEEC70}" dt="2025-05-06T14:54:07.150" v="9790" actId="164"/>
          <ac:spMkLst>
            <pc:docMk/>
            <pc:sldMk cId="939119868" sldId="1195"/>
            <ac:spMk id="2" creationId="{776F5FFE-5536-8E11-B9F2-8EEAC85FDC67}"/>
          </ac:spMkLst>
        </pc:spChg>
        <pc:spChg chg="mod">
          <ac:chgData name="Libby McKenna" userId="52f9efef-7411-4e74-b69a-9b7be96184dd" providerId="ADAL" clId="{FB952634-BBA2-439F-AD18-56C284DEEC70}" dt="2025-05-06T14:54:07.150" v="9790" actId="164"/>
          <ac:spMkLst>
            <pc:docMk/>
            <pc:sldMk cId="939119868" sldId="1195"/>
            <ac:spMk id="3" creationId="{9B85E954-A803-F8F1-074B-9263D8437131}"/>
          </ac:spMkLst>
        </pc:spChg>
        <pc:spChg chg="mod">
          <ac:chgData name="Libby McKenna" userId="52f9efef-7411-4e74-b69a-9b7be96184dd" providerId="ADAL" clId="{FB952634-BBA2-439F-AD18-56C284DEEC70}" dt="2025-05-06T14:54:01.074" v="9787" actId="164"/>
          <ac:spMkLst>
            <pc:docMk/>
            <pc:sldMk cId="939119868" sldId="1195"/>
            <ac:spMk id="8" creationId="{1AD1E494-4F0F-411D-E6F7-03256B0DF886}"/>
          </ac:spMkLst>
        </pc:spChg>
        <pc:spChg chg="mod">
          <ac:chgData name="Libby McKenna" userId="52f9efef-7411-4e74-b69a-9b7be96184dd" providerId="ADAL" clId="{FB952634-BBA2-439F-AD18-56C284DEEC70}" dt="2025-05-06T14:54:01.074" v="9787" actId="164"/>
          <ac:spMkLst>
            <pc:docMk/>
            <pc:sldMk cId="939119868" sldId="1195"/>
            <ac:spMk id="9" creationId="{21227290-5BD8-AF66-7185-B47AC4D049D3}"/>
          </ac:spMkLst>
        </pc:spChg>
        <pc:spChg chg="mod">
          <ac:chgData name="Libby McKenna" userId="52f9efef-7411-4e74-b69a-9b7be96184dd" providerId="ADAL" clId="{FB952634-BBA2-439F-AD18-56C284DEEC70}" dt="2025-05-06T14:54:16.674" v="9793" actId="164"/>
          <ac:spMkLst>
            <pc:docMk/>
            <pc:sldMk cId="939119868" sldId="1195"/>
            <ac:spMk id="10" creationId="{87A82514-DD65-8DA5-7A98-48A2E9746636}"/>
          </ac:spMkLst>
        </pc:spChg>
        <pc:spChg chg="mod">
          <ac:chgData name="Libby McKenna" userId="52f9efef-7411-4e74-b69a-9b7be96184dd" providerId="ADAL" clId="{FB952634-BBA2-439F-AD18-56C284DEEC70}" dt="2025-05-06T14:55:15.564" v="9800" actId="6549"/>
          <ac:spMkLst>
            <pc:docMk/>
            <pc:sldMk cId="939119868" sldId="1195"/>
            <ac:spMk id="11" creationId="{C296B3B8-499C-FA60-9B50-3A103B4CA6BF}"/>
          </ac:spMkLst>
        </pc:spChg>
        <pc:grpChg chg="add mod">
          <ac:chgData name="Libby McKenna" userId="52f9efef-7411-4e74-b69a-9b7be96184dd" providerId="ADAL" clId="{FB952634-BBA2-439F-AD18-56C284DEEC70}" dt="2025-05-06T14:54:31.666" v="9795" actId="555"/>
          <ac:grpSpMkLst>
            <pc:docMk/>
            <pc:sldMk cId="939119868" sldId="1195"/>
            <ac:grpSpMk id="7" creationId="{E83C815C-506A-7C70-358B-7B53CF16C9CF}"/>
          </ac:grpSpMkLst>
        </pc:grpChg>
        <pc:grpChg chg="add mod">
          <ac:chgData name="Libby McKenna" userId="52f9efef-7411-4e74-b69a-9b7be96184dd" providerId="ADAL" clId="{FB952634-BBA2-439F-AD18-56C284DEEC70}" dt="2025-05-06T14:54:35.034" v="9796" actId="408"/>
          <ac:grpSpMkLst>
            <pc:docMk/>
            <pc:sldMk cId="939119868" sldId="1195"/>
            <ac:grpSpMk id="12" creationId="{EF7E0A50-CC8D-2D74-E0B9-6829591F525F}"/>
          </ac:grpSpMkLst>
        </pc:grpChg>
        <pc:grpChg chg="add mod">
          <ac:chgData name="Libby McKenna" userId="52f9efef-7411-4e74-b69a-9b7be96184dd" providerId="ADAL" clId="{FB952634-BBA2-439F-AD18-56C284DEEC70}" dt="2025-05-06T14:54:31.666" v="9795" actId="555"/>
          <ac:grpSpMkLst>
            <pc:docMk/>
            <pc:sldMk cId="939119868" sldId="1195"/>
            <ac:grpSpMk id="13" creationId="{CCF2E0F1-FFF6-80AB-A2BA-F42D586B373A}"/>
          </ac:grpSpMkLst>
        </pc:grpChg>
      </pc:sldChg>
      <pc:sldChg chg="addSp modSp mod modAnim modNotesTx">
        <pc:chgData name="Libby McKenna" userId="52f9efef-7411-4e74-b69a-9b7be96184dd" providerId="ADAL" clId="{FB952634-BBA2-439F-AD18-56C284DEEC70}" dt="2025-05-06T14:46:34.838" v="9785"/>
        <pc:sldMkLst>
          <pc:docMk/>
          <pc:sldMk cId="385386534" sldId="3509"/>
        </pc:sldMkLst>
        <pc:spChg chg="mod">
          <ac:chgData name="Libby McKenna" userId="52f9efef-7411-4e74-b69a-9b7be96184dd" providerId="ADAL" clId="{FB952634-BBA2-439F-AD18-56C284DEEC70}" dt="2025-05-01T16:16:06.322" v="3780" actId="1076"/>
          <ac:spMkLst>
            <pc:docMk/>
            <pc:sldMk cId="385386534" sldId="3509"/>
            <ac:spMk id="2" creationId="{2CAAAE59-8DEC-4056-97BC-7B6630F1FD2E}"/>
          </ac:spMkLst>
        </pc:spChg>
        <pc:picChg chg="add mod ord modCrop">
          <ac:chgData name="Libby McKenna" userId="52f9efef-7411-4e74-b69a-9b7be96184dd" providerId="ADAL" clId="{FB952634-BBA2-439F-AD18-56C284DEEC70}" dt="2025-05-01T16:12:16.599" v="3709" actId="167"/>
          <ac:picMkLst>
            <pc:docMk/>
            <pc:sldMk cId="385386534" sldId="3509"/>
            <ac:picMk id="5" creationId="{068B0B3E-0735-4F48-146E-8054B9468C83}"/>
          </ac:picMkLst>
        </pc:picChg>
        <pc:picChg chg="mod modCrop">
          <ac:chgData name="Libby McKenna" userId="52f9efef-7411-4e74-b69a-9b7be96184dd" providerId="ADAL" clId="{FB952634-BBA2-439F-AD18-56C284DEEC70}" dt="2025-05-01T16:14:30.543" v="3716" actId="732"/>
          <ac:picMkLst>
            <pc:docMk/>
            <pc:sldMk cId="385386534" sldId="3509"/>
            <ac:picMk id="6" creationId="{A617DD21-3274-4F10-A7C5-366BE60FCC30}"/>
          </ac:picMkLst>
        </pc:picChg>
        <pc:picChg chg="add mod modCrop">
          <ac:chgData name="Libby McKenna" userId="52f9efef-7411-4e74-b69a-9b7be96184dd" providerId="ADAL" clId="{FB952634-BBA2-439F-AD18-56C284DEEC70}" dt="2025-05-01T16:14:57.911" v="3745" actId="732"/>
          <ac:picMkLst>
            <pc:docMk/>
            <pc:sldMk cId="385386534" sldId="3509"/>
            <ac:picMk id="7" creationId="{88F0BD6B-D39F-2889-A146-8DE241796423}"/>
          </ac:picMkLst>
        </pc:picChg>
        <pc:picChg chg="add mod">
          <ac:chgData name="Libby McKenna" userId="52f9efef-7411-4e74-b69a-9b7be96184dd" providerId="ADAL" clId="{FB952634-BBA2-439F-AD18-56C284DEEC70}" dt="2025-05-01T16:15:19.572" v="3772" actId="29295"/>
          <ac:picMkLst>
            <pc:docMk/>
            <pc:sldMk cId="385386534" sldId="3509"/>
            <ac:picMk id="8" creationId="{810E5590-E954-CBD3-850C-BB944F3F965B}"/>
          </ac:picMkLst>
        </pc:picChg>
      </pc:sldChg>
      <pc:sldChg chg="del">
        <pc:chgData name="Libby McKenna" userId="52f9efef-7411-4e74-b69a-9b7be96184dd" providerId="ADAL" clId="{FB952634-BBA2-439F-AD18-56C284DEEC70}" dt="2025-04-18T22:47:27.847" v="350" actId="47"/>
        <pc:sldMkLst>
          <pc:docMk/>
          <pc:sldMk cId="1809091692" sldId="3510"/>
        </pc:sldMkLst>
      </pc:sldChg>
      <pc:sldChg chg="modSp mod">
        <pc:chgData name="Libby McKenna" userId="52f9efef-7411-4e74-b69a-9b7be96184dd" providerId="ADAL" clId="{FB952634-BBA2-439F-AD18-56C284DEEC70}" dt="2025-05-01T18:41:38.299" v="4908" actId="20577"/>
        <pc:sldMkLst>
          <pc:docMk/>
          <pc:sldMk cId="2364435552" sldId="3511"/>
        </pc:sldMkLst>
        <pc:spChg chg="mod">
          <ac:chgData name="Libby McKenna" userId="52f9efef-7411-4e74-b69a-9b7be96184dd" providerId="ADAL" clId="{FB952634-BBA2-439F-AD18-56C284DEEC70}" dt="2025-05-01T18:41:38.299" v="4908" actId="20577"/>
          <ac:spMkLst>
            <pc:docMk/>
            <pc:sldMk cId="2364435552" sldId="3511"/>
            <ac:spMk id="8" creationId="{EA48ED01-3E6C-6371-5AC1-192166170549}"/>
          </ac:spMkLst>
        </pc:spChg>
      </pc:sldChg>
      <pc:sldChg chg="addSp delSp modSp add mod ord modNotesTx">
        <pc:chgData name="Libby McKenna" userId="52f9efef-7411-4e74-b69a-9b7be96184dd" providerId="ADAL" clId="{FB952634-BBA2-439F-AD18-56C284DEEC70}" dt="2025-05-01T21:03:58.093" v="7655" actId="27636"/>
        <pc:sldMkLst>
          <pc:docMk/>
          <pc:sldMk cId="358501235" sldId="3512"/>
        </pc:sldMkLst>
        <pc:spChg chg="mod">
          <ac:chgData name="Libby McKenna" userId="52f9efef-7411-4e74-b69a-9b7be96184dd" providerId="ADAL" clId="{FB952634-BBA2-439F-AD18-56C284DEEC70}" dt="2025-05-01T21:03:58.093" v="7655" actId="27636"/>
          <ac:spMkLst>
            <pc:docMk/>
            <pc:sldMk cId="358501235" sldId="3512"/>
            <ac:spMk id="2" creationId="{199A2883-5722-9DC0-9DE1-E5E25B4821EF}"/>
          </ac:spMkLst>
        </pc:spChg>
      </pc:sldChg>
      <pc:sldChg chg="modSp add mod ord modShow">
        <pc:chgData name="Libby McKenna" userId="52f9efef-7411-4e74-b69a-9b7be96184dd" providerId="ADAL" clId="{FB952634-BBA2-439F-AD18-56C284DEEC70}" dt="2025-05-07T00:39:54.821" v="10478"/>
        <pc:sldMkLst>
          <pc:docMk/>
          <pc:sldMk cId="1832664328" sldId="3513"/>
        </pc:sldMkLst>
        <pc:spChg chg="mod">
          <ac:chgData name="Libby McKenna" userId="52f9efef-7411-4e74-b69a-9b7be96184dd" providerId="ADAL" clId="{FB952634-BBA2-439F-AD18-56C284DEEC70}" dt="2025-04-30T22:53:36.028" v="3273" actId="20577"/>
          <ac:spMkLst>
            <pc:docMk/>
            <pc:sldMk cId="1832664328" sldId="3513"/>
            <ac:spMk id="9" creationId="{D2557622-E6C1-A53C-2A31-9665A4508166}"/>
          </ac:spMkLst>
        </pc:spChg>
        <pc:spChg chg="mod">
          <ac:chgData name="Libby McKenna" userId="52f9efef-7411-4e74-b69a-9b7be96184dd" providerId="ADAL" clId="{FB952634-BBA2-439F-AD18-56C284DEEC70}" dt="2025-05-01T20:28:06.326" v="7555" actId="207"/>
          <ac:spMkLst>
            <pc:docMk/>
            <pc:sldMk cId="1832664328" sldId="3513"/>
            <ac:spMk id="10" creationId="{D6AD88CA-CC80-435A-76F2-CDDFEB529415}"/>
          </ac:spMkLst>
        </pc:spChg>
      </pc:sldChg>
      <pc:sldChg chg="addSp delSp modSp add mod ord delAnim modAnim">
        <pc:chgData name="Libby McKenna" userId="52f9efef-7411-4e74-b69a-9b7be96184dd" providerId="ADAL" clId="{FB952634-BBA2-439F-AD18-56C284DEEC70}" dt="2025-05-07T15:29:31.431" v="11464" actId="1076"/>
        <pc:sldMkLst>
          <pc:docMk/>
          <pc:sldMk cId="3594167382" sldId="3514"/>
        </pc:sldMkLst>
        <pc:spChg chg="mod">
          <ac:chgData name="Libby McKenna" userId="52f9efef-7411-4e74-b69a-9b7be96184dd" providerId="ADAL" clId="{FB952634-BBA2-439F-AD18-56C284DEEC70}" dt="2025-05-07T15:29:25.736" v="11463" actId="1076"/>
          <ac:spMkLst>
            <pc:docMk/>
            <pc:sldMk cId="3594167382" sldId="3514"/>
            <ac:spMk id="7" creationId="{10DFEEA3-110F-6606-5857-C65670EA3755}"/>
          </ac:spMkLst>
        </pc:spChg>
        <pc:spChg chg="add mod topLvl">
          <ac:chgData name="Libby McKenna" userId="52f9efef-7411-4e74-b69a-9b7be96184dd" providerId="ADAL" clId="{FB952634-BBA2-439F-AD18-56C284DEEC70}" dt="2025-05-07T15:29:25.736" v="11463" actId="1076"/>
          <ac:spMkLst>
            <pc:docMk/>
            <pc:sldMk cId="3594167382" sldId="3514"/>
            <ac:spMk id="8" creationId="{E155A29E-79C3-5E8B-15AE-34CDF2664CC2}"/>
          </ac:spMkLst>
        </pc:spChg>
        <pc:picChg chg="del mod">
          <ac:chgData name="Libby McKenna" userId="52f9efef-7411-4e74-b69a-9b7be96184dd" providerId="ADAL" clId="{FB952634-BBA2-439F-AD18-56C284DEEC70}" dt="2025-05-07T15:23:53.664" v="11432" actId="478"/>
          <ac:picMkLst>
            <pc:docMk/>
            <pc:sldMk cId="3594167382" sldId="3514"/>
            <ac:picMk id="2" creationId="{031483E5-D2DA-E693-BF57-7C826C96025D}"/>
          </ac:picMkLst>
        </pc:picChg>
        <pc:picChg chg="add del mod">
          <ac:chgData name="Libby McKenna" userId="52f9efef-7411-4e74-b69a-9b7be96184dd" providerId="ADAL" clId="{FB952634-BBA2-439F-AD18-56C284DEEC70}" dt="2025-05-07T15:28:05.796" v="11440" actId="478"/>
          <ac:picMkLst>
            <pc:docMk/>
            <pc:sldMk cId="3594167382" sldId="3514"/>
            <ac:picMk id="3" creationId="{6C5FBE53-11FE-0539-DB84-96ED2004EF3F}"/>
          </ac:picMkLst>
        </pc:picChg>
        <pc:picChg chg="add mod topLvl">
          <ac:chgData name="Libby McKenna" userId="52f9efef-7411-4e74-b69a-9b7be96184dd" providerId="ADAL" clId="{FB952634-BBA2-439F-AD18-56C284DEEC70}" dt="2025-05-07T15:29:25.736" v="11463" actId="1076"/>
          <ac:picMkLst>
            <pc:docMk/>
            <pc:sldMk cId="3594167382" sldId="3514"/>
            <ac:picMk id="6" creationId="{8CE39AE1-DDA3-65C2-6FF6-063249F0097A}"/>
          </ac:picMkLst>
        </pc:picChg>
        <pc:picChg chg="add mod">
          <ac:chgData name="Libby McKenna" userId="52f9efef-7411-4e74-b69a-9b7be96184dd" providerId="ADAL" clId="{FB952634-BBA2-439F-AD18-56C284DEEC70}" dt="2025-05-07T15:29:31.431" v="11464" actId="1076"/>
          <ac:picMkLst>
            <pc:docMk/>
            <pc:sldMk cId="3594167382" sldId="3514"/>
            <ac:picMk id="10" creationId="{7D422B6F-487D-45B0-D2BF-2BFB1768BD1D}"/>
          </ac:picMkLst>
        </pc:picChg>
      </pc:sldChg>
      <pc:sldChg chg="addSp delSp modSp add mod addAnim delAnim modNotesTx">
        <pc:chgData name="Libby McKenna" userId="52f9efef-7411-4e74-b69a-9b7be96184dd" providerId="ADAL" clId="{FB952634-BBA2-439F-AD18-56C284DEEC70}" dt="2025-05-06T17:48:40.265" v="10150" actId="20577"/>
        <pc:sldMkLst>
          <pc:docMk/>
          <pc:sldMk cId="2490611316" sldId="3515"/>
        </pc:sldMkLst>
        <pc:spChg chg="add del mod">
          <ac:chgData name="Libby McKenna" userId="52f9efef-7411-4e74-b69a-9b7be96184dd" providerId="ADAL" clId="{FB952634-BBA2-439F-AD18-56C284DEEC70}" dt="2025-05-06T02:40:36.584" v="9638" actId="478"/>
          <ac:spMkLst>
            <pc:docMk/>
            <pc:sldMk cId="2490611316" sldId="3515"/>
            <ac:spMk id="3" creationId="{02BA9836-168D-92F8-654D-C648766BED4C}"/>
          </ac:spMkLst>
        </pc:spChg>
        <pc:spChg chg="mod">
          <ac:chgData name="Libby McKenna" userId="52f9efef-7411-4e74-b69a-9b7be96184dd" providerId="ADAL" clId="{FB952634-BBA2-439F-AD18-56C284DEEC70}" dt="2025-04-30T22:26:20.937" v="2752" actId="20577"/>
          <ac:spMkLst>
            <pc:docMk/>
            <pc:sldMk cId="2490611316" sldId="3515"/>
            <ac:spMk id="4" creationId="{66DDB7B4-2F45-2B2F-9B87-C0CA3C43E35D}"/>
          </ac:spMkLst>
        </pc:spChg>
        <pc:spChg chg="add del mod">
          <ac:chgData name="Libby McKenna" userId="52f9efef-7411-4e74-b69a-9b7be96184dd" providerId="ADAL" clId="{FB952634-BBA2-439F-AD18-56C284DEEC70}" dt="2025-05-06T02:40:46.668" v="9642" actId="478"/>
          <ac:spMkLst>
            <pc:docMk/>
            <pc:sldMk cId="2490611316" sldId="3515"/>
            <ac:spMk id="6" creationId="{793D2D28-EDD8-8655-AE85-69615089DA94}"/>
          </ac:spMkLst>
        </pc:spChg>
        <pc:picChg chg="add del">
          <ac:chgData name="Libby McKenna" userId="52f9efef-7411-4e74-b69a-9b7be96184dd" providerId="ADAL" clId="{FB952634-BBA2-439F-AD18-56C284DEEC70}" dt="2025-05-06T02:40:38.866" v="9639" actId="478"/>
          <ac:picMkLst>
            <pc:docMk/>
            <pc:sldMk cId="2490611316" sldId="3515"/>
            <ac:picMk id="8" creationId="{B7B0D81D-ED3F-D00B-6B9B-D2F3F860DE63}"/>
          </ac:picMkLst>
        </pc:picChg>
        <pc:picChg chg="add mod">
          <ac:chgData name="Libby McKenna" userId="52f9efef-7411-4e74-b69a-9b7be96184dd" providerId="ADAL" clId="{FB952634-BBA2-439F-AD18-56C284DEEC70}" dt="2025-05-06T02:40:58.409" v="9655" actId="1035"/>
          <ac:picMkLst>
            <pc:docMk/>
            <pc:sldMk cId="2490611316" sldId="3515"/>
            <ac:picMk id="9" creationId="{BDC69B1C-8221-6191-F5D3-7FE2E208047F}"/>
          </ac:picMkLst>
        </pc:picChg>
      </pc:sldChg>
      <pc:sldChg chg="addSp delSp modSp add mod ord addAnim delAnim modAnim modNotesTx">
        <pc:chgData name="Libby McKenna" userId="52f9efef-7411-4e74-b69a-9b7be96184dd" providerId="ADAL" clId="{FB952634-BBA2-439F-AD18-56C284DEEC70}" dt="2025-05-07T01:18:57.363" v="10479" actId="6549"/>
        <pc:sldMkLst>
          <pc:docMk/>
          <pc:sldMk cId="4241818234" sldId="3516"/>
        </pc:sldMkLst>
        <pc:spChg chg="add del mod">
          <ac:chgData name="Libby McKenna" userId="52f9efef-7411-4e74-b69a-9b7be96184dd" providerId="ADAL" clId="{FB952634-BBA2-439F-AD18-56C284DEEC70}" dt="2025-04-25T22:59:33.750" v="1739" actId="1076"/>
          <ac:spMkLst>
            <pc:docMk/>
            <pc:sldMk cId="4241818234" sldId="3516"/>
            <ac:spMk id="3" creationId="{2B407820-0F21-A21D-DC7B-D0C2DB12E711}"/>
          </ac:spMkLst>
        </pc:spChg>
        <pc:spChg chg="mod">
          <ac:chgData name="Libby McKenna" userId="52f9efef-7411-4e74-b69a-9b7be96184dd" providerId="ADAL" clId="{FB952634-BBA2-439F-AD18-56C284DEEC70}" dt="2025-05-06T14:55:37.428" v="9815" actId="20577"/>
          <ac:spMkLst>
            <pc:docMk/>
            <pc:sldMk cId="4241818234" sldId="3516"/>
            <ac:spMk id="6" creationId="{28A1B17E-4674-3FA3-5667-8371451CD8DA}"/>
          </ac:spMkLst>
        </pc:spChg>
        <pc:spChg chg="mod">
          <ac:chgData name="Libby McKenna" userId="52f9efef-7411-4e74-b69a-9b7be96184dd" providerId="ADAL" clId="{FB952634-BBA2-439F-AD18-56C284DEEC70}" dt="2025-04-25T22:59:17.352" v="1735" actId="14"/>
          <ac:spMkLst>
            <pc:docMk/>
            <pc:sldMk cId="4241818234" sldId="3516"/>
            <ac:spMk id="7" creationId="{CC3971D3-8DB3-DD9E-3033-515CC3F4FBD0}"/>
          </ac:spMkLst>
        </pc:spChg>
        <pc:spChg chg="add mod ord">
          <ac:chgData name="Libby McKenna" userId="52f9efef-7411-4e74-b69a-9b7be96184dd" providerId="ADAL" clId="{FB952634-BBA2-439F-AD18-56C284DEEC70}" dt="2025-04-22T15:06:17.604" v="908"/>
          <ac:spMkLst>
            <pc:docMk/>
            <pc:sldMk cId="4241818234" sldId="3516"/>
            <ac:spMk id="47" creationId="{527E11A6-E15D-10EB-E1FD-4A58FFC56335}"/>
          </ac:spMkLst>
        </pc:spChg>
        <pc:picChg chg="add mod modCrop">
          <ac:chgData name="Libby McKenna" userId="52f9efef-7411-4e74-b69a-9b7be96184dd" providerId="ADAL" clId="{FB952634-BBA2-439F-AD18-56C284DEEC70}" dt="2025-04-25T21:04:59.849" v="1628" actId="1076"/>
          <ac:picMkLst>
            <pc:docMk/>
            <pc:sldMk cId="4241818234" sldId="3516"/>
            <ac:picMk id="10" creationId="{5488FA7B-0AFA-71B4-730F-05E81E3F16C7}"/>
          </ac:picMkLst>
        </pc:picChg>
        <pc:picChg chg="add mod ord">
          <ac:chgData name="Libby McKenna" userId="52f9efef-7411-4e74-b69a-9b7be96184dd" providerId="ADAL" clId="{FB952634-BBA2-439F-AD18-56C284DEEC70}" dt="2025-04-22T15:05:42.443" v="906" actId="167"/>
          <ac:picMkLst>
            <pc:docMk/>
            <pc:sldMk cId="4241818234" sldId="3516"/>
            <ac:picMk id="46" creationId="{8ECB8A8E-1542-E11F-0B56-8DA0ED149A55}"/>
          </ac:picMkLst>
        </pc:picChg>
      </pc:sldChg>
      <pc:sldChg chg="addSp delSp modSp add mod ord delAnim modAnim modNotesTx">
        <pc:chgData name="Libby McKenna" userId="52f9efef-7411-4e74-b69a-9b7be96184dd" providerId="ADAL" clId="{FB952634-BBA2-439F-AD18-56C284DEEC70}" dt="2025-05-07T01:19:50.378" v="10503" actId="20577"/>
        <pc:sldMkLst>
          <pc:docMk/>
          <pc:sldMk cId="3735838873" sldId="3517"/>
        </pc:sldMkLst>
        <pc:spChg chg="mod">
          <ac:chgData name="Libby McKenna" userId="52f9efef-7411-4e74-b69a-9b7be96184dd" providerId="ADAL" clId="{FB952634-BBA2-439F-AD18-56C284DEEC70}" dt="2025-04-25T23:00:45.225" v="1779" actId="20577"/>
          <ac:spMkLst>
            <pc:docMk/>
            <pc:sldMk cId="3735838873" sldId="3517"/>
            <ac:spMk id="6" creationId="{C444E243-641E-B759-C6BE-1C1904AAE0E2}"/>
          </ac:spMkLst>
        </pc:spChg>
        <pc:spChg chg="mod">
          <ac:chgData name="Libby McKenna" userId="52f9efef-7411-4e74-b69a-9b7be96184dd" providerId="ADAL" clId="{FB952634-BBA2-439F-AD18-56C284DEEC70}" dt="2025-04-25T23:00:14.671" v="1741" actId="27636"/>
          <ac:spMkLst>
            <pc:docMk/>
            <pc:sldMk cId="3735838873" sldId="3517"/>
            <ac:spMk id="7" creationId="{436A1B3B-8D5B-7F70-6CA0-A509A45F0D29}"/>
          </ac:spMkLst>
        </pc:spChg>
        <pc:picChg chg="add mod">
          <ac:chgData name="Libby McKenna" userId="52f9efef-7411-4e74-b69a-9b7be96184dd" providerId="ADAL" clId="{FB952634-BBA2-439F-AD18-56C284DEEC70}" dt="2025-04-22T15:09:37.568" v="960" actId="1076"/>
          <ac:picMkLst>
            <pc:docMk/>
            <pc:sldMk cId="3735838873" sldId="3517"/>
            <ac:picMk id="3" creationId="{8D65AFC0-B360-0877-1F32-6EB290F07082}"/>
          </ac:picMkLst>
        </pc:picChg>
        <pc:picChg chg="add mod">
          <ac:chgData name="Libby McKenna" userId="52f9efef-7411-4e74-b69a-9b7be96184dd" providerId="ADAL" clId="{FB952634-BBA2-439F-AD18-56C284DEEC70}" dt="2025-04-22T17:12:40.783" v="1025" actId="29295"/>
          <ac:picMkLst>
            <pc:docMk/>
            <pc:sldMk cId="3735838873" sldId="3517"/>
            <ac:picMk id="9" creationId="{CF8BD023-5869-4183-B2E3-2253B83AC401}"/>
          </ac:picMkLst>
        </pc:picChg>
      </pc:sldChg>
      <pc:sldChg chg="add del">
        <pc:chgData name="Libby McKenna" userId="52f9efef-7411-4e74-b69a-9b7be96184dd" providerId="ADAL" clId="{FB952634-BBA2-439F-AD18-56C284DEEC70}" dt="2025-05-01T19:40:12.594" v="7373" actId="47"/>
        <pc:sldMkLst>
          <pc:docMk/>
          <pc:sldMk cId="1458306301" sldId="3518"/>
        </pc:sldMkLst>
      </pc:sldChg>
      <pc:sldChg chg="delSp add del mod delAnim modAnim modNotesTx">
        <pc:chgData name="Libby McKenna" userId="52f9efef-7411-4e74-b69a-9b7be96184dd" providerId="ADAL" clId="{FB952634-BBA2-439F-AD18-56C284DEEC70}" dt="2025-05-06T01:40:54.539" v="9506" actId="47"/>
        <pc:sldMkLst>
          <pc:docMk/>
          <pc:sldMk cId="1725337330" sldId="3519"/>
        </pc:sldMkLst>
      </pc:sldChg>
      <pc:sldChg chg="add del ord modAnim modNotesTx">
        <pc:chgData name="Libby McKenna" userId="52f9efef-7411-4e74-b69a-9b7be96184dd" providerId="ADAL" clId="{FB952634-BBA2-439F-AD18-56C284DEEC70}" dt="2025-05-06T01:43:25.632" v="9542" actId="47"/>
        <pc:sldMkLst>
          <pc:docMk/>
          <pc:sldMk cId="1824252218" sldId="3520"/>
        </pc:sldMkLst>
      </pc:sldChg>
      <pc:sldChg chg="addSp delSp modSp add mod modTransition modAnim modNotesTx">
        <pc:chgData name="Libby McKenna" userId="52f9efef-7411-4e74-b69a-9b7be96184dd" providerId="ADAL" clId="{FB952634-BBA2-439F-AD18-56C284DEEC70}" dt="2025-05-06T02:23:21.565" v="9633" actId="313"/>
        <pc:sldMkLst>
          <pc:docMk/>
          <pc:sldMk cId="2173728453" sldId="3521"/>
        </pc:sldMkLst>
        <pc:spChg chg="del">
          <ac:chgData name="Libby McKenna" userId="52f9efef-7411-4e74-b69a-9b7be96184dd" providerId="ADAL" clId="{FB952634-BBA2-439F-AD18-56C284DEEC70}" dt="2025-05-06T01:13:36.500" v="9458" actId="478"/>
          <ac:spMkLst>
            <pc:docMk/>
            <pc:sldMk cId="2173728453" sldId="3521"/>
            <ac:spMk id="5" creationId="{6FE3F49E-5812-892A-3F28-C422250F2814}"/>
          </ac:spMkLst>
        </pc:spChg>
        <pc:spChg chg="del">
          <ac:chgData name="Libby McKenna" userId="52f9efef-7411-4e74-b69a-9b7be96184dd" providerId="ADAL" clId="{FB952634-BBA2-439F-AD18-56C284DEEC70}" dt="2025-05-06T01:13:39.580" v="9459" actId="478"/>
          <ac:spMkLst>
            <pc:docMk/>
            <pc:sldMk cId="2173728453" sldId="3521"/>
            <ac:spMk id="6" creationId="{8D7F9DDA-1230-BDF4-43E0-969F2844FF16}"/>
          </ac:spMkLst>
        </pc:spChg>
        <pc:spChg chg="del mod">
          <ac:chgData name="Libby McKenna" userId="52f9efef-7411-4e74-b69a-9b7be96184dd" providerId="ADAL" clId="{FB952634-BBA2-439F-AD18-56C284DEEC70}" dt="2025-05-06T01:01:39.647" v="9378" actId="478"/>
          <ac:spMkLst>
            <pc:docMk/>
            <pc:sldMk cId="2173728453" sldId="3521"/>
            <ac:spMk id="11" creationId="{470EF0B3-C5E6-7898-EFBC-28B2EC364D54}"/>
          </ac:spMkLst>
        </pc:spChg>
        <pc:spChg chg="del">
          <ac:chgData name="Libby McKenna" userId="52f9efef-7411-4e74-b69a-9b7be96184dd" providerId="ADAL" clId="{FB952634-BBA2-439F-AD18-56C284DEEC70}" dt="2025-05-06T01:13:39.580" v="9459" actId="478"/>
          <ac:spMkLst>
            <pc:docMk/>
            <pc:sldMk cId="2173728453" sldId="3521"/>
            <ac:spMk id="24" creationId="{D69DC9C5-4D05-5827-B9FC-5F428CAFC1CE}"/>
          </ac:spMkLst>
        </pc:spChg>
        <pc:spChg chg="del">
          <ac:chgData name="Libby McKenna" userId="52f9efef-7411-4e74-b69a-9b7be96184dd" providerId="ADAL" clId="{FB952634-BBA2-439F-AD18-56C284DEEC70}" dt="2025-05-06T01:13:39.580" v="9459" actId="478"/>
          <ac:spMkLst>
            <pc:docMk/>
            <pc:sldMk cId="2173728453" sldId="3521"/>
            <ac:spMk id="25" creationId="{8418A81A-A98B-6385-902E-88D0C13904CB}"/>
          </ac:spMkLst>
        </pc:spChg>
        <pc:spChg chg="mod">
          <ac:chgData name="Libby McKenna" userId="52f9efef-7411-4e74-b69a-9b7be96184dd" providerId="ADAL" clId="{FB952634-BBA2-439F-AD18-56C284DEEC70}" dt="2025-05-06T01:00:32.449" v="9363"/>
          <ac:spMkLst>
            <pc:docMk/>
            <pc:sldMk cId="2173728453" sldId="3521"/>
            <ac:spMk id="1045" creationId="{82B94922-091C-845E-9380-CA3CD408DEC3}"/>
          </ac:spMkLst>
        </pc:spChg>
        <pc:spChg chg="mod">
          <ac:chgData name="Libby McKenna" userId="52f9efef-7411-4e74-b69a-9b7be96184dd" providerId="ADAL" clId="{FB952634-BBA2-439F-AD18-56C284DEEC70}" dt="2025-05-06T01:00:32.449" v="9363"/>
          <ac:spMkLst>
            <pc:docMk/>
            <pc:sldMk cId="2173728453" sldId="3521"/>
            <ac:spMk id="1087" creationId="{A8AB26F6-45F5-96BD-660B-6D994B4C3A62}"/>
          </ac:spMkLst>
        </pc:spChg>
        <pc:spChg chg="mod">
          <ac:chgData name="Libby McKenna" userId="52f9efef-7411-4e74-b69a-9b7be96184dd" providerId="ADAL" clId="{FB952634-BBA2-439F-AD18-56C284DEEC70}" dt="2025-05-06T01:12:03.618" v="9449" actId="1076"/>
          <ac:spMkLst>
            <pc:docMk/>
            <pc:sldMk cId="2173728453" sldId="3521"/>
            <ac:spMk id="1197" creationId="{61F35C8D-C98F-EB11-E189-E3C61E1925A3}"/>
          </ac:spMkLst>
        </pc:spChg>
        <pc:spChg chg="mod topLvl">
          <ac:chgData name="Libby McKenna" userId="52f9efef-7411-4e74-b69a-9b7be96184dd" providerId="ADAL" clId="{FB952634-BBA2-439F-AD18-56C284DEEC70}" dt="2025-05-06T01:00:55.844" v="9367" actId="165"/>
          <ac:spMkLst>
            <pc:docMk/>
            <pc:sldMk cId="2173728453" sldId="3521"/>
            <ac:spMk id="1207" creationId="{37A52FA4-20D4-CEC5-C1D9-C8008F2D0ACF}"/>
          </ac:spMkLst>
        </pc:spChg>
        <pc:spChg chg="mod">
          <ac:chgData name="Libby McKenna" userId="52f9efef-7411-4e74-b69a-9b7be96184dd" providerId="ADAL" clId="{FB952634-BBA2-439F-AD18-56C284DEEC70}" dt="2025-05-06T01:00:32.449" v="9363"/>
          <ac:spMkLst>
            <pc:docMk/>
            <pc:sldMk cId="2173728453" sldId="3521"/>
            <ac:spMk id="1211" creationId="{14D1BF04-9374-C276-8A22-95543049FACA}"/>
          </ac:spMkLst>
        </pc:spChg>
        <pc:spChg chg="mod">
          <ac:chgData name="Libby McKenna" userId="52f9efef-7411-4e74-b69a-9b7be96184dd" providerId="ADAL" clId="{FB952634-BBA2-439F-AD18-56C284DEEC70}" dt="2025-05-06T01:00:32.449" v="9363"/>
          <ac:spMkLst>
            <pc:docMk/>
            <pc:sldMk cId="2173728453" sldId="3521"/>
            <ac:spMk id="1213" creationId="{DC4D5692-E9F0-E4B8-C880-918D69EF4F1F}"/>
          </ac:spMkLst>
        </pc:spChg>
        <pc:spChg chg="mod topLvl">
          <ac:chgData name="Libby McKenna" userId="52f9efef-7411-4e74-b69a-9b7be96184dd" providerId="ADAL" clId="{FB952634-BBA2-439F-AD18-56C284DEEC70}" dt="2025-05-06T01:00:55.844" v="9367" actId="165"/>
          <ac:spMkLst>
            <pc:docMk/>
            <pc:sldMk cId="2173728453" sldId="3521"/>
            <ac:spMk id="1214" creationId="{32435B4A-582F-4F4F-F132-BCEA154F7784}"/>
          </ac:spMkLst>
        </pc:spChg>
        <pc:spChg chg="mod topLvl">
          <ac:chgData name="Libby McKenna" userId="52f9efef-7411-4e74-b69a-9b7be96184dd" providerId="ADAL" clId="{FB952634-BBA2-439F-AD18-56C284DEEC70}" dt="2025-05-06T01:00:55.844" v="9367" actId="165"/>
          <ac:spMkLst>
            <pc:docMk/>
            <pc:sldMk cId="2173728453" sldId="3521"/>
            <ac:spMk id="1215" creationId="{1636E737-A121-1F8F-7A63-D7323710A6EA}"/>
          </ac:spMkLst>
        </pc:spChg>
        <pc:spChg chg="mod topLvl">
          <ac:chgData name="Libby McKenna" userId="52f9efef-7411-4e74-b69a-9b7be96184dd" providerId="ADAL" clId="{FB952634-BBA2-439F-AD18-56C284DEEC70}" dt="2025-05-06T01:00:55.844" v="9367" actId="165"/>
          <ac:spMkLst>
            <pc:docMk/>
            <pc:sldMk cId="2173728453" sldId="3521"/>
            <ac:spMk id="1218" creationId="{2F059FC2-8101-7BDF-21A6-936DA9B1FEBF}"/>
          </ac:spMkLst>
        </pc:spChg>
        <pc:spChg chg="mod topLvl">
          <ac:chgData name="Libby McKenna" userId="52f9efef-7411-4e74-b69a-9b7be96184dd" providerId="ADAL" clId="{FB952634-BBA2-439F-AD18-56C284DEEC70}" dt="2025-05-06T01:00:55.844" v="9367" actId="165"/>
          <ac:spMkLst>
            <pc:docMk/>
            <pc:sldMk cId="2173728453" sldId="3521"/>
            <ac:spMk id="1220" creationId="{6056B52B-7D7B-5F7F-A76C-50A807B1B37F}"/>
          </ac:spMkLst>
        </pc:spChg>
        <pc:spChg chg="mod topLvl">
          <ac:chgData name="Libby McKenna" userId="52f9efef-7411-4e74-b69a-9b7be96184dd" providerId="ADAL" clId="{FB952634-BBA2-439F-AD18-56C284DEEC70}" dt="2025-05-06T01:00:55.844" v="9367" actId="165"/>
          <ac:spMkLst>
            <pc:docMk/>
            <pc:sldMk cId="2173728453" sldId="3521"/>
            <ac:spMk id="1222" creationId="{E56D91C4-8E3E-CBF6-EB84-E7926D856FB5}"/>
          </ac:spMkLst>
        </pc:spChg>
        <pc:spChg chg="mod topLvl">
          <ac:chgData name="Libby McKenna" userId="52f9efef-7411-4e74-b69a-9b7be96184dd" providerId="ADAL" clId="{FB952634-BBA2-439F-AD18-56C284DEEC70}" dt="2025-05-06T01:00:55.844" v="9367" actId="165"/>
          <ac:spMkLst>
            <pc:docMk/>
            <pc:sldMk cId="2173728453" sldId="3521"/>
            <ac:spMk id="1223" creationId="{3E3B9003-1C8A-0CD5-D0FB-A71A6785995F}"/>
          </ac:spMkLst>
        </pc:spChg>
        <pc:spChg chg="mod topLvl">
          <ac:chgData name="Libby McKenna" userId="52f9efef-7411-4e74-b69a-9b7be96184dd" providerId="ADAL" clId="{FB952634-BBA2-439F-AD18-56C284DEEC70}" dt="2025-05-06T01:00:55.844" v="9367" actId="165"/>
          <ac:spMkLst>
            <pc:docMk/>
            <pc:sldMk cId="2173728453" sldId="3521"/>
            <ac:spMk id="1225" creationId="{5435F993-7E41-A387-D43C-9E54C504740C}"/>
          </ac:spMkLst>
        </pc:spChg>
        <pc:spChg chg="mod topLvl">
          <ac:chgData name="Libby McKenna" userId="52f9efef-7411-4e74-b69a-9b7be96184dd" providerId="ADAL" clId="{FB952634-BBA2-439F-AD18-56C284DEEC70}" dt="2025-05-06T01:00:55.844" v="9367" actId="165"/>
          <ac:spMkLst>
            <pc:docMk/>
            <pc:sldMk cId="2173728453" sldId="3521"/>
            <ac:spMk id="1226" creationId="{383FA230-7644-9C09-081F-6B39EE3AC934}"/>
          </ac:spMkLst>
        </pc:spChg>
        <pc:spChg chg="mod topLvl">
          <ac:chgData name="Libby McKenna" userId="52f9efef-7411-4e74-b69a-9b7be96184dd" providerId="ADAL" clId="{FB952634-BBA2-439F-AD18-56C284DEEC70}" dt="2025-05-06T01:00:55.844" v="9367" actId="165"/>
          <ac:spMkLst>
            <pc:docMk/>
            <pc:sldMk cId="2173728453" sldId="3521"/>
            <ac:spMk id="1227" creationId="{99086722-12BD-A2B3-48F8-38CDE71BC0B6}"/>
          </ac:spMkLst>
        </pc:spChg>
        <pc:spChg chg="mod">
          <ac:chgData name="Libby McKenna" userId="52f9efef-7411-4e74-b69a-9b7be96184dd" providerId="ADAL" clId="{FB952634-BBA2-439F-AD18-56C284DEEC70}" dt="2025-05-06T01:00:32.449" v="9363"/>
          <ac:spMkLst>
            <pc:docMk/>
            <pc:sldMk cId="2173728453" sldId="3521"/>
            <ac:spMk id="1259" creationId="{7FBA6B82-6CC1-7E90-F163-BB2A25218133}"/>
          </ac:spMkLst>
        </pc:spChg>
        <pc:spChg chg="mod">
          <ac:chgData name="Libby McKenna" userId="52f9efef-7411-4e74-b69a-9b7be96184dd" providerId="ADAL" clId="{FB952634-BBA2-439F-AD18-56C284DEEC70}" dt="2025-05-06T01:00:32.449" v="9363"/>
          <ac:spMkLst>
            <pc:docMk/>
            <pc:sldMk cId="2173728453" sldId="3521"/>
            <ac:spMk id="1272" creationId="{0F6F1735-DB6E-09FB-2840-C0A97C7BA52A}"/>
          </ac:spMkLst>
        </pc:spChg>
        <pc:spChg chg="mod">
          <ac:chgData name="Libby McKenna" userId="52f9efef-7411-4e74-b69a-9b7be96184dd" providerId="ADAL" clId="{FB952634-BBA2-439F-AD18-56C284DEEC70}" dt="2025-05-06T01:00:32.449" v="9363"/>
          <ac:spMkLst>
            <pc:docMk/>
            <pc:sldMk cId="2173728453" sldId="3521"/>
            <ac:spMk id="1287" creationId="{CA45853C-F228-5282-5781-3326A9FFCE6A}"/>
          </ac:spMkLst>
        </pc:spChg>
        <pc:spChg chg="mod">
          <ac:chgData name="Libby McKenna" userId="52f9efef-7411-4e74-b69a-9b7be96184dd" providerId="ADAL" clId="{FB952634-BBA2-439F-AD18-56C284DEEC70}" dt="2025-05-06T01:00:32.449" v="9363"/>
          <ac:spMkLst>
            <pc:docMk/>
            <pc:sldMk cId="2173728453" sldId="3521"/>
            <ac:spMk id="1292" creationId="{EEFE24D7-C344-3B72-CFFB-944B4EA17122}"/>
          </ac:spMkLst>
        </pc:spChg>
        <pc:spChg chg="del mod">
          <ac:chgData name="Libby McKenna" userId="52f9efef-7411-4e74-b69a-9b7be96184dd" providerId="ADAL" clId="{FB952634-BBA2-439F-AD18-56C284DEEC70}" dt="2025-05-06T01:13:51.944" v="9460" actId="478"/>
          <ac:spMkLst>
            <pc:docMk/>
            <pc:sldMk cId="2173728453" sldId="3521"/>
            <ac:spMk id="1293" creationId="{F0C8B5CD-A4DE-CC64-E088-32033D657637}"/>
          </ac:spMkLst>
        </pc:spChg>
        <pc:spChg chg="mod">
          <ac:chgData name="Libby McKenna" userId="52f9efef-7411-4e74-b69a-9b7be96184dd" providerId="ADAL" clId="{FB952634-BBA2-439F-AD18-56C284DEEC70}" dt="2025-05-06T01:06:59.423" v="9413" actId="1076"/>
          <ac:spMkLst>
            <pc:docMk/>
            <pc:sldMk cId="2173728453" sldId="3521"/>
            <ac:spMk id="1297" creationId="{C71D880E-A255-B53D-16EF-E99E4768FA9E}"/>
          </ac:spMkLst>
        </pc:spChg>
        <pc:spChg chg="mod">
          <ac:chgData name="Libby McKenna" userId="52f9efef-7411-4e74-b69a-9b7be96184dd" providerId="ADAL" clId="{FB952634-BBA2-439F-AD18-56C284DEEC70}" dt="2025-05-06T01:01:40.072" v="9379"/>
          <ac:spMkLst>
            <pc:docMk/>
            <pc:sldMk cId="2173728453" sldId="3521"/>
            <ac:spMk id="1319" creationId="{CD72B09C-E3F0-ABF8-9253-F1DDF12FF4BE}"/>
          </ac:spMkLst>
        </pc:spChg>
        <pc:spChg chg="mod">
          <ac:chgData name="Libby McKenna" userId="52f9efef-7411-4e74-b69a-9b7be96184dd" providerId="ADAL" clId="{FB952634-BBA2-439F-AD18-56C284DEEC70}" dt="2025-05-06T01:01:40.072" v="9379"/>
          <ac:spMkLst>
            <pc:docMk/>
            <pc:sldMk cId="2173728453" sldId="3521"/>
            <ac:spMk id="1327" creationId="{1287F55E-DF66-27D5-7D39-1B0421F52F1D}"/>
          </ac:spMkLst>
        </pc:spChg>
        <pc:spChg chg="mod">
          <ac:chgData name="Libby McKenna" userId="52f9efef-7411-4e74-b69a-9b7be96184dd" providerId="ADAL" clId="{FB952634-BBA2-439F-AD18-56C284DEEC70}" dt="2025-05-06T01:01:40.072" v="9379"/>
          <ac:spMkLst>
            <pc:docMk/>
            <pc:sldMk cId="2173728453" sldId="3521"/>
            <ac:spMk id="1336" creationId="{F600DE79-184F-2FC4-B2DD-42640DAF6138}"/>
          </ac:spMkLst>
        </pc:spChg>
        <pc:spChg chg="mod">
          <ac:chgData name="Libby McKenna" userId="52f9efef-7411-4e74-b69a-9b7be96184dd" providerId="ADAL" clId="{FB952634-BBA2-439F-AD18-56C284DEEC70}" dt="2025-05-06T01:01:40.072" v="9379"/>
          <ac:spMkLst>
            <pc:docMk/>
            <pc:sldMk cId="2173728453" sldId="3521"/>
            <ac:spMk id="1337" creationId="{E1CBB039-999B-DE59-57E3-87BC5E393A8C}"/>
          </ac:spMkLst>
        </pc:spChg>
        <pc:spChg chg="mod">
          <ac:chgData name="Libby McKenna" userId="52f9efef-7411-4e74-b69a-9b7be96184dd" providerId="ADAL" clId="{FB952634-BBA2-439F-AD18-56C284DEEC70}" dt="2025-05-06T01:01:40.072" v="9379"/>
          <ac:spMkLst>
            <pc:docMk/>
            <pc:sldMk cId="2173728453" sldId="3521"/>
            <ac:spMk id="1343" creationId="{51DF2948-09C4-65D0-EF31-9FE6F82766C3}"/>
          </ac:spMkLst>
        </pc:spChg>
        <pc:spChg chg="mod">
          <ac:chgData name="Libby McKenna" userId="52f9efef-7411-4e74-b69a-9b7be96184dd" providerId="ADAL" clId="{FB952634-BBA2-439F-AD18-56C284DEEC70}" dt="2025-05-06T01:01:40.072" v="9379"/>
          <ac:spMkLst>
            <pc:docMk/>
            <pc:sldMk cId="2173728453" sldId="3521"/>
            <ac:spMk id="1348" creationId="{F3680B5E-269E-A8A6-D93F-74BB6C27CB08}"/>
          </ac:spMkLst>
        </pc:spChg>
        <pc:spChg chg="mod">
          <ac:chgData name="Libby McKenna" userId="52f9efef-7411-4e74-b69a-9b7be96184dd" providerId="ADAL" clId="{FB952634-BBA2-439F-AD18-56C284DEEC70}" dt="2025-05-06T01:01:40.072" v="9379"/>
          <ac:spMkLst>
            <pc:docMk/>
            <pc:sldMk cId="2173728453" sldId="3521"/>
            <ac:spMk id="1365" creationId="{B4962F81-6960-B59B-5BEC-BAE7EDF06C2C}"/>
          </ac:spMkLst>
        </pc:spChg>
        <pc:spChg chg="mod">
          <ac:chgData name="Libby McKenna" userId="52f9efef-7411-4e74-b69a-9b7be96184dd" providerId="ADAL" clId="{FB952634-BBA2-439F-AD18-56C284DEEC70}" dt="2025-05-06T01:06:59.423" v="9413" actId="1076"/>
          <ac:spMkLst>
            <pc:docMk/>
            <pc:sldMk cId="2173728453" sldId="3521"/>
            <ac:spMk id="1382" creationId="{4C521AD3-EC2F-1448-29EE-7111606D52EA}"/>
          </ac:spMkLst>
        </pc:spChg>
        <pc:spChg chg="mod">
          <ac:chgData name="Libby McKenna" userId="52f9efef-7411-4e74-b69a-9b7be96184dd" providerId="ADAL" clId="{FB952634-BBA2-439F-AD18-56C284DEEC70}" dt="2025-05-06T01:01:40.072" v="9379"/>
          <ac:spMkLst>
            <pc:docMk/>
            <pc:sldMk cId="2173728453" sldId="3521"/>
            <ac:spMk id="1385" creationId="{1B08EFFB-A0D4-6FC9-48FD-1E610258C19D}"/>
          </ac:spMkLst>
        </pc:spChg>
        <pc:spChg chg="mod">
          <ac:chgData name="Libby McKenna" userId="52f9efef-7411-4e74-b69a-9b7be96184dd" providerId="ADAL" clId="{FB952634-BBA2-439F-AD18-56C284DEEC70}" dt="2025-05-06T01:01:40.072" v="9379"/>
          <ac:spMkLst>
            <pc:docMk/>
            <pc:sldMk cId="2173728453" sldId="3521"/>
            <ac:spMk id="1387" creationId="{D2230320-5146-26D7-09A8-50F79D5CEFAE}"/>
          </ac:spMkLst>
        </pc:spChg>
        <pc:spChg chg="mod">
          <ac:chgData name="Libby McKenna" userId="52f9efef-7411-4e74-b69a-9b7be96184dd" providerId="ADAL" clId="{FB952634-BBA2-439F-AD18-56C284DEEC70}" dt="2025-05-06T01:01:40.072" v="9379"/>
          <ac:spMkLst>
            <pc:docMk/>
            <pc:sldMk cId="2173728453" sldId="3521"/>
            <ac:spMk id="1398" creationId="{1FF3DFF7-2BF0-0D7A-5AB0-614EEBB8C0BA}"/>
          </ac:spMkLst>
        </pc:spChg>
        <pc:spChg chg="mod">
          <ac:chgData name="Libby McKenna" userId="52f9efef-7411-4e74-b69a-9b7be96184dd" providerId="ADAL" clId="{FB952634-BBA2-439F-AD18-56C284DEEC70}" dt="2025-05-06T01:09:36.771" v="9431"/>
          <ac:spMkLst>
            <pc:docMk/>
            <pc:sldMk cId="2173728453" sldId="3521"/>
            <ac:spMk id="1414" creationId="{312E1CEE-0C31-5F6E-5B2A-C8276764A415}"/>
          </ac:spMkLst>
        </pc:spChg>
        <pc:spChg chg="mod">
          <ac:chgData name="Libby McKenna" userId="52f9efef-7411-4e74-b69a-9b7be96184dd" providerId="ADAL" clId="{FB952634-BBA2-439F-AD18-56C284DEEC70}" dt="2025-05-06T01:09:36.771" v="9431"/>
          <ac:spMkLst>
            <pc:docMk/>
            <pc:sldMk cId="2173728453" sldId="3521"/>
            <ac:spMk id="1422" creationId="{87CFEDE3-6C5D-FB1D-B098-9B22C00B460A}"/>
          </ac:spMkLst>
        </pc:spChg>
        <pc:spChg chg="mod">
          <ac:chgData name="Libby McKenna" userId="52f9efef-7411-4e74-b69a-9b7be96184dd" providerId="ADAL" clId="{FB952634-BBA2-439F-AD18-56C284DEEC70}" dt="2025-05-06T01:09:36.771" v="9431"/>
          <ac:spMkLst>
            <pc:docMk/>
            <pc:sldMk cId="2173728453" sldId="3521"/>
            <ac:spMk id="1454" creationId="{44FD4F09-0C02-1DD9-22BF-2BDCE94F0924}"/>
          </ac:spMkLst>
        </pc:spChg>
        <pc:spChg chg="mod">
          <ac:chgData name="Libby McKenna" userId="52f9efef-7411-4e74-b69a-9b7be96184dd" providerId="ADAL" clId="{FB952634-BBA2-439F-AD18-56C284DEEC70}" dt="2025-05-06T01:09:36.771" v="9431"/>
          <ac:spMkLst>
            <pc:docMk/>
            <pc:sldMk cId="2173728453" sldId="3521"/>
            <ac:spMk id="1459" creationId="{C147E1A0-09E7-D511-76B8-30634B505398}"/>
          </ac:spMkLst>
        </pc:spChg>
        <pc:spChg chg="mod">
          <ac:chgData name="Libby McKenna" userId="52f9efef-7411-4e74-b69a-9b7be96184dd" providerId="ADAL" clId="{FB952634-BBA2-439F-AD18-56C284DEEC70}" dt="2025-05-06T01:09:36.771" v="9431"/>
          <ac:spMkLst>
            <pc:docMk/>
            <pc:sldMk cId="2173728453" sldId="3521"/>
            <ac:spMk id="1478" creationId="{E9E798FE-A177-B75B-04D3-FB33A0208A32}"/>
          </ac:spMkLst>
        </pc:spChg>
        <pc:spChg chg="mod">
          <ac:chgData name="Libby McKenna" userId="52f9efef-7411-4e74-b69a-9b7be96184dd" providerId="ADAL" clId="{FB952634-BBA2-439F-AD18-56C284DEEC70}" dt="2025-05-06T01:09:36.771" v="9431"/>
          <ac:spMkLst>
            <pc:docMk/>
            <pc:sldMk cId="2173728453" sldId="3521"/>
            <ac:spMk id="1502" creationId="{15DD0751-1343-627A-1B42-69F5621B49F2}"/>
          </ac:spMkLst>
        </pc:spChg>
        <pc:spChg chg="mod">
          <ac:chgData name="Libby McKenna" userId="52f9efef-7411-4e74-b69a-9b7be96184dd" providerId="ADAL" clId="{FB952634-BBA2-439F-AD18-56C284DEEC70}" dt="2025-05-06T01:09:36.771" v="9431"/>
          <ac:spMkLst>
            <pc:docMk/>
            <pc:sldMk cId="2173728453" sldId="3521"/>
            <ac:spMk id="1506" creationId="{40065F38-D210-64DA-DD16-A68FA8C3D13D}"/>
          </ac:spMkLst>
        </pc:spChg>
        <pc:spChg chg="mod">
          <ac:chgData name="Libby McKenna" userId="52f9efef-7411-4e74-b69a-9b7be96184dd" providerId="ADAL" clId="{FB952634-BBA2-439F-AD18-56C284DEEC70}" dt="2025-05-06T01:09:36.771" v="9431"/>
          <ac:spMkLst>
            <pc:docMk/>
            <pc:sldMk cId="2173728453" sldId="3521"/>
            <ac:spMk id="1509" creationId="{C39BB309-9632-8055-67F1-ADA6B6862A6D}"/>
          </ac:spMkLst>
        </pc:spChg>
        <pc:spChg chg="mod">
          <ac:chgData name="Libby McKenna" userId="52f9efef-7411-4e74-b69a-9b7be96184dd" providerId="ADAL" clId="{FB952634-BBA2-439F-AD18-56C284DEEC70}" dt="2025-05-06T01:09:36.771" v="9431"/>
          <ac:spMkLst>
            <pc:docMk/>
            <pc:sldMk cId="2173728453" sldId="3521"/>
            <ac:spMk id="1512" creationId="{45588959-B9A9-820A-883B-CAABA4AF31AB}"/>
          </ac:spMkLst>
        </pc:spChg>
        <pc:spChg chg="mod">
          <ac:chgData name="Libby McKenna" userId="52f9efef-7411-4e74-b69a-9b7be96184dd" providerId="ADAL" clId="{FB952634-BBA2-439F-AD18-56C284DEEC70}" dt="2025-05-06T01:09:36.771" v="9431"/>
          <ac:spMkLst>
            <pc:docMk/>
            <pc:sldMk cId="2173728453" sldId="3521"/>
            <ac:spMk id="1517" creationId="{B7A58AEB-4673-E543-86E3-DED6F3AF4E01}"/>
          </ac:spMkLst>
        </pc:spChg>
        <pc:spChg chg="add mod">
          <ac:chgData name="Libby McKenna" userId="52f9efef-7411-4e74-b69a-9b7be96184dd" providerId="ADAL" clId="{FB952634-BBA2-439F-AD18-56C284DEEC70}" dt="2025-05-06T01:10:41.899" v="9435"/>
          <ac:spMkLst>
            <pc:docMk/>
            <pc:sldMk cId="2173728453" sldId="3521"/>
            <ac:spMk id="1523" creationId="{058E6D6A-8423-A5B7-C678-ED9852A48502}"/>
          </ac:spMkLst>
        </pc:spChg>
        <pc:spChg chg="mod">
          <ac:chgData name="Libby McKenna" userId="52f9efef-7411-4e74-b69a-9b7be96184dd" providerId="ADAL" clId="{FB952634-BBA2-439F-AD18-56C284DEEC70}" dt="2025-05-06T01:10:41.899" v="9435"/>
          <ac:spMkLst>
            <pc:docMk/>
            <pc:sldMk cId="2173728453" sldId="3521"/>
            <ac:spMk id="1544" creationId="{31B24E6E-D847-0DBB-4BB2-B0E0E3B0374D}"/>
          </ac:spMkLst>
        </pc:spChg>
        <pc:spChg chg="mod">
          <ac:chgData name="Libby McKenna" userId="52f9efef-7411-4e74-b69a-9b7be96184dd" providerId="ADAL" clId="{FB952634-BBA2-439F-AD18-56C284DEEC70}" dt="2025-05-06T01:10:41.899" v="9435"/>
          <ac:spMkLst>
            <pc:docMk/>
            <pc:sldMk cId="2173728453" sldId="3521"/>
            <ac:spMk id="1580" creationId="{EDDDB623-0CA3-5AF5-6BA3-05F8F13114D5}"/>
          </ac:spMkLst>
        </pc:spChg>
        <pc:spChg chg="mod">
          <ac:chgData name="Libby McKenna" userId="52f9efef-7411-4e74-b69a-9b7be96184dd" providerId="ADAL" clId="{FB952634-BBA2-439F-AD18-56C284DEEC70}" dt="2025-05-06T01:10:41.899" v="9435"/>
          <ac:spMkLst>
            <pc:docMk/>
            <pc:sldMk cId="2173728453" sldId="3521"/>
            <ac:spMk id="1588" creationId="{0CEEE87C-5FDC-53BB-C0CC-69AA4AE00F20}"/>
          </ac:spMkLst>
        </pc:spChg>
        <pc:spChg chg="mod">
          <ac:chgData name="Libby McKenna" userId="52f9efef-7411-4e74-b69a-9b7be96184dd" providerId="ADAL" clId="{FB952634-BBA2-439F-AD18-56C284DEEC70}" dt="2025-05-06T01:10:41.899" v="9435"/>
          <ac:spMkLst>
            <pc:docMk/>
            <pc:sldMk cId="2173728453" sldId="3521"/>
            <ac:spMk id="1594" creationId="{A9B67291-4F7B-6956-4FD2-0007BA665A85}"/>
          </ac:spMkLst>
        </pc:spChg>
        <pc:spChg chg="mod">
          <ac:chgData name="Libby McKenna" userId="52f9efef-7411-4e74-b69a-9b7be96184dd" providerId="ADAL" clId="{FB952634-BBA2-439F-AD18-56C284DEEC70}" dt="2025-05-06T01:10:41.899" v="9435"/>
          <ac:spMkLst>
            <pc:docMk/>
            <pc:sldMk cId="2173728453" sldId="3521"/>
            <ac:spMk id="1616" creationId="{15EF6BF2-5C1B-1CF4-668E-840755F4573C}"/>
          </ac:spMkLst>
        </pc:spChg>
        <pc:spChg chg="mod">
          <ac:chgData name="Libby McKenna" userId="52f9efef-7411-4e74-b69a-9b7be96184dd" providerId="ADAL" clId="{FB952634-BBA2-439F-AD18-56C284DEEC70}" dt="2025-05-06T01:10:41.899" v="9435"/>
          <ac:spMkLst>
            <pc:docMk/>
            <pc:sldMk cId="2173728453" sldId="3521"/>
            <ac:spMk id="1618" creationId="{6C35F86A-B077-7DED-B7CE-E355179AEC7E}"/>
          </ac:spMkLst>
        </pc:spChg>
        <pc:spChg chg="mod">
          <ac:chgData name="Libby McKenna" userId="52f9efef-7411-4e74-b69a-9b7be96184dd" providerId="ADAL" clId="{FB952634-BBA2-439F-AD18-56C284DEEC70}" dt="2025-05-06T01:10:41.899" v="9435"/>
          <ac:spMkLst>
            <pc:docMk/>
            <pc:sldMk cId="2173728453" sldId="3521"/>
            <ac:spMk id="1623" creationId="{A4DC26EF-4FF0-8C62-8FFB-F6DD02354E6C}"/>
          </ac:spMkLst>
        </pc:spChg>
        <pc:spChg chg="mod">
          <ac:chgData name="Libby McKenna" userId="52f9efef-7411-4e74-b69a-9b7be96184dd" providerId="ADAL" clId="{FB952634-BBA2-439F-AD18-56C284DEEC70}" dt="2025-05-06T01:10:41.899" v="9435"/>
          <ac:spMkLst>
            <pc:docMk/>
            <pc:sldMk cId="2173728453" sldId="3521"/>
            <ac:spMk id="1624" creationId="{35B5E3A8-3257-D9E7-31CD-7EBE53F1C78F}"/>
          </ac:spMkLst>
        </pc:spChg>
        <pc:spChg chg="mod">
          <ac:chgData name="Libby McKenna" userId="52f9efef-7411-4e74-b69a-9b7be96184dd" providerId="ADAL" clId="{FB952634-BBA2-439F-AD18-56C284DEEC70}" dt="2025-05-06T01:10:41.899" v="9435"/>
          <ac:spMkLst>
            <pc:docMk/>
            <pc:sldMk cId="2173728453" sldId="3521"/>
            <ac:spMk id="1631" creationId="{8641BCA0-FB0B-97C9-5409-F8384A66896A}"/>
          </ac:spMkLst>
        </pc:spChg>
        <pc:grpChg chg="del mod">
          <ac:chgData name="Libby McKenna" userId="52f9efef-7411-4e74-b69a-9b7be96184dd" providerId="ADAL" clId="{FB952634-BBA2-439F-AD18-56C284DEEC70}" dt="2025-05-06T01:01:39.647" v="9378" actId="478"/>
          <ac:grpSpMkLst>
            <pc:docMk/>
            <pc:sldMk cId="2173728453" sldId="3521"/>
            <ac:grpSpMk id="2" creationId="{9CF03DB2-8311-4AFC-D8EF-A7A4B9A224DA}"/>
          </ac:grpSpMkLst>
        </pc:grpChg>
        <pc:grpChg chg="del mod">
          <ac:chgData name="Libby McKenna" userId="52f9efef-7411-4e74-b69a-9b7be96184dd" providerId="ADAL" clId="{FB952634-BBA2-439F-AD18-56C284DEEC70}" dt="2025-05-06T01:01:39.647" v="9378" actId="478"/>
          <ac:grpSpMkLst>
            <pc:docMk/>
            <pc:sldMk cId="2173728453" sldId="3521"/>
            <ac:grpSpMk id="15" creationId="{1F85AE65-23FC-6A6C-A35D-D2AF398CB058}"/>
          </ac:grpSpMkLst>
        </pc:grpChg>
        <pc:grpChg chg="del">
          <ac:chgData name="Libby McKenna" userId="52f9efef-7411-4e74-b69a-9b7be96184dd" providerId="ADAL" clId="{FB952634-BBA2-439F-AD18-56C284DEEC70}" dt="2025-05-06T01:13:36.500" v="9458" actId="478"/>
          <ac:grpSpMkLst>
            <pc:docMk/>
            <pc:sldMk cId="2173728453" sldId="3521"/>
            <ac:grpSpMk id="21" creationId="{74E292C1-2985-25E3-7AF8-417AB7BDCD8B}"/>
          </ac:grpSpMkLst>
        </pc:grpChg>
        <pc:grpChg chg="add del">
          <ac:chgData name="Libby McKenna" userId="52f9efef-7411-4e74-b69a-9b7be96184dd" providerId="ADAL" clId="{FB952634-BBA2-439F-AD18-56C284DEEC70}" dt="2025-05-06T01:06:48.255" v="9412" actId="478"/>
          <ac:grpSpMkLst>
            <pc:docMk/>
            <pc:sldMk cId="2173728453" sldId="3521"/>
            <ac:grpSpMk id="1088" creationId="{61CEBC52-0AE1-CEDC-FFA1-1CE75950A17C}"/>
          </ac:grpSpMkLst>
        </pc:grpChg>
        <pc:grpChg chg="del mod">
          <ac:chgData name="Libby McKenna" userId="52f9efef-7411-4e74-b69a-9b7be96184dd" providerId="ADAL" clId="{FB952634-BBA2-439F-AD18-56C284DEEC70}" dt="2025-05-06T01:01:39.647" v="9378" actId="478"/>
          <ac:grpSpMkLst>
            <pc:docMk/>
            <pc:sldMk cId="2173728453" sldId="3521"/>
            <ac:grpSpMk id="1089" creationId="{AF4180C5-70B9-CAE9-1473-E1B745CF673C}"/>
          </ac:grpSpMkLst>
        </pc:grpChg>
        <pc:grpChg chg="add del mod">
          <ac:chgData name="Libby McKenna" userId="52f9efef-7411-4e74-b69a-9b7be96184dd" providerId="ADAL" clId="{FB952634-BBA2-439F-AD18-56C284DEEC70}" dt="2025-05-06T01:09:58.758" v="9434" actId="478"/>
          <ac:grpSpMkLst>
            <pc:docMk/>
            <pc:sldMk cId="2173728453" sldId="3521"/>
            <ac:grpSpMk id="1090" creationId="{39049BC4-E2C7-AA4A-2CCB-DC6A2A821A30}"/>
          </ac:grpSpMkLst>
        </pc:grpChg>
        <pc:grpChg chg="add del">
          <ac:chgData name="Libby McKenna" userId="52f9efef-7411-4e74-b69a-9b7be96184dd" providerId="ADAL" clId="{FB952634-BBA2-439F-AD18-56C284DEEC70}" dt="2025-05-06T01:06:48.255" v="9412" actId="478"/>
          <ac:grpSpMkLst>
            <pc:docMk/>
            <pc:sldMk cId="2173728453" sldId="3521"/>
            <ac:grpSpMk id="1194" creationId="{4F07FD1D-4795-13A8-AE93-A436BB15F7EF}"/>
          </ac:grpSpMkLst>
        </pc:grpChg>
        <pc:grpChg chg="del mod">
          <ac:chgData name="Libby McKenna" userId="52f9efef-7411-4e74-b69a-9b7be96184dd" providerId="ADAL" clId="{FB952634-BBA2-439F-AD18-56C284DEEC70}" dt="2025-05-06T01:01:39.647" v="9378" actId="478"/>
          <ac:grpSpMkLst>
            <pc:docMk/>
            <pc:sldMk cId="2173728453" sldId="3521"/>
            <ac:grpSpMk id="1206" creationId="{693FFA20-D1E6-DA2A-0073-8301B45737F6}"/>
          </ac:grpSpMkLst>
        </pc:grpChg>
        <pc:grpChg chg="del mod">
          <ac:chgData name="Libby McKenna" userId="52f9efef-7411-4e74-b69a-9b7be96184dd" providerId="ADAL" clId="{FB952634-BBA2-439F-AD18-56C284DEEC70}" dt="2025-05-06T01:01:39.647" v="9378" actId="478"/>
          <ac:grpSpMkLst>
            <pc:docMk/>
            <pc:sldMk cId="2173728453" sldId="3521"/>
            <ac:grpSpMk id="1233" creationId="{71CDEA50-FFAE-0239-65ED-543C080DF2BB}"/>
          </ac:grpSpMkLst>
        </pc:grpChg>
        <pc:grpChg chg="del mod">
          <ac:chgData name="Libby McKenna" userId="52f9efef-7411-4e74-b69a-9b7be96184dd" providerId="ADAL" clId="{FB952634-BBA2-439F-AD18-56C284DEEC70}" dt="2025-05-06T01:01:39.647" v="9378" actId="478"/>
          <ac:grpSpMkLst>
            <pc:docMk/>
            <pc:sldMk cId="2173728453" sldId="3521"/>
            <ac:grpSpMk id="1238" creationId="{05E7AA2A-BE33-48B0-CAF3-08BD36E5BDC4}"/>
          </ac:grpSpMkLst>
        </pc:grpChg>
        <pc:grpChg chg="del mod">
          <ac:chgData name="Libby McKenna" userId="52f9efef-7411-4e74-b69a-9b7be96184dd" providerId="ADAL" clId="{FB952634-BBA2-439F-AD18-56C284DEEC70}" dt="2025-05-06T01:01:39.647" v="9378" actId="478"/>
          <ac:grpSpMkLst>
            <pc:docMk/>
            <pc:sldMk cId="2173728453" sldId="3521"/>
            <ac:grpSpMk id="1256" creationId="{8A418B89-57D2-F482-3DB2-FE21FA91AF82}"/>
          </ac:grpSpMkLst>
        </pc:grpChg>
        <pc:grpChg chg="mod">
          <ac:chgData name="Libby McKenna" userId="52f9efef-7411-4e74-b69a-9b7be96184dd" providerId="ADAL" clId="{FB952634-BBA2-439F-AD18-56C284DEEC70}" dt="2025-05-06T01:06:59.423" v="9413" actId="1076"/>
          <ac:grpSpMkLst>
            <pc:docMk/>
            <pc:sldMk cId="2173728453" sldId="3521"/>
            <ac:grpSpMk id="1294" creationId="{F7586C88-DDB8-15AA-AB2F-EECCDDE2B8B8}"/>
          </ac:grpSpMkLst>
        </pc:grpChg>
        <pc:grpChg chg="mod">
          <ac:chgData name="Libby McKenna" userId="52f9efef-7411-4e74-b69a-9b7be96184dd" providerId="ADAL" clId="{FB952634-BBA2-439F-AD18-56C284DEEC70}" dt="2025-05-06T01:06:59.423" v="9413" actId="1076"/>
          <ac:grpSpMkLst>
            <pc:docMk/>
            <pc:sldMk cId="2173728453" sldId="3521"/>
            <ac:grpSpMk id="1298" creationId="{185CB90A-472A-045C-0B67-1EC17C7B3242}"/>
          </ac:grpSpMkLst>
        </pc:grpChg>
        <pc:grpChg chg="mod">
          <ac:chgData name="Libby McKenna" userId="52f9efef-7411-4e74-b69a-9b7be96184dd" providerId="ADAL" clId="{FB952634-BBA2-439F-AD18-56C284DEEC70}" dt="2025-05-06T01:06:59.423" v="9413" actId="1076"/>
          <ac:grpSpMkLst>
            <pc:docMk/>
            <pc:sldMk cId="2173728453" sldId="3521"/>
            <ac:grpSpMk id="1316" creationId="{D1495797-887A-FF18-5B62-A31A80E26202}"/>
          </ac:grpSpMkLst>
        </pc:grpChg>
        <pc:grpChg chg="mod">
          <ac:chgData name="Libby McKenna" userId="52f9efef-7411-4e74-b69a-9b7be96184dd" providerId="ADAL" clId="{FB952634-BBA2-439F-AD18-56C284DEEC70}" dt="2025-05-06T01:06:59.423" v="9413" actId="1076"/>
          <ac:grpSpMkLst>
            <pc:docMk/>
            <pc:sldMk cId="2173728453" sldId="3521"/>
            <ac:grpSpMk id="1321" creationId="{59AA09B5-4E55-C7DC-FBFA-AD0435196279}"/>
          </ac:grpSpMkLst>
        </pc:grpChg>
        <pc:grpChg chg="mod">
          <ac:chgData name="Libby McKenna" userId="52f9efef-7411-4e74-b69a-9b7be96184dd" providerId="ADAL" clId="{FB952634-BBA2-439F-AD18-56C284DEEC70}" dt="2025-05-06T01:01:52.274" v="9382" actId="1076"/>
          <ac:grpSpMkLst>
            <pc:docMk/>
            <pc:sldMk cId="2173728453" sldId="3521"/>
            <ac:grpSpMk id="1339" creationId="{083D32E7-45DB-66D5-C66D-9385345D1305}"/>
          </ac:grpSpMkLst>
        </pc:grpChg>
        <pc:grpChg chg="mod">
          <ac:chgData name="Libby McKenna" userId="52f9efef-7411-4e74-b69a-9b7be96184dd" providerId="ADAL" clId="{FB952634-BBA2-439F-AD18-56C284DEEC70}" dt="2025-05-06T01:06:59.423" v="9413" actId="1076"/>
          <ac:grpSpMkLst>
            <pc:docMk/>
            <pc:sldMk cId="2173728453" sldId="3521"/>
            <ac:grpSpMk id="1353" creationId="{F2C698BC-A1B9-26C6-8865-ACAE6DFD3EBF}"/>
          </ac:grpSpMkLst>
        </pc:grpChg>
        <pc:grpChg chg="mod">
          <ac:chgData name="Libby McKenna" userId="52f9efef-7411-4e74-b69a-9b7be96184dd" providerId="ADAL" clId="{FB952634-BBA2-439F-AD18-56C284DEEC70}" dt="2025-05-06T01:01:47.482" v="9381" actId="1076"/>
          <ac:grpSpMkLst>
            <pc:docMk/>
            <pc:sldMk cId="2173728453" sldId="3521"/>
            <ac:grpSpMk id="1361" creationId="{2A736E39-0D45-F6DE-EFB2-A05D136601FE}"/>
          </ac:grpSpMkLst>
        </pc:grpChg>
        <pc:grpChg chg="mod">
          <ac:chgData name="Libby McKenna" userId="52f9efef-7411-4e74-b69a-9b7be96184dd" providerId="ADAL" clId="{FB952634-BBA2-439F-AD18-56C284DEEC70}" dt="2025-05-06T01:06:59.423" v="9413" actId="1076"/>
          <ac:grpSpMkLst>
            <pc:docMk/>
            <pc:sldMk cId="2173728453" sldId="3521"/>
            <ac:grpSpMk id="1375" creationId="{714696A9-0FD5-9C76-07A9-51546D8209F6}"/>
          </ac:grpSpMkLst>
        </pc:grpChg>
        <pc:grpChg chg="mod">
          <ac:chgData name="Libby McKenna" userId="52f9efef-7411-4e74-b69a-9b7be96184dd" providerId="ADAL" clId="{FB952634-BBA2-439F-AD18-56C284DEEC70}" dt="2025-05-06T01:06:59.423" v="9413" actId="1076"/>
          <ac:grpSpMkLst>
            <pc:docMk/>
            <pc:sldMk cId="2173728453" sldId="3521"/>
            <ac:grpSpMk id="1383" creationId="{0EAF1B8D-CA42-6C68-9B8C-E402867A4C14}"/>
          </ac:grpSpMkLst>
        </pc:grpChg>
        <pc:grpChg chg="mod">
          <ac:chgData name="Libby McKenna" userId="52f9efef-7411-4e74-b69a-9b7be96184dd" providerId="ADAL" clId="{FB952634-BBA2-439F-AD18-56C284DEEC70}" dt="2025-05-06T01:06:59.423" v="9413" actId="1076"/>
          <ac:grpSpMkLst>
            <pc:docMk/>
            <pc:sldMk cId="2173728453" sldId="3521"/>
            <ac:grpSpMk id="1400" creationId="{F91C76C6-19E7-7028-D34A-B745E1CE0E8C}"/>
          </ac:grpSpMkLst>
        </pc:grpChg>
        <pc:cxnChg chg="mod">
          <ac:chgData name="Libby McKenna" userId="52f9efef-7411-4e74-b69a-9b7be96184dd" providerId="ADAL" clId="{FB952634-BBA2-439F-AD18-56C284DEEC70}" dt="2025-05-06T01:12:00.712" v="9448" actId="14100"/>
          <ac:cxnSpMkLst>
            <pc:docMk/>
            <pc:sldMk cId="2173728453" sldId="3521"/>
            <ac:cxnSpMk id="1196" creationId="{8E48F910-F135-5392-F5E0-58C630A40F0D}"/>
          </ac:cxnSpMkLst>
        </pc:cxnChg>
      </pc:sldChg>
      <pc:sldChg chg="addSp delSp modSp add mod modTransition delAnim modAnim modNotesTx">
        <pc:chgData name="Libby McKenna" userId="52f9efef-7411-4e74-b69a-9b7be96184dd" providerId="ADAL" clId="{FB952634-BBA2-439F-AD18-56C284DEEC70}" dt="2025-05-06T02:23:28.205" v="9636" actId="20577"/>
        <pc:sldMkLst>
          <pc:docMk/>
          <pc:sldMk cId="3582631003" sldId="3522"/>
        </pc:sldMkLst>
        <pc:spChg chg="del">
          <ac:chgData name="Libby McKenna" userId="52f9efef-7411-4e74-b69a-9b7be96184dd" providerId="ADAL" clId="{FB952634-BBA2-439F-AD18-56C284DEEC70}" dt="2025-05-06T01:14:03.688" v="9461" actId="478"/>
          <ac:spMkLst>
            <pc:docMk/>
            <pc:sldMk cId="3582631003" sldId="3522"/>
            <ac:spMk id="4" creationId="{63042853-1D6A-5FE1-D5AF-8ECA3C89DDFC}"/>
          </ac:spMkLst>
        </pc:spChg>
        <pc:spChg chg="del">
          <ac:chgData name="Libby McKenna" userId="52f9efef-7411-4e74-b69a-9b7be96184dd" providerId="ADAL" clId="{FB952634-BBA2-439F-AD18-56C284DEEC70}" dt="2025-05-06T01:15:21.692" v="9477" actId="478"/>
          <ac:spMkLst>
            <pc:docMk/>
            <pc:sldMk cId="3582631003" sldId="3522"/>
            <ac:spMk id="9" creationId="{08E6C9E2-89EF-4AE6-966D-B162930F979E}"/>
          </ac:spMkLst>
        </pc:spChg>
        <pc:spChg chg="mod">
          <ac:chgData name="Libby McKenna" userId="52f9efef-7411-4e74-b69a-9b7be96184dd" providerId="ADAL" clId="{FB952634-BBA2-439F-AD18-56C284DEEC70}" dt="2025-05-06T01:14:04.405" v="9462"/>
          <ac:spMkLst>
            <pc:docMk/>
            <pc:sldMk cId="3582631003" sldId="3522"/>
            <ac:spMk id="13" creationId="{00CB77BA-7CEB-E97C-E1F0-316221591C06}"/>
          </ac:spMkLst>
        </pc:spChg>
        <pc:spChg chg="del">
          <ac:chgData name="Libby McKenna" userId="52f9efef-7411-4e74-b69a-9b7be96184dd" providerId="ADAL" clId="{FB952634-BBA2-439F-AD18-56C284DEEC70}" dt="2025-05-06T01:14:03.688" v="9461" actId="478"/>
          <ac:spMkLst>
            <pc:docMk/>
            <pc:sldMk cId="3582631003" sldId="3522"/>
            <ac:spMk id="16" creationId="{792BD0B2-C0F5-2B4D-A4C4-FF6A02D464D6}"/>
          </ac:spMkLst>
        </pc:spChg>
        <pc:spChg chg="del">
          <ac:chgData name="Libby McKenna" userId="52f9efef-7411-4e74-b69a-9b7be96184dd" providerId="ADAL" clId="{FB952634-BBA2-439F-AD18-56C284DEEC70}" dt="2025-05-06T01:14:03.688" v="9461" actId="478"/>
          <ac:spMkLst>
            <pc:docMk/>
            <pc:sldMk cId="3582631003" sldId="3522"/>
            <ac:spMk id="17" creationId="{89C5BF1A-A33D-AB53-96FE-22810108D715}"/>
          </ac:spMkLst>
        </pc:spChg>
        <pc:spChg chg="del">
          <ac:chgData name="Libby McKenna" userId="52f9efef-7411-4e74-b69a-9b7be96184dd" providerId="ADAL" clId="{FB952634-BBA2-439F-AD18-56C284DEEC70}" dt="2025-05-06T01:14:03.688" v="9461" actId="478"/>
          <ac:spMkLst>
            <pc:docMk/>
            <pc:sldMk cId="3582631003" sldId="3522"/>
            <ac:spMk id="23" creationId="{6DCC4122-918F-4476-F445-B0A64EC2EDDB}"/>
          </ac:spMkLst>
        </pc:spChg>
        <pc:spChg chg="mod">
          <ac:chgData name="Libby McKenna" userId="52f9efef-7411-4e74-b69a-9b7be96184dd" providerId="ADAL" clId="{FB952634-BBA2-439F-AD18-56C284DEEC70}" dt="2025-05-06T01:14:04.405" v="9462"/>
          <ac:spMkLst>
            <pc:docMk/>
            <pc:sldMk cId="3582631003" sldId="3522"/>
            <ac:spMk id="30" creationId="{26FC8B6F-AF60-7032-D853-449447F2E5CC}"/>
          </ac:spMkLst>
        </pc:spChg>
        <pc:spChg chg="mod">
          <ac:chgData name="Libby McKenna" userId="52f9efef-7411-4e74-b69a-9b7be96184dd" providerId="ADAL" clId="{FB952634-BBA2-439F-AD18-56C284DEEC70}" dt="2025-05-06T01:14:04.405" v="9462"/>
          <ac:spMkLst>
            <pc:docMk/>
            <pc:sldMk cId="3582631003" sldId="3522"/>
            <ac:spMk id="51" creationId="{59822AD8-A0FE-7617-99F2-3CAEE723CB9D}"/>
          </ac:spMkLst>
        </pc:spChg>
        <pc:spChg chg="mod">
          <ac:chgData name="Libby McKenna" userId="52f9efef-7411-4e74-b69a-9b7be96184dd" providerId="ADAL" clId="{FB952634-BBA2-439F-AD18-56C284DEEC70}" dt="2025-05-06T01:14:04.405" v="9462"/>
          <ac:spMkLst>
            <pc:docMk/>
            <pc:sldMk cId="3582631003" sldId="3522"/>
            <ac:spMk id="1027" creationId="{EED3CE71-1B3A-37FD-DDB3-413989B8251A}"/>
          </ac:spMkLst>
        </pc:spChg>
        <pc:spChg chg="mod">
          <ac:chgData name="Libby McKenna" userId="52f9efef-7411-4e74-b69a-9b7be96184dd" providerId="ADAL" clId="{FB952634-BBA2-439F-AD18-56C284DEEC70}" dt="2025-05-06T01:14:04.405" v="9462"/>
          <ac:spMkLst>
            <pc:docMk/>
            <pc:sldMk cId="3582631003" sldId="3522"/>
            <ac:spMk id="1029" creationId="{E3AF0F68-2E73-6864-009B-285AF446801D}"/>
          </ac:spMkLst>
        </pc:spChg>
        <pc:spChg chg="mod">
          <ac:chgData name="Libby McKenna" userId="52f9efef-7411-4e74-b69a-9b7be96184dd" providerId="ADAL" clId="{FB952634-BBA2-439F-AD18-56C284DEEC70}" dt="2025-05-06T01:14:04.405" v="9462"/>
          <ac:spMkLst>
            <pc:docMk/>
            <pc:sldMk cId="3582631003" sldId="3522"/>
            <ac:spMk id="1046" creationId="{5AA7F57F-BA65-3889-B74A-EF1D4970F5CB}"/>
          </ac:spMkLst>
        </pc:spChg>
        <pc:spChg chg="del mod">
          <ac:chgData name="Libby McKenna" userId="52f9efef-7411-4e74-b69a-9b7be96184dd" providerId="ADAL" clId="{FB952634-BBA2-439F-AD18-56C284DEEC70}" dt="2025-05-06T01:14:11.967" v="9467" actId="478"/>
          <ac:spMkLst>
            <pc:docMk/>
            <pc:sldMk cId="3582631003" sldId="3522"/>
            <ac:spMk id="1197" creationId="{777C4D13-5BDB-BE21-AFA4-4E5B6186EFFD}"/>
          </ac:spMkLst>
        </pc:spChg>
        <pc:spChg chg="mod">
          <ac:chgData name="Libby McKenna" userId="52f9efef-7411-4e74-b69a-9b7be96184dd" providerId="ADAL" clId="{FB952634-BBA2-439F-AD18-56C284DEEC70}" dt="2025-05-06T01:14:04.405" v="9462"/>
          <ac:spMkLst>
            <pc:docMk/>
            <pc:sldMk cId="3582631003" sldId="3522"/>
            <ac:spMk id="1200" creationId="{8F9F1F6C-79A1-5742-E2F0-D7B6A0D1F2EA}"/>
          </ac:spMkLst>
        </pc:spChg>
        <pc:spChg chg="del">
          <ac:chgData name="Libby McKenna" userId="52f9efef-7411-4e74-b69a-9b7be96184dd" providerId="ADAL" clId="{FB952634-BBA2-439F-AD18-56C284DEEC70}" dt="2025-05-06T01:15:04.659" v="9473" actId="478"/>
          <ac:spMkLst>
            <pc:docMk/>
            <pc:sldMk cId="3582631003" sldId="3522"/>
            <ac:spMk id="1293" creationId="{9093D05E-C012-3DD6-002C-8C3F0C4115AD}"/>
          </ac:spMkLst>
        </pc:spChg>
        <pc:spChg chg="del">
          <ac:chgData name="Libby McKenna" userId="52f9efef-7411-4e74-b69a-9b7be96184dd" providerId="ADAL" clId="{FB952634-BBA2-439F-AD18-56C284DEEC70}" dt="2025-05-06T01:14:03.688" v="9461" actId="478"/>
          <ac:spMkLst>
            <pc:docMk/>
            <pc:sldMk cId="3582631003" sldId="3522"/>
            <ac:spMk id="1297" creationId="{DBB63D9E-B1BE-E1FF-00E4-752C77683C7E}"/>
          </ac:spMkLst>
        </pc:spChg>
        <pc:spChg chg="del">
          <ac:chgData name="Libby McKenna" userId="52f9efef-7411-4e74-b69a-9b7be96184dd" providerId="ADAL" clId="{FB952634-BBA2-439F-AD18-56C284DEEC70}" dt="2025-05-06T01:14:03.688" v="9461" actId="478"/>
          <ac:spMkLst>
            <pc:docMk/>
            <pc:sldMk cId="3582631003" sldId="3522"/>
            <ac:spMk id="1382" creationId="{2D96D180-C2F2-F441-756E-F461F8D3D67D}"/>
          </ac:spMkLst>
        </pc:spChg>
        <pc:spChg chg="mod">
          <ac:chgData name="Libby McKenna" userId="52f9efef-7411-4e74-b69a-9b7be96184dd" providerId="ADAL" clId="{FB952634-BBA2-439F-AD18-56C284DEEC70}" dt="2025-05-06T01:14:04.405" v="9462"/>
          <ac:spMkLst>
            <pc:docMk/>
            <pc:sldMk cId="3582631003" sldId="3522"/>
            <ac:spMk id="1417" creationId="{C137F44D-8AC6-93F5-4013-00B39ECCDB8A}"/>
          </ac:spMkLst>
        </pc:spChg>
        <pc:spChg chg="mod">
          <ac:chgData name="Libby McKenna" userId="52f9efef-7411-4e74-b69a-9b7be96184dd" providerId="ADAL" clId="{FB952634-BBA2-439F-AD18-56C284DEEC70}" dt="2025-05-06T01:14:04.405" v="9462"/>
          <ac:spMkLst>
            <pc:docMk/>
            <pc:sldMk cId="3582631003" sldId="3522"/>
            <ac:spMk id="1440" creationId="{BE82F1A6-2D64-6302-9D86-5007AC027A20}"/>
          </ac:spMkLst>
        </pc:spChg>
        <pc:spChg chg="mod">
          <ac:chgData name="Libby McKenna" userId="52f9efef-7411-4e74-b69a-9b7be96184dd" providerId="ADAL" clId="{FB952634-BBA2-439F-AD18-56C284DEEC70}" dt="2025-05-06T01:14:04.405" v="9462"/>
          <ac:spMkLst>
            <pc:docMk/>
            <pc:sldMk cId="3582631003" sldId="3522"/>
            <ac:spMk id="1479" creationId="{F9746518-59E2-2CC4-9819-BC7897D4DAE0}"/>
          </ac:spMkLst>
        </pc:spChg>
        <pc:grpChg chg="del">
          <ac:chgData name="Libby McKenna" userId="52f9efef-7411-4e74-b69a-9b7be96184dd" providerId="ADAL" clId="{FB952634-BBA2-439F-AD18-56C284DEEC70}" dt="2025-05-06T01:14:03.688" v="9461" actId="478"/>
          <ac:grpSpMkLst>
            <pc:docMk/>
            <pc:sldMk cId="3582631003" sldId="3522"/>
            <ac:grpSpMk id="1306" creationId="{EAF97659-9C8C-2B3C-B81E-7DA34BD8FFEE}"/>
          </ac:grpSpMkLst>
        </pc:grpChg>
        <pc:grpChg chg="del">
          <ac:chgData name="Libby McKenna" userId="52f9efef-7411-4e74-b69a-9b7be96184dd" providerId="ADAL" clId="{FB952634-BBA2-439F-AD18-56C284DEEC70}" dt="2025-05-06T01:14:03.688" v="9461" actId="478"/>
          <ac:grpSpMkLst>
            <pc:docMk/>
            <pc:sldMk cId="3582631003" sldId="3522"/>
            <ac:grpSpMk id="1321" creationId="{4EE68B86-F239-ED36-209B-30753FEBFE76}"/>
          </ac:grpSpMkLst>
        </pc:grpChg>
        <pc:grpChg chg="del">
          <ac:chgData name="Libby McKenna" userId="52f9efef-7411-4e74-b69a-9b7be96184dd" providerId="ADAL" clId="{FB952634-BBA2-439F-AD18-56C284DEEC70}" dt="2025-05-06T01:14:03.688" v="9461" actId="478"/>
          <ac:grpSpMkLst>
            <pc:docMk/>
            <pc:sldMk cId="3582631003" sldId="3522"/>
            <ac:grpSpMk id="1361" creationId="{B92348F9-7384-BA2A-8943-083A66181653}"/>
          </ac:grpSpMkLst>
        </pc:grpChg>
        <pc:grpChg chg="del">
          <ac:chgData name="Libby McKenna" userId="52f9efef-7411-4e74-b69a-9b7be96184dd" providerId="ADAL" clId="{FB952634-BBA2-439F-AD18-56C284DEEC70}" dt="2025-05-06T01:14:03.688" v="9461" actId="478"/>
          <ac:grpSpMkLst>
            <pc:docMk/>
            <pc:sldMk cId="3582631003" sldId="3522"/>
            <ac:grpSpMk id="1375" creationId="{96694506-50E7-7509-A03E-2BF97142051A}"/>
          </ac:grpSpMkLst>
        </pc:grpChg>
        <pc:cxnChg chg="del">
          <ac:chgData name="Libby McKenna" userId="52f9efef-7411-4e74-b69a-9b7be96184dd" providerId="ADAL" clId="{FB952634-BBA2-439F-AD18-56C284DEEC70}" dt="2025-05-06T01:14:12.543" v="9468" actId="478"/>
          <ac:cxnSpMkLst>
            <pc:docMk/>
            <pc:sldMk cId="3582631003" sldId="3522"/>
            <ac:cxnSpMk id="1196" creationId="{5236A8D6-DC70-9733-7127-6DED97854E92}"/>
          </ac:cxnSpMkLst>
        </pc:cxnChg>
      </pc:sldChg>
      <pc:sldChg chg="addSp delSp modSp add mod delAnim modAnim modNotesTx">
        <pc:chgData name="Libby McKenna" userId="52f9efef-7411-4e74-b69a-9b7be96184dd" providerId="ADAL" clId="{FB952634-BBA2-439F-AD18-56C284DEEC70}" dt="2025-05-06T18:33:56.493" v="10476" actId="20577"/>
        <pc:sldMkLst>
          <pc:docMk/>
          <pc:sldMk cId="900102399" sldId="3523"/>
        </pc:sldMkLst>
        <pc:spChg chg="mod">
          <ac:chgData name="Libby McKenna" userId="52f9efef-7411-4e74-b69a-9b7be96184dd" providerId="ADAL" clId="{FB952634-BBA2-439F-AD18-56C284DEEC70}" dt="2025-05-06T01:39:39.356" v="9502" actId="207"/>
          <ac:spMkLst>
            <pc:docMk/>
            <pc:sldMk cId="900102399" sldId="3523"/>
            <ac:spMk id="2" creationId="{5515A17E-58CF-4857-0937-0D2335E6FB98}"/>
          </ac:spMkLst>
        </pc:spChg>
        <pc:spChg chg="del">
          <ac:chgData name="Libby McKenna" userId="52f9efef-7411-4e74-b69a-9b7be96184dd" providerId="ADAL" clId="{FB952634-BBA2-439F-AD18-56C284DEEC70}" dt="2025-05-06T14:45:42.441" v="9778" actId="478"/>
          <ac:spMkLst>
            <pc:docMk/>
            <pc:sldMk cId="900102399" sldId="3523"/>
            <ac:spMk id="3" creationId="{CBA8FCBF-7B5C-939B-7BE2-25F103B2CEED}"/>
          </ac:spMkLst>
        </pc:spChg>
        <pc:spChg chg="del">
          <ac:chgData name="Libby McKenna" userId="52f9efef-7411-4e74-b69a-9b7be96184dd" providerId="ADAL" clId="{FB952634-BBA2-439F-AD18-56C284DEEC70}" dt="2025-05-06T01:37:34.002" v="9490" actId="478"/>
          <ac:spMkLst>
            <pc:docMk/>
            <pc:sldMk cId="900102399" sldId="3523"/>
            <ac:spMk id="5" creationId="{6F236858-25D2-F616-00A0-7B25465FD37A}"/>
          </ac:spMkLst>
        </pc:spChg>
        <pc:spChg chg="del">
          <ac:chgData name="Libby McKenna" userId="52f9efef-7411-4e74-b69a-9b7be96184dd" providerId="ADAL" clId="{FB952634-BBA2-439F-AD18-56C284DEEC70}" dt="2025-05-06T01:37:34.002" v="9490" actId="478"/>
          <ac:spMkLst>
            <pc:docMk/>
            <pc:sldMk cId="900102399" sldId="3523"/>
            <ac:spMk id="6" creationId="{AFB89C3C-870D-932C-4FF0-C89F4C264F77}"/>
          </ac:spMkLst>
        </pc:spChg>
        <pc:spChg chg="mod">
          <ac:chgData name="Libby McKenna" userId="52f9efef-7411-4e74-b69a-9b7be96184dd" providerId="ADAL" clId="{FB952634-BBA2-439F-AD18-56C284DEEC70}" dt="2025-05-06T01:39:39.356" v="9502" actId="207"/>
          <ac:spMkLst>
            <pc:docMk/>
            <pc:sldMk cId="900102399" sldId="3523"/>
            <ac:spMk id="7" creationId="{E9B0E959-8664-12A3-015B-C81C2D6B3444}"/>
          </ac:spMkLst>
        </pc:spChg>
        <pc:spChg chg="mod">
          <ac:chgData name="Libby McKenna" userId="52f9efef-7411-4e74-b69a-9b7be96184dd" providerId="ADAL" clId="{FB952634-BBA2-439F-AD18-56C284DEEC70}" dt="2025-05-06T01:42:03.893" v="9516" actId="692"/>
          <ac:spMkLst>
            <pc:docMk/>
            <pc:sldMk cId="900102399" sldId="3523"/>
            <ac:spMk id="8" creationId="{DB450F2F-4CAF-49DE-4B48-FE54C1EFD8D5}"/>
          </ac:spMkLst>
        </pc:spChg>
        <pc:spChg chg="mod">
          <ac:chgData name="Libby McKenna" userId="52f9efef-7411-4e74-b69a-9b7be96184dd" providerId="ADAL" clId="{FB952634-BBA2-439F-AD18-56C284DEEC70}" dt="2025-05-06T01:39:11.473" v="9499" actId="207"/>
          <ac:spMkLst>
            <pc:docMk/>
            <pc:sldMk cId="900102399" sldId="3523"/>
            <ac:spMk id="15" creationId="{EEBD5AE4-3F6E-E066-5827-FC20A68A2F93}"/>
          </ac:spMkLst>
        </pc:spChg>
        <pc:spChg chg="add del mod">
          <ac:chgData name="Libby McKenna" userId="52f9efef-7411-4e74-b69a-9b7be96184dd" providerId="ADAL" clId="{FB952634-BBA2-439F-AD18-56C284DEEC70}" dt="2025-05-06T14:45:44.721" v="9779" actId="478"/>
          <ac:spMkLst>
            <pc:docMk/>
            <pc:sldMk cId="900102399" sldId="3523"/>
            <ac:spMk id="16" creationId="{C49CB813-B928-FA63-BE40-410787609B25}"/>
          </ac:spMkLst>
        </pc:spChg>
        <pc:spChg chg="mod">
          <ac:chgData name="Libby McKenna" userId="52f9efef-7411-4e74-b69a-9b7be96184dd" providerId="ADAL" clId="{FB952634-BBA2-439F-AD18-56C284DEEC70}" dt="2025-05-06T01:39:57.408" v="9504" actId="113"/>
          <ac:spMkLst>
            <pc:docMk/>
            <pc:sldMk cId="900102399" sldId="3523"/>
            <ac:spMk id="18" creationId="{D29567B8-A0DF-E876-2739-72F100B1CC2A}"/>
          </ac:spMkLst>
        </pc:spChg>
        <pc:spChg chg="mod">
          <ac:chgData name="Libby McKenna" userId="52f9efef-7411-4e74-b69a-9b7be96184dd" providerId="ADAL" clId="{FB952634-BBA2-439F-AD18-56C284DEEC70}" dt="2025-05-06T01:41:18.328" v="9513" actId="207"/>
          <ac:spMkLst>
            <pc:docMk/>
            <pc:sldMk cId="900102399" sldId="3523"/>
            <ac:spMk id="25" creationId="{C0C6E23C-8E28-9CBF-AABA-12AFE4FBF2BF}"/>
          </ac:spMkLst>
        </pc:spChg>
        <pc:spChg chg="mod">
          <ac:chgData name="Libby McKenna" userId="52f9efef-7411-4e74-b69a-9b7be96184dd" providerId="ADAL" clId="{FB952634-BBA2-439F-AD18-56C284DEEC70}" dt="2025-05-06T01:39:11.473" v="9499" actId="207"/>
          <ac:spMkLst>
            <pc:docMk/>
            <pc:sldMk cId="900102399" sldId="3523"/>
            <ac:spMk id="50" creationId="{E7C698D5-FE7D-9C11-AF9A-C2F63011F89D}"/>
          </ac:spMkLst>
        </pc:spChg>
        <pc:spChg chg="mod">
          <ac:chgData name="Libby McKenna" userId="52f9efef-7411-4e74-b69a-9b7be96184dd" providerId="ADAL" clId="{FB952634-BBA2-439F-AD18-56C284DEEC70}" dt="2025-05-06T01:39:11.473" v="9499" actId="207"/>
          <ac:spMkLst>
            <pc:docMk/>
            <pc:sldMk cId="900102399" sldId="3523"/>
            <ac:spMk id="56" creationId="{7E31CDB9-C154-685E-C648-7FB29A8A6962}"/>
          </ac:spMkLst>
        </pc:spChg>
        <pc:spChg chg="mod">
          <ac:chgData name="Libby McKenna" userId="52f9efef-7411-4e74-b69a-9b7be96184dd" providerId="ADAL" clId="{FB952634-BBA2-439F-AD18-56C284DEEC70}" dt="2025-05-06T01:39:11.473" v="9499" actId="207"/>
          <ac:spMkLst>
            <pc:docMk/>
            <pc:sldMk cId="900102399" sldId="3523"/>
            <ac:spMk id="63" creationId="{CE08A86A-4A66-4BEB-A00F-EA2B908F3AFE}"/>
          </ac:spMkLst>
        </pc:spChg>
        <pc:spChg chg="mod">
          <ac:chgData name="Libby McKenna" userId="52f9efef-7411-4e74-b69a-9b7be96184dd" providerId="ADAL" clId="{FB952634-BBA2-439F-AD18-56C284DEEC70}" dt="2025-05-06T01:39:11.473" v="9499" actId="207"/>
          <ac:spMkLst>
            <pc:docMk/>
            <pc:sldMk cId="900102399" sldId="3523"/>
            <ac:spMk id="1032" creationId="{184F2EDB-FC4E-6700-5359-3B66150BBB62}"/>
          </ac:spMkLst>
        </pc:spChg>
        <pc:spChg chg="mod">
          <ac:chgData name="Libby McKenna" userId="52f9efef-7411-4e74-b69a-9b7be96184dd" providerId="ADAL" clId="{FB952634-BBA2-439F-AD18-56C284DEEC70}" dt="2025-05-06T01:39:11.473" v="9499" actId="207"/>
          <ac:spMkLst>
            <pc:docMk/>
            <pc:sldMk cId="900102399" sldId="3523"/>
            <ac:spMk id="1050" creationId="{4AEEE5E4-DF97-2811-0F37-FA6F13EF8A80}"/>
          </ac:spMkLst>
        </pc:spChg>
        <pc:spChg chg="mod">
          <ac:chgData name="Libby McKenna" userId="52f9efef-7411-4e74-b69a-9b7be96184dd" providerId="ADAL" clId="{FB952634-BBA2-439F-AD18-56C284DEEC70}" dt="2025-05-06T01:39:11.473" v="9499" actId="207"/>
          <ac:spMkLst>
            <pc:docMk/>
            <pc:sldMk cId="900102399" sldId="3523"/>
            <ac:spMk id="1051" creationId="{4AB72A2A-B9AC-7FB9-0020-C48F3088155C}"/>
          </ac:spMkLst>
        </pc:spChg>
        <pc:spChg chg="mod">
          <ac:chgData name="Libby McKenna" userId="52f9efef-7411-4e74-b69a-9b7be96184dd" providerId="ADAL" clId="{FB952634-BBA2-439F-AD18-56C284DEEC70}" dt="2025-05-06T01:39:11.473" v="9499" actId="207"/>
          <ac:spMkLst>
            <pc:docMk/>
            <pc:sldMk cId="900102399" sldId="3523"/>
            <ac:spMk id="1068" creationId="{011BFCFB-F42B-3347-F8FD-C1A854E7057A}"/>
          </ac:spMkLst>
        </pc:spChg>
        <pc:spChg chg="mod">
          <ac:chgData name="Libby McKenna" userId="52f9efef-7411-4e74-b69a-9b7be96184dd" providerId="ADAL" clId="{FB952634-BBA2-439F-AD18-56C284DEEC70}" dt="2025-05-06T01:39:11.473" v="9499" actId="207"/>
          <ac:spMkLst>
            <pc:docMk/>
            <pc:sldMk cId="900102399" sldId="3523"/>
            <ac:spMk id="1070" creationId="{8CD873AF-933B-2015-D1C7-1D8FA3FDC28D}"/>
          </ac:spMkLst>
        </pc:spChg>
        <pc:spChg chg="mod">
          <ac:chgData name="Libby McKenna" userId="52f9efef-7411-4e74-b69a-9b7be96184dd" providerId="ADAL" clId="{FB952634-BBA2-439F-AD18-56C284DEEC70}" dt="2025-05-06T01:39:11.473" v="9499" actId="207"/>
          <ac:spMkLst>
            <pc:docMk/>
            <pc:sldMk cId="900102399" sldId="3523"/>
            <ac:spMk id="1076" creationId="{85A8F1CC-0A09-B6EC-6FB5-8891923E5AF9}"/>
          </ac:spMkLst>
        </pc:spChg>
        <pc:spChg chg="mod">
          <ac:chgData name="Libby McKenna" userId="52f9efef-7411-4e74-b69a-9b7be96184dd" providerId="ADAL" clId="{FB952634-BBA2-439F-AD18-56C284DEEC70}" dt="2025-05-06T01:37:53.533" v="9492" actId="164"/>
          <ac:spMkLst>
            <pc:docMk/>
            <pc:sldMk cId="900102399" sldId="3523"/>
            <ac:spMk id="1082" creationId="{CF6A987A-772B-92BD-9E1B-8A8E979CE58F}"/>
          </ac:spMkLst>
        </pc:spChg>
        <pc:spChg chg="mod topLvl">
          <ac:chgData name="Libby McKenna" userId="52f9efef-7411-4e74-b69a-9b7be96184dd" providerId="ADAL" clId="{FB952634-BBA2-439F-AD18-56C284DEEC70}" dt="2025-05-06T01:38:11.256" v="9493" actId="165"/>
          <ac:spMkLst>
            <pc:docMk/>
            <pc:sldMk cId="900102399" sldId="3523"/>
            <ac:spMk id="1086" creationId="{26AFDE97-E72F-B9C6-2223-E1B92CEA1D07}"/>
          </ac:spMkLst>
        </pc:spChg>
        <pc:spChg chg="mod topLvl">
          <ac:chgData name="Libby McKenna" userId="52f9efef-7411-4e74-b69a-9b7be96184dd" providerId="ADAL" clId="{FB952634-BBA2-439F-AD18-56C284DEEC70}" dt="2025-05-06T01:38:22.456" v="9494" actId="165"/>
          <ac:spMkLst>
            <pc:docMk/>
            <pc:sldMk cId="900102399" sldId="3523"/>
            <ac:spMk id="1198" creationId="{E96B67CB-35C7-1D32-8CE0-102EA2DC65C2}"/>
          </ac:spMkLst>
        </pc:spChg>
        <pc:spChg chg="mod">
          <ac:chgData name="Libby McKenna" userId="52f9efef-7411-4e74-b69a-9b7be96184dd" providerId="ADAL" clId="{FB952634-BBA2-439F-AD18-56C284DEEC70}" dt="2025-05-06T01:39:19.213" v="9500" actId="207"/>
          <ac:spMkLst>
            <pc:docMk/>
            <pc:sldMk cId="900102399" sldId="3523"/>
            <ac:spMk id="1199" creationId="{220B3945-DF70-6293-A808-ED313139A9D2}"/>
          </ac:spMkLst>
        </pc:spChg>
        <pc:spChg chg="mod topLvl">
          <ac:chgData name="Libby McKenna" userId="52f9efef-7411-4e74-b69a-9b7be96184dd" providerId="ADAL" clId="{FB952634-BBA2-439F-AD18-56C284DEEC70}" dt="2025-05-06T01:38:22.456" v="9494" actId="165"/>
          <ac:spMkLst>
            <pc:docMk/>
            <pc:sldMk cId="900102399" sldId="3523"/>
            <ac:spMk id="1200" creationId="{C0820937-3865-9E06-00C0-36E81782730A}"/>
          </ac:spMkLst>
        </pc:spChg>
        <pc:spChg chg="mod topLvl">
          <ac:chgData name="Libby McKenna" userId="52f9efef-7411-4e74-b69a-9b7be96184dd" providerId="ADAL" clId="{FB952634-BBA2-439F-AD18-56C284DEEC70}" dt="2025-05-06T01:38:22.456" v="9494" actId="165"/>
          <ac:spMkLst>
            <pc:docMk/>
            <pc:sldMk cId="900102399" sldId="3523"/>
            <ac:spMk id="1212" creationId="{9D4B002C-1C60-2B06-68AA-5466790C2831}"/>
          </ac:spMkLst>
        </pc:spChg>
        <pc:spChg chg="mod topLvl">
          <ac:chgData name="Libby McKenna" userId="52f9efef-7411-4e74-b69a-9b7be96184dd" providerId="ADAL" clId="{FB952634-BBA2-439F-AD18-56C284DEEC70}" dt="2025-05-06T01:38:22.456" v="9494" actId="165"/>
          <ac:spMkLst>
            <pc:docMk/>
            <pc:sldMk cId="900102399" sldId="3523"/>
            <ac:spMk id="1286" creationId="{F6650AA2-9D9A-C052-0690-6C15CD5A26AD}"/>
          </ac:spMkLst>
        </pc:spChg>
        <pc:spChg chg="mod topLvl">
          <ac:chgData name="Libby McKenna" userId="52f9efef-7411-4e74-b69a-9b7be96184dd" providerId="ADAL" clId="{FB952634-BBA2-439F-AD18-56C284DEEC70}" dt="2025-05-06T01:38:22.456" v="9494" actId="165"/>
          <ac:spMkLst>
            <pc:docMk/>
            <pc:sldMk cId="900102399" sldId="3523"/>
            <ac:spMk id="1289" creationId="{7F4CF0B8-2B4C-7937-B168-0A4A81C76DF0}"/>
          </ac:spMkLst>
        </pc:spChg>
        <pc:spChg chg="mod">
          <ac:chgData name="Libby McKenna" userId="52f9efef-7411-4e74-b69a-9b7be96184dd" providerId="ADAL" clId="{FB952634-BBA2-439F-AD18-56C284DEEC70}" dt="2025-05-06T01:39:19.213" v="9500" actId="207"/>
          <ac:spMkLst>
            <pc:docMk/>
            <pc:sldMk cId="900102399" sldId="3523"/>
            <ac:spMk id="1408" creationId="{0E036154-F7CA-A870-F295-055EB836DB8F}"/>
          </ac:spMkLst>
        </pc:spChg>
        <pc:spChg chg="mod">
          <ac:chgData name="Libby McKenna" userId="52f9efef-7411-4e74-b69a-9b7be96184dd" providerId="ADAL" clId="{FB952634-BBA2-439F-AD18-56C284DEEC70}" dt="2025-05-06T01:39:19.213" v="9500" actId="207"/>
          <ac:spMkLst>
            <pc:docMk/>
            <pc:sldMk cId="900102399" sldId="3523"/>
            <ac:spMk id="1414" creationId="{B6CB8161-FABB-950D-0B3B-E2A11B846D66}"/>
          </ac:spMkLst>
        </pc:spChg>
        <pc:spChg chg="mod">
          <ac:chgData name="Libby McKenna" userId="52f9efef-7411-4e74-b69a-9b7be96184dd" providerId="ADAL" clId="{FB952634-BBA2-439F-AD18-56C284DEEC70}" dt="2025-05-06T01:39:19.213" v="9500" actId="207"/>
          <ac:spMkLst>
            <pc:docMk/>
            <pc:sldMk cId="900102399" sldId="3523"/>
            <ac:spMk id="1422" creationId="{710F31CF-5176-94DC-F1B9-204C8CAA1E0A}"/>
          </ac:spMkLst>
        </pc:spChg>
        <pc:spChg chg="mod topLvl">
          <ac:chgData name="Libby McKenna" userId="52f9efef-7411-4e74-b69a-9b7be96184dd" providerId="ADAL" clId="{FB952634-BBA2-439F-AD18-56C284DEEC70}" dt="2025-05-06T01:38:22.456" v="9494" actId="165"/>
          <ac:spMkLst>
            <pc:docMk/>
            <pc:sldMk cId="900102399" sldId="3523"/>
            <ac:spMk id="1426" creationId="{6B34D3ED-1FF1-EFF2-0A1C-700CFC9F8FE2}"/>
          </ac:spMkLst>
        </pc:spChg>
        <pc:spChg chg="mod">
          <ac:chgData name="Libby McKenna" userId="52f9efef-7411-4e74-b69a-9b7be96184dd" providerId="ADAL" clId="{FB952634-BBA2-439F-AD18-56C284DEEC70}" dt="2025-05-06T01:39:19.213" v="9500" actId="207"/>
          <ac:spMkLst>
            <pc:docMk/>
            <pc:sldMk cId="900102399" sldId="3523"/>
            <ac:spMk id="1429" creationId="{C0F8A4D5-3E14-FEA7-4EE9-4E6A10194A3F}"/>
          </ac:spMkLst>
        </pc:spChg>
        <pc:spChg chg="mod topLvl">
          <ac:chgData name="Libby McKenna" userId="52f9efef-7411-4e74-b69a-9b7be96184dd" providerId="ADAL" clId="{FB952634-BBA2-439F-AD18-56C284DEEC70}" dt="2025-05-06T01:38:22.456" v="9494" actId="165"/>
          <ac:spMkLst>
            <pc:docMk/>
            <pc:sldMk cId="900102399" sldId="3523"/>
            <ac:spMk id="1431" creationId="{1A926760-20D1-2235-5FAB-94687CEF9699}"/>
          </ac:spMkLst>
        </pc:spChg>
        <pc:spChg chg="mod">
          <ac:chgData name="Libby McKenna" userId="52f9efef-7411-4e74-b69a-9b7be96184dd" providerId="ADAL" clId="{FB952634-BBA2-439F-AD18-56C284DEEC70}" dt="2025-05-06T01:39:19.213" v="9500" actId="207"/>
          <ac:spMkLst>
            <pc:docMk/>
            <pc:sldMk cId="900102399" sldId="3523"/>
            <ac:spMk id="1433" creationId="{15B71AB2-3BFD-D663-7571-0F342B621B63}"/>
          </ac:spMkLst>
        </pc:spChg>
        <pc:spChg chg="mod">
          <ac:chgData name="Libby McKenna" userId="52f9efef-7411-4e74-b69a-9b7be96184dd" providerId="ADAL" clId="{FB952634-BBA2-439F-AD18-56C284DEEC70}" dt="2025-05-06T01:39:19.213" v="9500" actId="207"/>
          <ac:spMkLst>
            <pc:docMk/>
            <pc:sldMk cId="900102399" sldId="3523"/>
            <ac:spMk id="1438" creationId="{7EF94B03-C644-485D-4373-B8E04D706512}"/>
          </ac:spMkLst>
        </pc:spChg>
        <pc:spChg chg="mod topLvl">
          <ac:chgData name="Libby McKenna" userId="52f9efef-7411-4e74-b69a-9b7be96184dd" providerId="ADAL" clId="{FB952634-BBA2-439F-AD18-56C284DEEC70}" dt="2025-05-06T01:38:22.456" v="9494" actId="165"/>
          <ac:spMkLst>
            <pc:docMk/>
            <pc:sldMk cId="900102399" sldId="3523"/>
            <ac:spMk id="1445" creationId="{17FA5A01-873B-B709-FCEA-523C06C7EEB3}"/>
          </ac:spMkLst>
        </pc:spChg>
        <pc:spChg chg="mod">
          <ac:chgData name="Libby McKenna" userId="52f9efef-7411-4e74-b69a-9b7be96184dd" providerId="ADAL" clId="{FB952634-BBA2-439F-AD18-56C284DEEC70}" dt="2025-05-06T01:39:19.213" v="9500" actId="207"/>
          <ac:spMkLst>
            <pc:docMk/>
            <pc:sldMk cId="900102399" sldId="3523"/>
            <ac:spMk id="1446" creationId="{8AD5B272-F029-FCB6-0F90-D6C55705B089}"/>
          </ac:spMkLst>
        </pc:spChg>
        <pc:spChg chg="mod topLvl">
          <ac:chgData name="Libby McKenna" userId="52f9efef-7411-4e74-b69a-9b7be96184dd" providerId="ADAL" clId="{FB952634-BBA2-439F-AD18-56C284DEEC70}" dt="2025-05-06T01:38:22.456" v="9494" actId="165"/>
          <ac:spMkLst>
            <pc:docMk/>
            <pc:sldMk cId="900102399" sldId="3523"/>
            <ac:spMk id="1453" creationId="{9DC3165D-2325-7340-525F-4CA27923421D}"/>
          </ac:spMkLst>
        </pc:spChg>
        <pc:spChg chg="mod">
          <ac:chgData name="Libby McKenna" userId="52f9efef-7411-4e74-b69a-9b7be96184dd" providerId="ADAL" clId="{FB952634-BBA2-439F-AD18-56C284DEEC70}" dt="2025-05-06T01:37:53.533" v="9492" actId="164"/>
          <ac:spMkLst>
            <pc:docMk/>
            <pc:sldMk cId="900102399" sldId="3523"/>
            <ac:spMk id="1456" creationId="{6E971086-A5FD-724C-07F8-FD5F9553AFE8}"/>
          </ac:spMkLst>
        </pc:spChg>
        <pc:spChg chg="mod topLvl">
          <ac:chgData name="Libby McKenna" userId="52f9efef-7411-4e74-b69a-9b7be96184dd" providerId="ADAL" clId="{FB952634-BBA2-439F-AD18-56C284DEEC70}" dt="2025-05-06T01:38:22.456" v="9494" actId="165"/>
          <ac:spMkLst>
            <pc:docMk/>
            <pc:sldMk cId="900102399" sldId="3523"/>
            <ac:spMk id="1458" creationId="{3F1A39FA-8D8F-B4DC-7E7D-019CED5F33D5}"/>
          </ac:spMkLst>
        </pc:spChg>
        <pc:spChg chg="mod">
          <ac:chgData name="Libby McKenna" userId="52f9efef-7411-4e74-b69a-9b7be96184dd" providerId="ADAL" clId="{FB952634-BBA2-439F-AD18-56C284DEEC70}" dt="2025-05-06T01:39:19.213" v="9500" actId="207"/>
          <ac:spMkLst>
            <pc:docMk/>
            <pc:sldMk cId="900102399" sldId="3523"/>
            <ac:spMk id="1471" creationId="{EDF484FE-E6E2-CF21-32C2-C1788933344B}"/>
          </ac:spMkLst>
        </pc:spChg>
        <pc:spChg chg="mod">
          <ac:chgData name="Libby McKenna" userId="52f9efef-7411-4e74-b69a-9b7be96184dd" providerId="ADAL" clId="{FB952634-BBA2-439F-AD18-56C284DEEC70}" dt="2025-05-06T01:39:19.213" v="9500" actId="207"/>
          <ac:spMkLst>
            <pc:docMk/>
            <pc:sldMk cId="900102399" sldId="3523"/>
            <ac:spMk id="1480" creationId="{3A357596-E907-43B4-E90C-711AEFE333A5}"/>
          </ac:spMkLst>
        </pc:spChg>
        <pc:grpChg chg="add mod">
          <ac:chgData name="Libby McKenna" userId="52f9efef-7411-4e74-b69a-9b7be96184dd" providerId="ADAL" clId="{FB952634-BBA2-439F-AD18-56C284DEEC70}" dt="2025-05-06T01:37:53.533" v="9492" actId="164"/>
          <ac:grpSpMkLst>
            <pc:docMk/>
            <pc:sldMk cId="900102399" sldId="3523"/>
            <ac:grpSpMk id="4" creationId="{17D01104-9071-730E-AE7D-963D54B6DAA7}"/>
          </ac:grpSpMkLst>
        </pc:grpChg>
        <pc:grpChg chg="del">
          <ac:chgData name="Libby McKenna" userId="52f9efef-7411-4e74-b69a-9b7be96184dd" providerId="ADAL" clId="{FB952634-BBA2-439F-AD18-56C284DEEC70}" dt="2025-05-06T01:38:27.655" v="9495" actId="165"/>
          <ac:grpSpMkLst>
            <pc:docMk/>
            <pc:sldMk cId="900102399" sldId="3523"/>
            <ac:grpSpMk id="11" creationId="{84C89A22-6C37-31B9-5909-5048091CAF5D}"/>
          </ac:grpSpMkLst>
        </pc:grpChg>
        <pc:grpChg chg="mod">
          <ac:chgData name="Libby McKenna" userId="52f9efef-7411-4e74-b69a-9b7be96184dd" providerId="ADAL" clId="{FB952634-BBA2-439F-AD18-56C284DEEC70}" dt="2025-05-06T01:37:53.533" v="9492" actId="164"/>
          <ac:grpSpMkLst>
            <pc:docMk/>
            <pc:sldMk cId="900102399" sldId="3523"/>
            <ac:grpSpMk id="1083" creationId="{D2D8DB31-8376-FB51-6D35-0993F83AE4C5}"/>
          </ac:grpSpMkLst>
        </pc:grpChg>
        <pc:grpChg chg="mod">
          <ac:chgData name="Libby McKenna" userId="52f9efef-7411-4e74-b69a-9b7be96184dd" providerId="ADAL" clId="{FB952634-BBA2-439F-AD18-56C284DEEC70}" dt="2025-05-06T01:37:53.533" v="9492" actId="164"/>
          <ac:grpSpMkLst>
            <pc:docMk/>
            <pc:sldMk cId="900102399" sldId="3523"/>
            <ac:grpSpMk id="1211" creationId="{A3285167-4B98-4792-FB0C-53F10C963A72}"/>
          </ac:grpSpMkLst>
        </pc:grpChg>
        <pc:grpChg chg="mod">
          <ac:chgData name="Libby McKenna" userId="52f9efef-7411-4e74-b69a-9b7be96184dd" providerId="ADAL" clId="{FB952634-BBA2-439F-AD18-56C284DEEC70}" dt="2025-05-06T01:37:53.533" v="9492" actId="164"/>
          <ac:grpSpMkLst>
            <pc:docMk/>
            <pc:sldMk cId="900102399" sldId="3523"/>
            <ac:grpSpMk id="1427" creationId="{885A72F6-3022-1F8F-ADC1-1CA40B0B513A}"/>
          </ac:grpSpMkLst>
        </pc:grpChg>
        <pc:cxnChg chg="mod topLvl">
          <ac:chgData name="Libby McKenna" userId="52f9efef-7411-4e74-b69a-9b7be96184dd" providerId="ADAL" clId="{FB952634-BBA2-439F-AD18-56C284DEEC70}" dt="2025-05-06T01:38:33.199" v="9496" actId="692"/>
          <ac:cxnSpMkLst>
            <pc:docMk/>
            <pc:sldMk cId="900102399" sldId="3523"/>
            <ac:cxnSpMk id="1079" creationId="{91CE94CD-967B-112B-8DAA-46C9E4677324}"/>
          </ac:cxnSpMkLst>
        </pc:cxnChg>
        <pc:cxnChg chg="mod topLvl">
          <ac:chgData name="Libby McKenna" userId="52f9efef-7411-4e74-b69a-9b7be96184dd" providerId="ADAL" clId="{FB952634-BBA2-439F-AD18-56C284DEEC70}" dt="2025-05-06T01:38:33.199" v="9496" actId="692"/>
          <ac:cxnSpMkLst>
            <pc:docMk/>
            <pc:sldMk cId="900102399" sldId="3523"/>
            <ac:cxnSpMk id="1080" creationId="{2FFEF02A-51B7-BB98-5ECB-AFADABCAFCBB}"/>
          </ac:cxnSpMkLst>
        </pc:cxnChg>
        <pc:cxnChg chg="mod">
          <ac:chgData name="Libby McKenna" userId="52f9efef-7411-4e74-b69a-9b7be96184dd" providerId="ADAL" clId="{FB952634-BBA2-439F-AD18-56C284DEEC70}" dt="2025-05-06T01:39:27.127" v="9501" actId="692"/>
          <ac:cxnSpMkLst>
            <pc:docMk/>
            <pc:sldMk cId="900102399" sldId="3523"/>
            <ac:cxnSpMk id="1081" creationId="{8DB631F9-A3EA-F6B5-8666-5BFE97AED467}"/>
          </ac:cxnSpMkLst>
        </pc:cxnChg>
        <pc:cxnChg chg="mod">
          <ac:chgData name="Libby McKenna" userId="52f9efef-7411-4e74-b69a-9b7be96184dd" providerId="ADAL" clId="{FB952634-BBA2-439F-AD18-56C284DEEC70}" dt="2025-05-06T01:38:56.436" v="9498" actId="692"/>
          <ac:cxnSpMkLst>
            <pc:docMk/>
            <pc:sldMk cId="900102399" sldId="3523"/>
            <ac:cxnSpMk id="1084" creationId="{E27DB1CE-D9C6-B59F-AEE2-C638AF8F2881}"/>
          </ac:cxnSpMkLst>
        </pc:cxnChg>
        <pc:cxnChg chg="mod">
          <ac:chgData name="Libby McKenna" userId="52f9efef-7411-4e74-b69a-9b7be96184dd" providerId="ADAL" clId="{FB952634-BBA2-439F-AD18-56C284DEEC70}" dt="2025-05-06T01:38:56.436" v="9498" actId="692"/>
          <ac:cxnSpMkLst>
            <pc:docMk/>
            <pc:sldMk cId="900102399" sldId="3523"/>
            <ac:cxnSpMk id="1085" creationId="{01B7A555-86BA-44C2-3A86-A742FCA9D03A}"/>
          </ac:cxnSpMkLst>
        </pc:cxnChg>
      </pc:sldChg>
      <pc:sldChg chg="addSp delSp modSp add mod modAnim modNotesTx">
        <pc:chgData name="Libby McKenna" userId="52f9efef-7411-4e74-b69a-9b7be96184dd" providerId="ADAL" clId="{FB952634-BBA2-439F-AD18-56C284DEEC70}" dt="2025-05-06T14:59:09.666" v="9953" actId="20577"/>
        <pc:sldMkLst>
          <pc:docMk/>
          <pc:sldMk cId="565962910" sldId="3524"/>
        </pc:sldMkLst>
        <pc:spChg chg="del mod">
          <ac:chgData name="Libby McKenna" userId="52f9efef-7411-4e74-b69a-9b7be96184dd" providerId="ADAL" clId="{FB952634-BBA2-439F-AD18-56C284DEEC70}" dt="2025-05-06T14:45:50.409" v="9780" actId="478"/>
          <ac:spMkLst>
            <pc:docMk/>
            <pc:sldMk cId="565962910" sldId="3524"/>
            <ac:spMk id="3" creationId="{9799125A-5E57-A1B1-1567-38ADDD9D03B1}"/>
          </ac:spMkLst>
        </pc:spChg>
        <pc:spChg chg="add mod">
          <ac:chgData name="Libby McKenna" userId="52f9efef-7411-4e74-b69a-9b7be96184dd" providerId="ADAL" clId="{FB952634-BBA2-439F-AD18-56C284DEEC70}" dt="2025-05-06T01:42:43.031" v="9529" actId="1035"/>
          <ac:spMkLst>
            <pc:docMk/>
            <pc:sldMk cId="565962910" sldId="3524"/>
            <ac:spMk id="4" creationId="{4E2A382F-93D9-F2B2-1F74-A230F23B8739}"/>
          </ac:spMkLst>
        </pc:spChg>
        <pc:spChg chg="mod">
          <ac:chgData name="Libby McKenna" userId="52f9efef-7411-4e74-b69a-9b7be96184dd" providerId="ADAL" clId="{FB952634-BBA2-439F-AD18-56C284DEEC70}" dt="2025-05-06T01:44:00.574" v="9547" actId="113"/>
          <ac:spMkLst>
            <pc:docMk/>
            <pc:sldMk cId="565962910" sldId="3524"/>
            <ac:spMk id="5" creationId="{A2B7A34B-F35F-0B66-5EA3-1F4C69A823C3}"/>
          </ac:spMkLst>
        </pc:spChg>
        <pc:spChg chg="mod">
          <ac:chgData name="Libby McKenna" userId="52f9efef-7411-4e74-b69a-9b7be96184dd" providerId="ADAL" clId="{FB952634-BBA2-439F-AD18-56C284DEEC70}" dt="2025-05-06T01:43:17.316" v="9539" actId="207"/>
          <ac:spMkLst>
            <pc:docMk/>
            <pc:sldMk cId="565962910" sldId="3524"/>
            <ac:spMk id="7" creationId="{09233A8B-620E-4D52-197F-D8369C131C5D}"/>
          </ac:spMkLst>
        </pc:spChg>
        <pc:spChg chg="mod">
          <ac:chgData name="Libby McKenna" userId="52f9efef-7411-4e74-b69a-9b7be96184dd" providerId="ADAL" clId="{FB952634-BBA2-439F-AD18-56C284DEEC70}" dt="2025-05-06T01:42:15.050" v="9517" actId="692"/>
          <ac:spMkLst>
            <pc:docMk/>
            <pc:sldMk cId="565962910" sldId="3524"/>
            <ac:spMk id="8" creationId="{05C5D5CE-02A7-B990-F3AC-5681D449DA87}"/>
          </ac:spMkLst>
        </pc:spChg>
        <pc:spChg chg="add mod">
          <ac:chgData name="Libby McKenna" userId="52f9efef-7411-4e74-b69a-9b7be96184dd" providerId="ADAL" clId="{FB952634-BBA2-439F-AD18-56C284DEEC70}" dt="2025-05-06T01:43:56.269" v="9546"/>
          <ac:spMkLst>
            <pc:docMk/>
            <pc:sldMk cId="565962910" sldId="3524"/>
            <ac:spMk id="9" creationId="{7EB93316-53D7-B06F-3753-3B9265BE18EE}"/>
          </ac:spMkLst>
        </pc:spChg>
        <pc:spChg chg="mod topLvl">
          <ac:chgData name="Libby McKenna" userId="52f9efef-7411-4e74-b69a-9b7be96184dd" providerId="ADAL" clId="{FB952634-BBA2-439F-AD18-56C284DEEC70}" dt="2025-05-06T01:43:06.150" v="9537" actId="2085"/>
          <ac:spMkLst>
            <pc:docMk/>
            <pc:sldMk cId="565962910" sldId="3524"/>
            <ac:spMk id="18" creationId="{1986C2F5-BFD2-2ECC-78AA-D92E3C0677F1}"/>
          </ac:spMkLst>
        </pc:spChg>
        <pc:spChg chg="mod">
          <ac:chgData name="Libby McKenna" userId="52f9efef-7411-4e74-b69a-9b7be96184dd" providerId="ADAL" clId="{FB952634-BBA2-439F-AD18-56C284DEEC70}" dt="2025-05-06T01:42:55.328" v="9533" actId="692"/>
          <ac:spMkLst>
            <pc:docMk/>
            <pc:sldMk cId="565962910" sldId="3524"/>
            <ac:spMk id="24" creationId="{A8D1CC21-2694-6D22-5DC6-561CFE228021}"/>
          </ac:spMkLst>
        </pc:spChg>
        <pc:spChg chg="del">
          <ac:chgData name="Libby McKenna" userId="52f9efef-7411-4e74-b69a-9b7be96184dd" providerId="ADAL" clId="{FB952634-BBA2-439F-AD18-56C284DEEC70}" dt="2025-05-06T01:42:39.917" v="9521" actId="478"/>
          <ac:spMkLst>
            <pc:docMk/>
            <pc:sldMk cId="565962910" sldId="3524"/>
            <ac:spMk id="25" creationId="{3BB637A2-877D-C5BA-3A38-1F047C23915E}"/>
          </ac:spMkLst>
        </pc:spChg>
        <pc:spChg chg="del">
          <ac:chgData name="Libby McKenna" userId="52f9efef-7411-4e74-b69a-9b7be96184dd" providerId="ADAL" clId="{FB952634-BBA2-439F-AD18-56C284DEEC70}" dt="2025-05-06T01:43:55.493" v="9545" actId="478"/>
          <ac:spMkLst>
            <pc:docMk/>
            <pc:sldMk cId="565962910" sldId="3524"/>
            <ac:spMk id="1206" creationId="{F5879BCE-E7D6-3D4D-9584-B6256E38D386}"/>
          </ac:spMkLst>
        </pc:spChg>
        <pc:spChg chg="mod">
          <ac:chgData name="Libby McKenna" userId="52f9efef-7411-4e74-b69a-9b7be96184dd" providerId="ADAL" clId="{FB952634-BBA2-439F-AD18-56C284DEEC70}" dt="2025-05-06T01:43:56.269" v="9546"/>
          <ac:spMkLst>
            <pc:docMk/>
            <pc:sldMk cId="565962910" sldId="3524"/>
            <ac:spMk id="1347" creationId="{9D3E8939-1570-4550-1488-6280C72B0569}"/>
          </ac:spMkLst>
        </pc:spChg>
        <pc:spChg chg="mod">
          <ac:chgData name="Libby McKenna" userId="52f9efef-7411-4e74-b69a-9b7be96184dd" providerId="ADAL" clId="{FB952634-BBA2-439F-AD18-56C284DEEC70}" dt="2025-05-06T01:43:56.269" v="9546"/>
          <ac:spMkLst>
            <pc:docMk/>
            <pc:sldMk cId="565962910" sldId="3524"/>
            <ac:spMk id="1356" creationId="{BF3226CF-995C-7D84-75C7-440184B8130D}"/>
          </ac:spMkLst>
        </pc:spChg>
        <pc:spChg chg="mod">
          <ac:chgData name="Libby McKenna" userId="52f9efef-7411-4e74-b69a-9b7be96184dd" providerId="ADAL" clId="{FB952634-BBA2-439F-AD18-56C284DEEC70}" dt="2025-05-06T01:43:56.269" v="9546"/>
          <ac:spMkLst>
            <pc:docMk/>
            <pc:sldMk cId="565962910" sldId="3524"/>
            <ac:spMk id="1381" creationId="{C5C75D73-02C4-1642-5785-5DA18B50949E}"/>
          </ac:spMkLst>
        </pc:spChg>
        <pc:spChg chg="mod">
          <ac:chgData name="Libby McKenna" userId="52f9efef-7411-4e74-b69a-9b7be96184dd" providerId="ADAL" clId="{FB952634-BBA2-439F-AD18-56C284DEEC70}" dt="2025-05-06T01:43:56.269" v="9546"/>
          <ac:spMkLst>
            <pc:docMk/>
            <pc:sldMk cId="565962910" sldId="3524"/>
            <ac:spMk id="1400" creationId="{3EA41E9E-843D-BBB9-CEF5-CCB1E3BFB7C7}"/>
          </ac:spMkLst>
        </pc:spChg>
        <pc:spChg chg="del">
          <ac:chgData name="Libby McKenna" userId="52f9efef-7411-4e74-b69a-9b7be96184dd" providerId="ADAL" clId="{FB952634-BBA2-439F-AD18-56C284DEEC70}" dt="2025-05-06T01:43:55.493" v="9545" actId="478"/>
          <ac:spMkLst>
            <pc:docMk/>
            <pc:sldMk cId="565962910" sldId="3524"/>
            <ac:spMk id="1416" creationId="{8B1D5264-2BEF-DC1C-4B04-2D0F6D39546E}"/>
          </ac:spMkLst>
        </pc:spChg>
        <pc:spChg chg="del">
          <ac:chgData name="Libby McKenna" userId="52f9efef-7411-4e74-b69a-9b7be96184dd" providerId="ADAL" clId="{FB952634-BBA2-439F-AD18-56C284DEEC70}" dt="2025-05-06T01:43:55.493" v="9545" actId="478"/>
          <ac:spMkLst>
            <pc:docMk/>
            <pc:sldMk cId="565962910" sldId="3524"/>
            <ac:spMk id="1423" creationId="{0204DADB-09E6-588D-AAE4-200A41D553F6}"/>
          </ac:spMkLst>
        </pc:spChg>
        <pc:spChg chg="del">
          <ac:chgData name="Libby McKenna" userId="52f9efef-7411-4e74-b69a-9b7be96184dd" providerId="ADAL" clId="{FB952634-BBA2-439F-AD18-56C284DEEC70}" dt="2025-05-06T01:43:55.493" v="9545" actId="478"/>
          <ac:spMkLst>
            <pc:docMk/>
            <pc:sldMk cId="565962910" sldId="3524"/>
            <ac:spMk id="1429" creationId="{B7BF9058-48E8-0941-6637-AA4EBDA0C5E6}"/>
          </ac:spMkLst>
        </pc:spChg>
        <pc:spChg chg="del">
          <ac:chgData name="Libby McKenna" userId="52f9efef-7411-4e74-b69a-9b7be96184dd" providerId="ADAL" clId="{FB952634-BBA2-439F-AD18-56C284DEEC70}" dt="2025-05-06T01:43:55.493" v="9545" actId="478"/>
          <ac:spMkLst>
            <pc:docMk/>
            <pc:sldMk cId="565962910" sldId="3524"/>
            <ac:spMk id="1431" creationId="{5845EDF2-F571-DE1B-D689-F2A035965EF6}"/>
          </ac:spMkLst>
        </pc:spChg>
        <pc:spChg chg="del">
          <ac:chgData name="Libby McKenna" userId="52f9efef-7411-4e74-b69a-9b7be96184dd" providerId="ADAL" clId="{FB952634-BBA2-439F-AD18-56C284DEEC70}" dt="2025-05-06T01:43:55.493" v="9545" actId="478"/>
          <ac:spMkLst>
            <pc:docMk/>
            <pc:sldMk cId="565962910" sldId="3524"/>
            <ac:spMk id="1432" creationId="{AD6A7EA7-D5D9-0D9E-980A-9E80232A3B3C}"/>
          </ac:spMkLst>
        </pc:spChg>
        <pc:spChg chg="mod">
          <ac:chgData name="Libby McKenna" userId="52f9efef-7411-4e74-b69a-9b7be96184dd" providerId="ADAL" clId="{FB952634-BBA2-439F-AD18-56C284DEEC70}" dt="2025-05-06T01:43:56.269" v="9546"/>
          <ac:spMkLst>
            <pc:docMk/>
            <pc:sldMk cId="565962910" sldId="3524"/>
            <ac:spMk id="1435" creationId="{4E2CB24A-5BAE-C43E-23AA-D34B20DE364B}"/>
          </ac:spMkLst>
        </pc:spChg>
        <pc:spChg chg="del">
          <ac:chgData name="Libby McKenna" userId="52f9efef-7411-4e74-b69a-9b7be96184dd" providerId="ADAL" clId="{FB952634-BBA2-439F-AD18-56C284DEEC70}" dt="2025-05-06T01:43:55.493" v="9545" actId="478"/>
          <ac:spMkLst>
            <pc:docMk/>
            <pc:sldMk cId="565962910" sldId="3524"/>
            <ac:spMk id="1454" creationId="{53330102-284E-54A1-A214-801FE08849B7}"/>
          </ac:spMkLst>
        </pc:spChg>
        <pc:spChg chg="del">
          <ac:chgData name="Libby McKenna" userId="52f9efef-7411-4e74-b69a-9b7be96184dd" providerId="ADAL" clId="{FB952634-BBA2-439F-AD18-56C284DEEC70}" dt="2025-05-06T01:43:55.493" v="9545" actId="478"/>
          <ac:spMkLst>
            <pc:docMk/>
            <pc:sldMk cId="565962910" sldId="3524"/>
            <ac:spMk id="1462" creationId="{ED08D850-BFD2-0297-6FE6-257F97CF368A}"/>
          </ac:spMkLst>
        </pc:spChg>
        <pc:spChg chg="del">
          <ac:chgData name="Libby McKenna" userId="52f9efef-7411-4e74-b69a-9b7be96184dd" providerId="ADAL" clId="{FB952634-BBA2-439F-AD18-56C284DEEC70}" dt="2025-05-06T01:43:55.493" v="9545" actId="478"/>
          <ac:spMkLst>
            <pc:docMk/>
            <pc:sldMk cId="565962910" sldId="3524"/>
            <ac:spMk id="1469" creationId="{0C92D324-CEFC-D310-6FB6-6C9FDA0187F9}"/>
          </ac:spMkLst>
        </pc:spChg>
        <pc:spChg chg="del">
          <ac:chgData name="Libby McKenna" userId="52f9efef-7411-4e74-b69a-9b7be96184dd" providerId="ADAL" clId="{FB952634-BBA2-439F-AD18-56C284DEEC70}" dt="2025-05-06T01:43:55.493" v="9545" actId="478"/>
          <ac:spMkLst>
            <pc:docMk/>
            <pc:sldMk cId="565962910" sldId="3524"/>
            <ac:spMk id="1479" creationId="{B5D64341-032D-2348-40A8-2C5FCD695708}"/>
          </ac:spMkLst>
        </pc:spChg>
        <pc:spChg chg="mod">
          <ac:chgData name="Libby McKenna" userId="52f9efef-7411-4e74-b69a-9b7be96184dd" providerId="ADAL" clId="{FB952634-BBA2-439F-AD18-56C284DEEC70}" dt="2025-05-06T01:43:56.269" v="9546"/>
          <ac:spMkLst>
            <pc:docMk/>
            <pc:sldMk cId="565962910" sldId="3524"/>
            <ac:spMk id="1481" creationId="{33D99C73-03D4-6610-E237-6BA78143E80A}"/>
          </ac:spMkLst>
        </pc:spChg>
        <pc:spChg chg="mod">
          <ac:chgData name="Libby McKenna" userId="52f9efef-7411-4e74-b69a-9b7be96184dd" providerId="ADAL" clId="{FB952634-BBA2-439F-AD18-56C284DEEC70}" dt="2025-05-06T01:43:56.269" v="9546"/>
          <ac:spMkLst>
            <pc:docMk/>
            <pc:sldMk cId="565962910" sldId="3524"/>
            <ac:spMk id="1488" creationId="{DC5AB19F-AEE0-581D-6463-7A000E1075BF}"/>
          </ac:spMkLst>
        </pc:spChg>
        <pc:spChg chg="mod">
          <ac:chgData name="Libby McKenna" userId="52f9efef-7411-4e74-b69a-9b7be96184dd" providerId="ADAL" clId="{FB952634-BBA2-439F-AD18-56C284DEEC70}" dt="2025-05-06T01:43:56.269" v="9546"/>
          <ac:spMkLst>
            <pc:docMk/>
            <pc:sldMk cId="565962910" sldId="3524"/>
            <ac:spMk id="1498" creationId="{B74A089D-3EBB-D999-3636-47CA54B5404E}"/>
          </ac:spMkLst>
        </pc:spChg>
        <pc:spChg chg="mod">
          <ac:chgData name="Libby McKenna" userId="52f9efef-7411-4e74-b69a-9b7be96184dd" providerId="ADAL" clId="{FB952634-BBA2-439F-AD18-56C284DEEC70}" dt="2025-05-06T01:43:56.269" v="9546"/>
          <ac:spMkLst>
            <pc:docMk/>
            <pc:sldMk cId="565962910" sldId="3524"/>
            <ac:spMk id="1517" creationId="{7C943623-0612-4EFC-DF2A-662A5009517E}"/>
          </ac:spMkLst>
        </pc:spChg>
        <pc:spChg chg="add del mod">
          <ac:chgData name="Libby McKenna" userId="52f9efef-7411-4e74-b69a-9b7be96184dd" providerId="ADAL" clId="{FB952634-BBA2-439F-AD18-56C284DEEC70}" dt="2025-05-06T14:45:52.023" v="9782" actId="478"/>
          <ac:spMkLst>
            <pc:docMk/>
            <pc:sldMk cId="565962910" sldId="3524"/>
            <ac:spMk id="1519" creationId="{2C732FFD-AACC-2CA4-4C36-34ABA1B048DF}"/>
          </ac:spMkLst>
        </pc:spChg>
        <pc:grpChg chg="del mod">
          <ac:chgData name="Libby McKenna" userId="52f9efef-7411-4e74-b69a-9b7be96184dd" providerId="ADAL" clId="{FB952634-BBA2-439F-AD18-56C284DEEC70}" dt="2025-05-06T01:42:58.104" v="9534" actId="165"/>
          <ac:grpSpMkLst>
            <pc:docMk/>
            <pc:sldMk cId="565962910" sldId="3524"/>
            <ac:grpSpMk id="21" creationId="{B9D26D84-8C51-5F91-4D38-4519D0D088BC}"/>
          </ac:grpSpMkLst>
        </pc:grpChg>
        <pc:picChg chg="mod topLvl">
          <ac:chgData name="Libby McKenna" userId="52f9efef-7411-4e74-b69a-9b7be96184dd" providerId="ADAL" clId="{FB952634-BBA2-439F-AD18-56C284DEEC70}" dt="2025-05-06T01:43:06.150" v="9537" actId="2085"/>
          <ac:picMkLst>
            <pc:docMk/>
            <pc:sldMk cId="565962910" sldId="3524"/>
            <ac:picMk id="1026" creationId="{8903ED98-C619-28DB-B9E1-F539E7F6834F}"/>
          </ac:picMkLst>
        </pc:picChg>
      </pc:sldChg>
      <pc:sldChg chg="delSp modSp add mod delAnim modNotesTx">
        <pc:chgData name="Libby McKenna" userId="52f9efef-7411-4e74-b69a-9b7be96184dd" providerId="ADAL" clId="{FB952634-BBA2-439F-AD18-56C284DEEC70}" dt="2025-05-07T01:44:14.314" v="11073" actId="20577"/>
        <pc:sldMkLst>
          <pc:docMk/>
          <pc:sldMk cId="2592559932" sldId="3525"/>
        </pc:sldMkLst>
        <pc:spChg chg="mod">
          <ac:chgData name="Libby McKenna" userId="52f9efef-7411-4e74-b69a-9b7be96184dd" providerId="ADAL" clId="{FB952634-BBA2-439F-AD18-56C284DEEC70}" dt="2025-05-07T01:31:41.451" v="10811" actId="20577"/>
          <ac:spMkLst>
            <pc:docMk/>
            <pc:sldMk cId="2592559932" sldId="3525"/>
            <ac:spMk id="4" creationId="{4EA43B50-47E8-E467-FAF5-C85A7C064467}"/>
          </ac:spMkLst>
        </pc:spChg>
        <pc:spChg chg="mod">
          <ac:chgData name="Libby McKenna" userId="52f9efef-7411-4e74-b69a-9b7be96184dd" providerId="ADAL" clId="{FB952634-BBA2-439F-AD18-56C284DEEC70}" dt="2025-05-07T01:44:14.314" v="11073" actId="20577"/>
          <ac:spMkLst>
            <pc:docMk/>
            <pc:sldMk cId="2592559932" sldId="3525"/>
            <ac:spMk id="5" creationId="{230C1DDE-4882-93A8-1E5B-35CD5A04407C}"/>
          </ac:spMkLst>
        </pc:spChg>
        <pc:spChg chg="del">
          <ac:chgData name="Libby McKenna" userId="52f9efef-7411-4e74-b69a-9b7be96184dd" providerId="ADAL" clId="{FB952634-BBA2-439F-AD18-56C284DEEC70}" dt="2025-05-07T01:34:29.821" v="10879" actId="478"/>
          <ac:spMkLst>
            <pc:docMk/>
            <pc:sldMk cId="2592559932" sldId="3525"/>
            <ac:spMk id="6" creationId="{7E229852-9E9F-1C49-5A5A-9CEC39EEE807}"/>
          </ac:spMkLst>
        </pc:spChg>
        <pc:spChg chg="del">
          <ac:chgData name="Libby McKenna" userId="52f9efef-7411-4e74-b69a-9b7be96184dd" providerId="ADAL" clId="{FB952634-BBA2-439F-AD18-56C284DEEC70}" dt="2025-05-07T01:34:29.821" v="10879" actId="478"/>
          <ac:spMkLst>
            <pc:docMk/>
            <pc:sldMk cId="2592559932" sldId="3525"/>
            <ac:spMk id="7" creationId="{40E3BD43-A823-87EB-E773-3CCB055599F0}"/>
          </ac:spMkLst>
        </pc:spChg>
        <pc:spChg chg="del">
          <ac:chgData name="Libby McKenna" userId="52f9efef-7411-4e74-b69a-9b7be96184dd" providerId="ADAL" clId="{FB952634-BBA2-439F-AD18-56C284DEEC70}" dt="2025-05-07T01:34:29.821" v="10879" actId="478"/>
          <ac:spMkLst>
            <pc:docMk/>
            <pc:sldMk cId="2592559932" sldId="3525"/>
            <ac:spMk id="9" creationId="{AB943078-B72A-F265-A4BC-95154CEC2E99}"/>
          </ac:spMkLst>
        </pc:spChg>
        <pc:graphicFrameChg chg="del mod modGraphic">
          <ac:chgData name="Libby McKenna" userId="52f9efef-7411-4e74-b69a-9b7be96184dd" providerId="ADAL" clId="{FB952634-BBA2-439F-AD18-56C284DEEC70}" dt="2025-05-07T01:34:27.463" v="10878" actId="478"/>
          <ac:graphicFrameMkLst>
            <pc:docMk/>
            <pc:sldMk cId="2592559932" sldId="3525"/>
            <ac:graphicFrameMk id="2" creationId="{EC6F11DE-9FEB-B43A-822D-AB4AEEAE46D2}"/>
          </ac:graphicFrameMkLst>
        </pc:graphicFrameChg>
      </pc:sldChg>
      <pc:sldChg chg="add">
        <pc:chgData name="Libby McKenna" userId="52f9efef-7411-4e74-b69a-9b7be96184dd" providerId="ADAL" clId="{FB952634-BBA2-439F-AD18-56C284DEEC70}" dt="2025-05-07T01:47:31.185" v="11245"/>
        <pc:sldMkLst>
          <pc:docMk/>
          <pc:sldMk cId="4120136749" sldId="3526"/>
        </pc:sldMkLst>
      </pc:sldChg>
      <pc:sldMasterChg chg="delSldLayout">
        <pc:chgData name="Libby McKenna" userId="52f9efef-7411-4e74-b69a-9b7be96184dd" providerId="ADAL" clId="{FB952634-BBA2-439F-AD18-56C284DEEC70}" dt="2025-04-18T22:43:37.058" v="321" actId="47"/>
        <pc:sldMasterMkLst>
          <pc:docMk/>
          <pc:sldMasterMk cId="2669621562" sldId="2147483648"/>
        </pc:sldMasterMkLst>
        <pc:sldLayoutChg chg="del">
          <pc:chgData name="Libby McKenna" userId="52f9efef-7411-4e74-b69a-9b7be96184dd" providerId="ADAL" clId="{FB952634-BBA2-439F-AD18-56C284DEEC70}" dt="2025-04-18T22:43:37.058" v="321" actId="47"/>
          <pc:sldLayoutMkLst>
            <pc:docMk/>
            <pc:sldMasterMk cId="2669621562" sldId="2147483648"/>
            <pc:sldLayoutMk cId="3540766524" sldId="2147483748"/>
          </pc:sldLayoutMkLst>
        </pc:sldLayoutChg>
      </pc:sldMaster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theme" Target="../theme/theme4.xml"/><Relationship Id="rId4" Type="http://schemas.openxmlformats.org/officeDocument/2006/relationships/image" Target="../media/image1.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2A529D-35DE-4F09-B1C9-E10A9A81D76A}"/>
              </a:ext>
            </a:extLst>
          </p:cNvPr>
          <p:cNvSpPr>
            <a:spLocks noGrp="1"/>
          </p:cNvSpPr>
          <p:nvPr>
            <p:ph type="hdr" sz="quarter"/>
          </p:nvPr>
        </p:nvSpPr>
        <p:spPr>
          <a:xfrm>
            <a:off x="0" y="457200"/>
            <a:ext cx="5562600" cy="276999"/>
          </a:xfrm>
          <a:prstGeom prst="rect">
            <a:avLst/>
          </a:prstGeom>
        </p:spPr>
        <p:txBody>
          <a:bodyPr vert="horz" wrap="square" lIns="182880" tIns="45720" rIns="91440" bIns="45720" rtlCol="0">
            <a:spAutoFit/>
          </a:bodyPr>
          <a:lstStyle>
            <a:lvl1pPr algn="l">
              <a:defRPr sz="1200"/>
            </a:lvl1pPr>
          </a:lstStyle>
          <a:p>
            <a:endParaRPr lang="en-US">
              <a:solidFill>
                <a:schemeClr val="accent2"/>
              </a:solidFill>
            </a:endParaRPr>
          </a:p>
        </p:txBody>
      </p:sp>
      <p:sp>
        <p:nvSpPr>
          <p:cNvPr id="3" name="Date Placeholder 2">
            <a:extLst>
              <a:ext uri="{FF2B5EF4-FFF2-40B4-BE49-F238E27FC236}">
                <a16:creationId xmlns:a16="http://schemas.microsoft.com/office/drawing/2014/main" id="{2DBBA1A6-7615-4E10-A577-69872E751E9C}"/>
              </a:ext>
            </a:extLst>
          </p:cNvPr>
          <p:cNvSpPr>
            <a:spLocks noGrp="1"/>
          </p:cNvSpPr>
          <p:nvPr>
            <p:ph type="dt" sz="quarter" idx="1"/>
          </p:nvPr>
        </p:nvSpPr>
        <p:spPr>
          <a:xfrm>
            <a:off x="5867399" y="480283"/>
            <a:ext cx="989013" cy="230832"/>
          </a:xfrm>
          <a:prstGeom prst="rect">
            <a:avLst/>
          </a:prstGeom>
        </p:spPr>
        <p:txBody>
          <a:bodyPr vert="horz" wrap="square" lIns="91440" tIns="45720" rIns="91440" bIns="45720" rtlCol="0">
            <a:spAutoFit/>
          </a:bodyPr>
          <a:lstStyle>
            <a:lvl1pPr algn="r">
              <a:defRPr sz="1200"/>
            </a:lvl1pPr>
          </a:lstStyle>
          <a:p>
            <a:fld id="{71E6CE41-F756-46DF-918A-E6424D020C11}" type="datetimeFigureOut">
              <a:rPr lang="en-US" sz="900" i="1" smtClean="0">
                <a:solidFill>
                  <a:schemeClr val="accent2"/>
                </a:solidFill>
              </a:rPr>
              <a:t>5/5/2025</a:t>
            </a:fld>
            <a:endParaRPr lang="en-US" sz="900" i="1">
              <a:solidFill>
                <a:schemeClr val="accent2"/>
              </a:solidFill>
            </a:endParaRPr>
          </a:p>
        </p:txBody>
      </p:sp>
      <p:sp>
        <p:nvSpPr>
          <p:cNvPr id="4" name="Footer Placeholder 3">
            <a:extLst>
              <a:ext uri="{FF2B5EF4-FFF2-40B4-BE49-F238E27FC236}">
                <a16:creationId xmlns:a16="http://schemas.microsoft.com/office/drawing/2014/main" id="{909157AE-B12A-4F2D-B2B0-40CFFE23B1F0}"/>
              </a:ext>
            </a:extLst>
          </p:cNvPr>
          <p:cNvSpPr>
            <a:spLocks noGrp="1"/>
          </p:cNvSpPr>
          <p:nvPr>
            <p:ph type="ftr" sz="quarter" idx="2"/>
          </p:nvPr>
        </p:nvSpPr>
        <p:spPr>
          <a:xfrm>
            <a:off x="0" y="8732967"/>
            <a:ext cx="5562600" cy="230832"/>
          </a:xfrm>
          <a:prstGeom prst="rect">
            <a:avLst/>
          </a:prstGeom>
        </p:spPr>
        <p:txBody>
          <a:bodyPr vert="horz" wrap="square" lIns="182880" tIns="45720" rIns="91440" bIns="45720" rtlCol="0" anchor="b">
            <a:spAutoFit/>
          </a:bodyPr>
          <a:lstStyle>
            <a:lvl1pPr algn="l">
              <a:defRPr sz="1200"/>
            </a:lvl1pPr>
          </a:lstStyle>
          <a:p>
            <a:endParaRPr lang="en-US" sz="900">
              <a:solidFill>
                <a:schemeClr val="accent2"/>
              </a:solidFill>
            </a:endParaRPr>
          </a:p>
        </p:txBody>
      </p:sp>
      <p:sp>
        <p:nvSpPr>
          <p:cNvPr id="5" name="Slide Number Placeholder 4">
            <a:extLst>
              <a:ext uri="{FF2B5EF4-FFF2-40B4-BE49-F238E27FC236}">
                <a16:creationId xmlns:a16="http://schemas.microsoft.com/office/drawing/2014/main" id="{B0BEFF35-AD18-43C3-AEDD-960A3BD331A3}"/>
              </a:ext>
            </a:extLst>
          </p:cNvPr>
          <p:cNvSpPr>
            <a:spLocks noGrp="1"/>
          </p:cNvSpPr>
          <p:nvPr>
            <p:ph type="sldNum" sz="quarter" idx="3"/>
          </p:nvPr>
        </p:nvSpPr>
        <p:spPr>
          <a:xfrm>
            <a:off x="5867399" y="8732967"/>
            <a:ext cx="989014" cy="230832"/>
          </a:xfrm>
          <a:prstGeom prst="rect">
            <a:avLst/>
          </a:prstGeom>
        </p:spPr>
        <p:txBody>
          <a:bodyPr vert="horz" wrap="square" lIns="91440" tIns="45720" rIns="91440" bIns="45720" rtlCol="0" anchor="b">
            <a:spAutoFit/>
          </a:bodyPr>
          <a:lstStyle>
            <a:lvl1pPr algn="r">
              <a:defRPr sz="1200"/>
            </a:lvl1pPr>
          </a:lstStyle>
          <a:p>
            <a:fld id="{E68946D8-DE15-4392-91AA-2BD7471F8916}" type="slidenum">
              <a:rPr lang="en-US" sz="900" i="1" smtClean="0">
                <a:solidFill>
                  <a:schemeClr val="accent2"/>
                </a:solidFill>
              </a:rPr>
              <a:t>‹#›</a:t>
            </a:fld>
            <a:endParaRPr lang="en-US" sz="900" i="1">
              <a:solidFill>
                <a:schemeClr val="accent2"/>
              </a:solidFill>
            </a:endParaRPr>
          </a:p>
        </p:txBody>
      </p:sp>
      <p:pic>
        <p:nvPicPr>
          <p:cNvPr id="6" name="Graphic 5">
            <a:extLst>
              <a:ext uri="{FF2B5EF4-FFF2-40B4-BE49-F238E27FC236}">
                <a16:creationId xmlns:a16="http://schemas.microsoft.com/office/drawing/2014/main" id="{F30C12FE-35CB-4272-B826-4AFC616906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354" y="115888"/>
            <a:ext cx="1371600" cy="285750"/>
          </a:xfrm>
          <a:prstGeom prst="rect">
            <a:avLst/>
          </a:prstGeom>
        </p:spPr>
      </p:pic>
      <p:pic>
        <p:nvPicPr>
          <p:cNvPr id="7" name="Picture 6">
            <a:extLst>
              <a:ext uri="{FF2B5EF4-FFF2-40B4-BE49-F238E27FC236}">
                <a16:creationId xmlns:a16="http://schemas.microsoft.com/office/drawing/2014/main" id="{0D6B6FA0-1349-44E5-9563-692D6105EA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458"/>
          <a:stretch/>
        </p:blipFill>
        <p:spPr>
          <a:xfrm>
            <a:off x="4114800" y="0"/>
            <a:ext cx="2743200" cy="309150"/>
          </a:xfrm>
          <a:prstGeom prst="rect">
            <a:avLst/>
          </a:prstGeom>
        </p:spPr>
      </p:pic>
    </p:spTree>
    <p:extLst>
      <p:ext uri="{BB962C8B-B14F-4D97-AF65-F5344CB8AC3E}">
        <p14:creationId xmlns:p14="http://schemas.microsoft.com/office/powerpoint/2010/main" val="1138262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32588"/>
            <a:ext cx="6172200" cy="285750"/>
          </a:xfrm>
          <a:prstGeom prst="rect">
            <a:avLst/>
          </a:prstGeom>
        </p:spPr>
        <p:txBody>
          <a:bodyPr vert="horz" lIns="182880" tIns="0" rIns="0" bIns="0" rtlCol="0" anchor="ctr" anchorCtr="0"/>
          <a:lstStyle>
            <a:lvl1pPr algn="l">
              <a:defRPr sz="1200">
                <a:solidFill>
                  <a:schemeClr val="accent2"/>
                </a:solidFill>
                <a:latin typeface="+mj-lt"/>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50" i="1">
                <a:solidFill>
                  <a:schemeClr val="accent2"/>
                </a:solidFill>
              </a:defRPr>
            </a:lvl1pPr>
          </a:lstStyle>
          <a:p>
            <a:fld id="{B813C83F-54F5-4495-80A5-5120874F9930}" type="datetimeFigureOut">
              <a:rPr lang="en-US" smtClean="0"/>
              <a:pPr/>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3505200" cy="458787"/>
          </a:xfrm>
          <a:prstGeom prst="rect">
            <a:avLst/>
          </a:prstGeom>
        </p:spPr>
        <p:txBody>
          <a:bodyPr vert="horz" lIns="182880" tIns="0" rIns="0" bIns="182880" rtlCol="0" anchor="b"/>
          <a:lstStyle>
            <a:lvl1pPr algn="l">
              <a:defRPr sz="1200">
                <a:solidFill>
                  <a:schemeClr val="accent2"/>
                </a:solidFill>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0" tIns="0" rIns="182880" bIns="182880" rtlCol="0" anchor="b"/>
          <a:lstStyle>
            <a:lvl1pPr algn="r">
              <a:defRPr sz="1200">
                <a:solidFill>
                  <a:schemeClr val="accent2"/>
                </a:solidFill>
              </a:defRPr>
            </a:lvl1pPr>
          </a:lstStyle>
          <a:p>
            <a:fld id="{10CFB733-4484-43DB-A09C-D0ACB22CAFFF}" type="slidenum">
              <a:rPr lang="en-US" smtClean="0"/>
              <a:pPr/>
              <a:t>‹#›</a:t>
            </a:fld>
            <a:endParaRPr lang="en-US"/>
          </a:p>
        </p:txBody>
      </p:sp>
      <p:pic>
        <p:nvPicPr>
          <p:cNvPr id="9" name="Graphic 8">
            <a:extLst>
              <a:ext uri="{FF2B5EF4-FFF2-40B4-BE49-F238E27FC236}">
                <a16:creationId xmlns:a16="http://schemas.microsoft.com/office/drawing/2014/main" id="{8DE8AE7C-9858-470B-BCC2-ADE81E4ED2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354" y="115888"/>
            <a:ext cx="1371600" cy="285750"/>
          </a:xfrm>
          <a:prstGeom prst="rect">
            <a:avLst/>
          </a:prstGeom>
        </p:spPr>
      </p:pic>
    </p:spTree>
    <p:extLst>
      <p:ext uri="{BB962C8B-B14F-4D97-AF65-F5344CB8AC3E}">
        <p14:creationId xmlns:p14="http://schemas.microsoft.com/office/powerpoint/2010/main" val="176095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095C1-9676-93F1-F53A-2D6FBE396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391CE-353B-D97B-4C8B-D66416578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B3F4C-3A60-69B9-047B-ECF8CB90F6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2FC4E1-9914-9CF0-68EA-B8C1C93B277E}"/>
              </a:ext>
            </a:extLst>
          </p:cNvPr>
          <p:cNvSpPr>
            <a:spLocks noGrp="1"/>
          </p:cNvSpPr>
          <p:nvPr>
            <p:ph type="sldNum" sz="quarter" idx="5"/>
          </p:nvPr>
        </p:nvSpPr>
        <p:spPr/>
        <p:txBody>
          <a:bodyPr/>
          <a:lstStyle/>
          <a:p>
            <a:fld id="{10CFB733-4484-43DB-A09C-D0ACB22CAFFF}" type="slidenum">
              <a:rPr lang="en-US" smtClean="0"/>
              <a:pPr/>
              <a:t>2</a:t>
            </a:fld>
            <a:endParaRPr lang="en-US"/>
          </a:p>
        </p:txBody>
      </p:sp>
    </p:spTree>
    <p:extLst>
      <p:ext uri="{BB962C8B-B14F-4D97-AF65-F5344CB8AC3E}">
        <p14:creationId xmlns:p14="http://schemas.microsoft.com/office/powerpoint/2010/main" val="1331330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a:t>
            </a:r>
          </a:p>
          <a:p>
            <a:r>
              <a:rPr lang="en-US" dirty="0"/>
              <a:t>Screen for new treatment operation</a:t>
            </a:r>
          </a:p>
          <a:p>
            <a:r>
              <a:rPr lang="en-US" dirty="0"/>
              <a:t>Where to begin at full or bench scale</a:t>
            </a:r>
          </a:p>
          <a:p>
            <a:r>
              <a:rPr lang="en-US" dirty="0"/>
              <a:t>Predict performance for a process or WQ you don’t have data for yet</a:t>
            </a:r>
          </a:p>
          <a:p>
            <a:endParaRPr lang="en-US" dirty="0"/>
          </a:p>
          <a:p>
            <a:endParaRPr lang="en-US" dirty="0"/>
          </a:p>
        </p:txBody>
      </p:sp>
      <p:sp>
        <p:nvSpPr>
          <p:cNvPr id="4" name="Slide Number Placeholder 3"/>
          <p:cNvSpPr>
            <a:spLocks noGrp="1"/>
          </p:cNvSpPr>
          <p:nvPr>
            <p:ph type="sldNum" sz="quarter" idx="5"/>
          </p:nvPr>
        </p:nvSpPr>
        <p:spPr/>
        <p:txBody>
          <a:bodyPr/>
          <a:lstStyle/>
          <a:p>
            <a:fld id="{10CFB733-4484-43DB-A09C-D0ACB22CAFFF}" type="slidenum">
              <a:rPr lang="en-US" smtClean="0"/>
              <a:pPr/>
              <a:t>11</a:t>
            </a:fld>
            <a:endParaRPr lang="en-US"/>
          </a:p>
        </p:txBody>
      </p:sp>
    </p:spTree>
    <p:extLst>
      <p:ext uri="{BB962C8B-B14F-4D97-AF65-F5344CB8AC3E}">
        <p14:creationId xmlns:p14="http://schemas.microsoft.com/office/powerpoint/2010/main" val="2349646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F279E-0CDE-7ACE-AAA9-B16B75C47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E4C3B-CAD7-0282-5ABE-8194A4448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0A16B-4B9F-1204-DEA5-90D6CA4989F7}"/>
              </a:ext>
            </a:extLst>
          </p:cNvPr>
          <p:cNvSpPr>
            <a:spLocks noGrp="1"/>
          </p:cNvSpPr>
          <p:nvPr>
            <p:ph type="body" idx="1"/>
          </p:nvPr>
        </p:nvSpPr>
        <p:spPr/>
        <p:txBody>
          <a:bodyPr/>
          <a:lstStyle/>
          <a:p>
            <a:r>
              <a:rPr lang="en-US" dirty="0"/>
              <a:t>Models used: acid-base equilibrium chemistry model for understanding chemical impact on pH/</a:t>
            </a:r>
            <a:r>
              <a:rPr lang="en-US" dirty="0" err="1"/>
              <a:t>alk</a:t>
            </a:r>
            <a:endParaRPr lang="en-US" dirty="0"/>
          </a:p>
          <a:p>
            <a:r>
              <a:rPr lang="en-US" dirty="0"/>
              <a:t>TOC rem</a:t>
            </a:r>
          </a:p>
          <a:p>
            <a:r>
              <a:rPr lang="en-US" dirty="0"/>
              <a:t>This facility doesn’t have historical data for an extreme fire event, so an extensive literature review was conducted to see how fires have impacted other water sources and bench scale testing was performed to get a better understanding of the treatment requirements. Some of the samples were spiked with ash to mimic the impact on water quality in the event of a fire. </a:t>
            </a:r>
          </a:p>
          <a:p>
            <a:r>
              <a:rPr lang="en-US" dirty="0"/>
              <a:t>And we are targeting the TOC removal required by the Stage 1 DBP rule. </a:t>
            </a:r>
          </a:p>
          <a:p>
            <a:r>
              <a:rPr lang="en-US" dirty="0"/>
              <a:t>For TOC removal, we used the Edward’s model which uses empirical data to represent the central tendencies of TOC removal.  </a:t>
            </a:r>
          </a:p>
          <a:p>
            <a:r>
              <a:rPr lang="en-US" dirty="0"/>
              <a:t>And the output that we are looking for is the required coagulant dose, required caustic dose, Coagulated pH/Alkalinity, solids production, and chemical and solids costs. </a:t>
            </a: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7477B5-7CB2-A360-3363-287E26276CA1}"/>
              </a:ext>
            </a:extLst>
          </p:cNvPr>
          <p:cNvSpPr>
            <a:spLocks noGrp="1"/>
          </p:cNvSpPr>
          <p:nvPr>
            <p:ph type="sldNum" sz="quarter" idx="5"/>
          </p:nvPr>
        </p:nvSpPr>
        <p:spPr/>
        <p:txBody>
          <a:bodyPr/>
          <a:lstStyle/>
          <a:p>
            <a:fld id="{10CFB733-4484-43DB-A09C-D0ACB22CAFFF}" type="slidenum">
              <a:rPr lang="en-US" smtClean="0"/>
              <a:pPr/>
              <a:t>12</a:t>
            </a:fld>
            <a:endParaRPr lang="en-US"/>
          </a:p>
        </p:txBody>
      </p:sp>
    </p:spTree>
    <p:extLst>
      <p:ext uri="{BB962C8B-B14F-4D97-AF65-F5344CB8AC3E}">
        <p14:creationId xmlns:p14="http://schemas.microsoft.com/office/powerpoint/2010/main" val="3822882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F500D-D11D-C47B-123D-344625719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1901E-0DCF-87F3-D077-CBD40FCA39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65E1C-0332-E3FB-A161-F9957F31D16A}"/>
              </a:ext>
            </a:extLst>
          </p:cNvPr>
          <p:cNvSpPr>
            <a:spLocks noGrp="1"/>
          </p:cNvSpPr>
          <p:nvPr>
            <p:ph type="body" idx="1"/>
          </p:nvPr>
        </p:nvSpPr>
        <p:spPr/>
        <p:txBody>
          <a:bodyPr/>
          <a:lstStyle/>
          <a:p>
            <a:r>
              <a:rPr lang="en-US" b="1" dirty="0">
                <a:latin typeface="Calibri"/>
                <a:ea typeface="Calibri"/>
                <a:cs typeface="Calibri"/>
              </a:rPr>
              <a:t>Can see model isn’t a good fit for historical data/predicting historical performance w/o fitting, but is it a good fit for ash-impacted waters? Need to do  bench testing to get this data</a:t>
            </a:r>
          </a:p>
          <a:p>
            <a:r>
              <a:rPr lang="en-US" dirty="0">
                <a:latin typeface="Calibri"/>
                <a:ea typeface="Calibri"/>
                <a:cs typeface="Calibri"/>
              </a:rPr>
              <a:t>Ed not good for historical, but good for ash. </a:t>
            </a:r>
          </a:p>
          <a:p>
            <a:r>
              <a:rPr lang="en-US" dirty="0">
                <a:latin typeface="Calibri"/>
                <a:ea typeface="Calibri"/>
                <a:cs typeface="Calibri"/>
              </a:rPr>
              <a:t>Can look at historical data – doc always low. Model not good prediction. But shows water is easy to treat</a:t>
            </a:r>
          </a:p>
        </p:txBody>
      </p:sp>
      <p:sp>
        <p:nvSpPr>
          <p:cNvPr id="4" name="Slide Number Placeholder 3">
            <a:extLst>
              <a:ext uri="{FF2B5EF4-FFF2-40B4-BE49-F238E27FC236}">
                <a16:creationId xmlns:a16="http://schemas.microsoft.com/office/drawing/2014/main" id="{8B171ADF-9753-4581-DB8F-F6E656C8830C}"/>
              </a:ext>
            </a:extLst>
          </p:cNvPr>
          <p:cNvSpPr>
            <a:spLocks noGrp="1"/>
          </p:cNvSpPr>
          <p:nvPr>
            <p:ph type="sldNum" sz="quarter" idx="5"/>
          </p:nvPr>
        </p:nvSpPr>
        <p:spPr/>
        <p:txBody>
          <a:bodyPr/>
          <a:lstStyle/>
          <a:p>
            <a:fld id="{10CFB733-4484-43DB-A09C-D0ACB22CAFFF}" type="slidenum">
              <a:rPr lang="en-US" smtClean="0"/>
              <a:pPr/>
              <a:t>13</a:t>
            </a:fld>
            <a:endParaRPr lang="en-US"/>
          </a:p>
        </p:txBody>
      </p:sp>
    </p:spTree>
    <p:extLst>
      <p:ext uri="{BB962C8B-B14F-4D97-AF65-F5344CB8AC3E}">
        <p14:creationId xmlns:p14="http://schemas.microsoft.com/office/powerpoint/2010/main" val="167509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historical pH/</a:t>
            </a:r>
            <a:r>
              <a:rPr lang="en-US" dirty="0" err="1"/>
              <a:t>alk</a:t>
            </a:r>
            <a:r>
              <a:rPr lang="en-US" dirty="0"/>
              <a:t> to understand how high </a:t>
            </a:r>
            <a:r>
              <a:rPr lang="en-US" dirty="0" err="1"/>
              <a:t>coag</a:t>
            </a:r>
            <a:r>
              <a:rPr lang="en-US" dirty="0"/>
              <a:t> doses would impact settled water pH/</a:t>
            </a:r>
            <a:r>
              <a:rPr lang="en-US" dirty="0" err="1"/>
              <a:t>alk</a:t>
            </a:r>
            <a:endParaRPr lang="en-US" dirty="0"/>
          </a:p>
          <a:p>
            <a:r>
              <a:rPr lang="en-US" dirty="0"/>
              <a:t>Conclusions: at bench scale, will likely need to dose more than 60 mg/L of ferric to meet TOC rem goal</a:t>
            </a:r>
          </a:p>
          <a:p>
            <a:r>
              <a:rPr lang="en-US" dirty="0"/>
              <a:t>Increased to 90 when soaked ask in water. Realistic? Expected to get more </a:t>
            </a:r>
            <a:r>
              <a:rPr lang="en-US" dirty="0" err="1"/>
              <a:t>alk</a:t>
            </a:r>
            <a:r>
              <a:rPr lang="en-US" dirty="0"/>
              <a:t> from ash, low </a:t>
            </a:r>
            <a:r>
              <a:rPr lang="en-US" dirty="0" err="1"/>
              <a:t>alk</a:t>
            </a:r>
            <a:r>
              <a:rPr lang="en-US" dirty="0"/>
              <a:t>, high toc hard to treat</a:t>
            </a:r>
          </a:p>
          <a:p>
            <a:endParaRPr lang="en-US" dirty="0"/>
          </a:p>
          <a:p>
            <a:r>
              <a:rPr lang="en-US" dirty="0"/>
              <a:t>Golden’s </a:t>
            </a:r>
            <a:r>
              <a:rPr lang="en-US" dirty="0" err="1"/>
              <a:t>alk</a:t>
            </a:r>
            <a:r>
              <a:rPr lang="en-US" dirty="0"/>
              <a:t> so low, even with increased </a:t>
            </a:r>
            <a:r>
              <a:rPr lang="en-US" dirty="0" err="1"/>
              <a:t>alk</a:t>
            </a:r>
            <a:r>
              <a:rPr lang="en-US" dirty="0"/>
              <a:t>, might not be enough to buffer higher </a:t>
            </a:r>
            <a:r>
              <a:rPr lang="en-US" dirty="0" err="1"/>
              <a:t>coag</a:t>
            </a:r>
            <a:r>
              <a:rPr lang="en-US" dirty="0"/>
              <a:t> doses to remove toc turb</a:t>
            </a:r>
          </a:p>
          <a:p>
            <a:endParaRPr lang="en-US" dirty="0"/>
          </a:p>
        </p:txBody>
      </p:sp>
      <p:sp>
        <p:nvSpPr>
          <p:cNvPr id="4" name="Slide Number Placeholder 3"/>
          <p:cNvSpPr>
            <a:spLocks noGrp="1"/>
          </p:cNvSpPr>
          <p:nvPr>
            <p:ph type="sldNum" sz="quarter" idx="5"/>
          </p:nvPr>
        </p:nvSpPr>
        <p:spPr/>
        <p:txBody>
          <a:bodyPr/>
          <a:lstStyle/>
          <a:p>
            <a:fld id="{10CFB733-4484-43DB-A09C-D0ACB22CAFFF}" type="slidenum">
              <a:rPr lang="en-US" smtClean="0"/>
              <a:pPr/>
              <a:t>14</a:t>
            </a:fld>
            <a:endParaRPr lang="en-US"/>
          </a:p>
        </p:txBody>
      </p:sp>
    </p:spTree>
    <p:extLst>
      <p:ext uri="{BB962C8B-B14F-4D97-AF65-F5344CB8AC3E}">
        <p14:creationId xmlns:p14="http://schemas.microsoft.com/office/powerpoint/2010/main" val="4061111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F7D18-D020-24B4-FCC2-7706E8670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6D76D-8EEA-D00A-41DF-C9F78E3CB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494624-9D1D-4A8A-CEE2-84F2F2C16073}"/>
              </a:ext>
            </a:extLst>
          </p:cNvPr>
          <p:cNvSpPr>
            <a:spLocks noGrp="1"/>
          </p:cNvSpPr>
          <p:nvPr>
            <p:ph type="body" idx="1"/>
          </p:nvPr>
        </p:nvSpPr>
        <p:spPr/>
        <p:txBody>
          <a:bodyPr/>
          <a:lstStyle/>
          <a:p>
            <a:r>
              <a:rPr lang="en-US" dirty="0"/>
              <a:t>Use info from modeling to conduct tests. Specifically, we know what chems and </a:t>
            </a:r>
            <a:r>
              <a:rPr lang="en-US" dirty="0" err="1"/>
              <a:t>alk</a:t>
            </a:r>
            <a:r>
              <a:rPr lang="en-US" dirty="0"/>
              <a:t> to start with</a:t>
            </a:r>
          </a:p>
        </p:txBody>
      </p:sp>
      <p:sp>
        <p:nvSpPr>
          <p:cNvPr id="4" name="Slide Number Placeholder 3">
            <a:extLst>
              <a:ext uri="{FF2B5EF4-FFF2-40B4-BE49-F238E27FC236}">
                <a16:creationId xmlns:a16="http://schemas.microsoft.com/office/drawing/2014/main" id="{DB3E7332-DD4D-EA1E-0CB9-93B835F63102}"/>
              </a:ext>
            </a:extLst>
          </p:cNvPr>
          <p:cNvSpPr>
            <a:spLocks noGrp="1"/>
          </p:cNvSpPr>
          <p:nvPr>
            <p:ph type="sldNum" sz="quarter" idx="5"/>
          </p:nvPr>
        </p:nvSpPr>
        <p:spPr/>
        <p:txBody>
          <a:bodyPr/>
          <a:lstStyle/>
          <a:p>
            <a:fld id="{10CFB733-4484-43DB-A09C-D0ACB22CAFFF}" type="slidenum">
              <a:rPr lang="en-US" smtClean="0"/>
              <a:pPr/>
              <a:t>15</a:t>
            </a:fld>
            <a:endParaRPr lang="en-US"/>
          </a:p>
        </p:txBody>
      </p:sp>
    </p:spTree>
    <p:extLst>
      <p:ext uri="{BB962C8B-B14F-4D97-AF65-F5344CB8AC3E}">
        <p14:creationId xmlns:p14="http://schemas.microsoft.com/office/powerpoint/2010/main" val="135401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gave us which chemicals to use</a:t>
            </a:r>
          </a:p>
        </p:txBody>
      </p:sp>
      <p:sp>
        <p:nvSpPr>
          <p:cNvPr id="4" name="Slide Number Placeholder 3"/>
          <p:cNvSpPr>
            <a:spLocks noGrp="1"/>
          </p:cNvSpPr>
          <p:nvPr>
            <p:ph type="sldNum" sz="quarter" idx="5"/>
          </p:nvPr>
        </p:nvSpPr>
        <p:spPr/>
        <p:txBody>
          <a:bodyPr/>
          <a:lstStyle/>
          <a:p>
            <a:fld id="{10CFB733-4484-43DB-A09C-D0ACB22CAFFF}" type="slidenum">
              <a:rPr lang="en-US" smtClean="0"/>
              <a:pPr/>
              <a:t>16</a:t>
            </a:fld>
            <a:endParaRPr lang="en-US"/>
          </a:p>
        </p:txBody>
      </p:sp>
    </p:spTree>
    <p:extLst>
      <p:ext uri="{BB962C8B-B14F-4D97-AF65-F5344CB8AC3E}">
        <p14:creationId xmlns:p14="http://schemas.microsoft.com/office/powerpoint/2010/main" val="30416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ash spiking isn’t necessarily representative of what we would see from a wildfire, but it gives us a water with high organics and turbidity that should have similar characteristics to the water after a fire.</a:t>
            </a:r>
          </a:p>
          <a:p>
            <a:r>
              <a:rPr lang="en-US" dirty="0"/>
              <a:t>Impart organics from ash.</a:t>
            </a:r>
          </a:p>
          <a:p>
            <a:r>
              <a:rPr lang="en-US" dirty="0"/>
              <a:t>Settling – simulates reservoir. All before it gets to plant</a:t>
            </a:r>
          </a:p>
          <a:p>
            <a:r>
              <a:rPr lang="en-US" dirty="0"/>
              <a:t>Going to show you the results of these bench testing results in the context of model</a:t>
            </a:r>
          </a:p>
          <a:p>
            <a:r>
              <a:rPr lang="en-US" b="1" dirty="0"/>
              <a:t>Actual results</a:t>
            </a:r>
          </a:p>
          <a:p>
            <a:r>
              <a:rPr lang="en-US" dirty="0"/>
              <a:t>looked at Correlating DOC with zeta (yes correlation. No for turb)</a:t>
            </a:r>
          </a:p>
          <a:p>
            <a:r>
              <a:rPr lang="en-US" dirty="0" err="1"/>
              <a:t>Fuond</a:t>
            </a:r>
            <a:r>
              <a:rPr lang="en-US" dirty="0"/>
              <a:t> higher </a:t>
            </a:r>
            <a:r>
              <a:rPr lang="en-US" dirty="0" err="1"/>
              <a:t>coag</a:t>
            </a:r>
            <a:r>
              <a:rPr lang="en-US" dirty="0"/>
              <a:t> doses needed to max doc removal</a:t>
            </a:r>
          </a:p>
          <a:p>
            <a:r>
              <a:rPr lang="en-US" dirty="0"/>
              <a:t>Sulfuric acid not needed – </a:t>
            </a:r>
            <a:r>
              <a:rPr lang="en-US" dirty="0" err="1"/>
              <a:t>coag</a:t>
            </a:r>
            <a:r>
              <a:rPr lang="en-US" dirty="0"/>
              <a:t> </a:t>
            </a:r>
          </a:p>
        </p:txBody>
      </p:sp>
      <p:sp>
        <p:nvSpPr>
          <p:cNvPr id="4" name="Slide Number Placeholder 3"/>
          <p:cNvSpPr>
            <a:spLocks noGrp="1"/>
          </p:cNvSpPr>
          <p:nvPr>
            <p:ph type="sldNum" sz="quarter" idx="5"/>
          </p:nvPr>
        </p:nvSpPr>
        <p:spPr/>
        <p:txBody>
          <a:bodyPr/>
          <a:lstStyle/>
          <a:p>
            <a:fld id="{10CFB733-4484-43DB-A09C-D0ACB22CAFFF}" type="slidenum">
              <a:rPr lang="en-US" smtClean="0"/>
              <a:pPr/>
              <a:t>17</a:t>
            </a:fld>
            <a:endParaRPr lang="en-US"/>
          </a:p>
        </p:txBody>
      </p:sp>
    </p:spTree>
    <p:extLst>
      <p:ext uri="{BB962C8B-B14F-4D97-AF65-F5344CB8AC3E}">
        <p14:creationId xmlns:p14="http://schemas.microsoft.com/office/powerpoint/2010/main" val="317991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F9EE-7F8D-D17A-488B-214F59E25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50868-636C-9945-6548-4BBCC6583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A2780-6DC9-0FA8-E134-9B330CEB998A}"/>
              </a:ext>
            </a:extLst>
          </p:cNvPr>
          <p:cNvSpPr>
            <a:spLocks noGrp="1"/>
          </p:cNvSpPr>
          <p:nvPr>
            <p:ph type="body" idx="1"/>
          </p:nvPr>
        </p:nvSpPr>
        <p:spPr/>
        <p:txBody>
          <a:bodyPr/>
          <a:lstStyle/>
          <a:p>
            <a:endParaRPr lang="en-US" b="1" dirty="0"/>
          </a:p>
          <a:p>
            <a:r>
              <a:rPr lang="en-US" b="1" dirty="0"/>
              <a:t>Actual results</a:t>
            </a:r>
          </a:p>
          <a:p>
            <a:r>
              <a:rPr lang="en-US" dirty="0"/>
              <a:t>looked at Correlating DOC with zeta (yes correlation. No for turb)</a:t>
            </a:r>
          </a:p>
          <a:p>
            <a:r>
              <a:rPr lang="en-US" dirty="0" err="1"/>
              <a:t>Fuond</a:t>
            </a:r>
            <a:r>
              <a:rPr lang="en-US" dirty="0"/>
              <a:t> higher </a:t>
            </a:r>
            <a:r>
              <a:rPr lang="en-US" dirty="0" err="1"/>
              <a:t>coag</a:t>
            </a:r>
            <a:r>
              <a:rPr lang="en-US" dirty="0"/>
              <a:t> doses needed to max doc removal</a:t>
            </a:r>
          </a:p>
          <a:p>
            <a:r>
              <a:rPr lang="en-US" dirty="0"/>
              <a:t>Sulfuric acid not needed – </a:t>
            </a:r>
            <a:r>
              <a:rPr lang="en-US" dirty="0" err="1"/>
              <a:t>coag</a:t>
            </a:r>
            <a:r>
              <a:rPr lang="en-US" dirty="0"/>
              <a:t> </a:t>
            </a:r>
          </a:p>
        </p:txBody>
      </p:sp>
      <p:sp>
        <p:nvSpPr>
          <p:cNvPr id="4" name="Slide Number Placeholder 3">
            <a:extLst>
              <a:ext uri="{FF2B5EF4-FFF2-40B4-BE49-F238E27FC236}">
                <a16:creationId xmlns:a16="http://schemas.microsoft.com/office/drawing/2014/main" id="{BB1BE0CD-E432-5C15-4F5F-881CAA3BFC84}"/>
              </a:ext>
            </a:extLst>
          </p:cNvPr>
          <p:cNvSpPr>
            <a:spLocks noGrp="1"/>
          </p:cNvSpPr>
          <p:nvPr>
            <p:ph type="sldNum" sz="quarter" idx="5"/>
          </p:nvPr>
        </p:nvSpPr>
        <p:spPr/>
        <p:txBody>
          <a:bodyPr/>
          <a:lstStyle/>
          <a:p>
            <a:fld id="{10CFB733-4484-43DB-A09C-D0ACB22CAFFF}" type="slidenum">
              <a:rPr lang="en-US" smtClean="0"/>
              <a:pPr/>
              <a:t>18</a:t>
            </a:fld>
            <a:endParaRPr lang="en-US"/>
          </a:p>
        </p:txBody>
      </p:sp>
    </p:spTree>
    <p:extLst>
      <p:ext uri="{BB962C8B-B14F-4D97-AF65-F5344CB8AC3E}">
        <p14:creationId xmlns:p14="http://schemas.microsoft.com/office/powerpoint/2010/main" val="1739795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6FD64-6255-882F-776A-A01150AD6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3A305-D820-8BE2-1AD6-22753A423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77C04-625A-D4B8-4846-DA60FA788A48}"/>
              </a:ext>
            </a:extLst>
          </p:cNvPr>
          <p:cNvSpPr>
            <a:spLocks noGrp="1"/>
          </p:cNvSpPr>
          <p:nvPr>
            <p:ph type="body" idx="1"/>
          </p:nvPr>
        </p:nvSpPr>
        <p:spPr/>
        <p:txBody>
          <a:bodyPr/>
          <a:lstStyle/>
          <a:p>
            <a:r>
              <a:rPr lang="en-US" dirty="0"/>
              <a:t>Use bench scale results to fit model, or in this case </a:t>
            </a:r>
          </a:p>
        </p:txBody>
      </p:sp>
      <p:sp>
        <p:nvSpPr>
          <p:cNvPr id="4" name="Slide Number Placeholder 3">
            <a:extLst>
              <a:ext uri="{FF2B5EF4-FFF2-40B4-BE49-F238E27FC236}">
                <a16:creationId xmlns:a16="http://schemas.microsoft.com/office/drawing/2014/main" id="{A21FAEE0-478D-8045-23E6-5D206DEC9A48}"/>
              </a:ext>
            </a:extLst>
          </p:cNvPr>
          <p:cNvSpPr>
            <a:spLocks noGrp="1"/>
          </p:cNvSpPr>
          <p:nvPr>
            <p:ph type="sldNum" sz="quarter" idx="5"/>
          </p:nvPr>
        </p:nvSpPr>
        <p:spPr/>
        <p:txBody>
          <a:bodyPr/>
          <a:lstStyle/>
          <a:p>
            <a:fld id="{10CFB733-4484-43DB-A09C-D0ACB22CAFFF}" type="slidenum">
              <a:rPr lang="en-US" smtClean="0"/>
              <a:pPr/>
              <a:t>19</a:t>
            </a:fld>
            <a:endParaRPr lang="en-US"/>
          </a:p>
        </p:txBody>
      </p:sp>
    </p:spTree>
    <p:extLst>
      <p:ext uri="{BB962C8B-B14F-4D97-AF65-F5344CB8AC3E}">
        <p14:creationId xmlns:p14="http://schemas.microsoft.com/office/powerpoint/2010/main" val="3307916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33A53-CCA4-E6EF-75F1-6A580C88D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99C07-4DE2-6331-B177-22BAC89B4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68373-F81B-B4A6-5E60-8FD0396FA175}"/>
              </a:ext>
            </a:extLst>
          </p:cNvPr>
          <p:cNvSpPr>
            <a:spLocks noGrp="1"/>
          </p:cNvSpPr>
          <p:nvPr>
            <p:ph type="body" idx="1"/>
          </p:nvPr>
        </p:nvSpPr>
        <p:spPr/>
        <p:txBody>
          <a:bodyPr/>
          <a:lstStyle/>
          <a:p>
            <a:r>
              <a:rPr lang="en-US" dirty="0"/>
              <a:t>the ash spiked samples evaluated during bench scale testing are a fairly good fit along the central tendencies. Meaning the model should be a good predictor of DOC removal in the event of a fire. </a:t>
            </a:r>
          </a:p>
          <a:p>
            <a:r>
              <a:rPr lang="en-US" dirty="0">
                <a:latin typeface="Calibri"/>
                <a:ea typeface="Calibri"/>
                <a:cs typeface="Calibri"/>
              </a:rPr>
              <a:t>Harder to remove DOC than what plant is used to.</a:t>
            </a:r>
          </a:p>
          <a:p>
            <a:r>
              <a:rPr lang="en-US" dirty="0">
                <a:latin typeface="Calibri"/>
                <a:ea typeface="Calibri"/>
                <a:cs typeface="Calibri"/>
              </a:rPr>
              <a:t>Add Edwards eq. know toc rem is  </a:t>
            </a:r>
            <a:r>
              <a:rPr lang="en-US" dirty="0" err="1">
                <a:latin typeface="Calibri"/>
                <a:ea typeface="Calibri"/>
                <a:cs typeface="Calibri"/>
              </a:rPr>
              <a:t>fn</a:t>
            </a:r>
            <a:r>
              <a:rPr lang="en-US" dirty="0">
                <a:latin typeface="Calibri"/>
                <a:ea typeface="Calibri"/>
                <a:cs typeface="Calibri"/>
              </a:rPr>
              <a:t> of all these parameters. Hard to analyze, too many variables. How well does model perform? Plant does better than model. </a:t>
            </a:r>
          </a:p>
          <a:p>
            <a:r>
              <a:rPr lang="en-US" dirty="0">
                <a:latin typeface="Calibri"/>
                <a:ea typeface="Calibri"/>
                <a:cs typeface="Calibri"/>
              </a:rPr>
              <a:t>Know that character of organics is important, hard to capture. CAN capture toc, </a:t>
            </a:r>
            <a:r>
              <a:rPr lang="en-US" dirty="0" err="1">
                <a:latin typeface="Calibri"/>
                <a:ea typeface="Calibri"/>
                <a:cs typeface="Calibri"/>
              </a:rPr>
              <a:t>ph</a:t>
            </a:r>
            <a:r>
              <a:rPr lang="en-US" dirty="0">
                <a:latin typeface="Calibri"/>
                <a:ea typeface="Calibri"/>
                <a:cs typeface="Calibri"/>
              </a:rPr>
              <a:t> </a:t>
            </a:r>
            <a:r>
              <a:rPr lang="en-US" dirty="0" err="1">
                <a:latin typeface="Calibri"/>
                <a:ea typeface="Calibri"/>
                <a:cs typeface="Calibri"/>
              </a:rPr>
              <a:t>etc</a:t>
            </a:r>
            <a:r>
              <a:rPr lang="en-US" dirty="0">
                <a:latin typeface="Calibri"/>
                <a:ea typeface="Calibri"/>
                <a:cs typeface="Calibri"/>
              </a:rPr>
              <a:t>, correct those to understand character of organics</a:t>
            </a:r>
          </a:p>
          <a:p>
            <a:r>
              <a:rPr lang="en-US" dirty="0">
                <a:latin typeface="Calibri"/>
                <a:ea typeface="Calibri"/>
                <a:cs typeface="Calibri"/>
              </a:rPr>
              <a:t>Show highest raw toc was ~2</a:t>
            </a: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F4CE072-1AFA-D0D1-2635-F60A58BFE309}"/>
              </a:ext>
            </a:extLst>
          </p:cNvPr>
          <p:cNvSpPr>
            <a:spLocks noGrp="1"/>
          </p:cNvSpPr>
          <p:nvPr>
            <p:ph type="sldNum" sz="quarter" idx="5"/>
          </p:nvPr>
        </p:nvSpPr>
        <p:spPr/>
        <p:txBody>
          <a:bodyPr/>
          <a:lstStyle/>
          <a:p>
            <a:fld id="{10CFB733-4484-43DB-A09C-D0ACB22CAFFF}" type="slidenum">
              <a:rPr lang="en-US" smtClean="0"/>
              <a:pPr/>
              <a:t>20</a:t>
            </a:fld>
            <a:endParaRPr lang="en-US"/>
          </a:p>
        </p:txBody>
      </p:sp>
    </p:spTree>
    <p:extLst>
      <p:ext uri="{BB962C8B-B14F-4D97-AF65-F5344CB8AC3E}">
        <p14:creationId xmlns:p14="http://schemas.microsoft.com/office/powerpoint/2010/main" val="366588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3</a:t>
            </a:fld>
            <a:endParaRPr lang="en-US"/>
          </a:p>
        </p:txBody>
      </p:sp>
    </p:spTree>
    <p:extLst>
      <p:ext uri="{BB962C8B-B14F-4D97-AF65-F5344CB8AC3E}">
        <p14:creationId xmlns:p14="http://schemas.microsoft.com/office/powerpoint/2010/main" val="1159930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Modeled scenarios with what we saw with jars, but low </a:t>
            </a:r>
            <a:r>
              <a:rPr lang="en-US" dirty="0" err="1"/>
              <a:t>alk</a:t>
            </a:r>
            <a:endParaRPr lang="en-US" dirty="0"/>
          </a:p>
        </p:txBody>
      </p:sp>
      <p:sp>
        <p:nvSpPr>
          <p:cNvPr id="4" name="Slide Number Placeholder 3"/>
          <p:cNvSpPr>
            <a:spLocks noGrp="1"/>
          </p:cNvSpPr>
          <p:nvPr>
            <p:ph type="sldNum" sz="quarter" idx="5"/>
          </p:nvPr>
        </p:nvSpPr>
        <p:spPr/>
        <p:txBody>
          <a:bodyPr/>
          <a:lstStyle/>
          <a:p>
            <a:fld id="{10CFB733-4484-43DB-A09C-D0ACB22CAFFF}" type="slidenum">
              <a:rPr lang="en-US" smtClean="0"/>
              <a:pPr/>
              <a:t>21</a:t>
            </a:fld>
            <a:endParaRPr lang="en-US"/>
          </a:p>
        </p:txBody>
      </p:sp>
    </p:spTree>
    <p:extLst>
      <p:ext uri="{BB962C8B-B14F-4D97-AF65-F5344CB8AC3E}">
        <p14:creationId xmlns:p14="http://schemas.microsoft.com/office/powerpoint/2010/main" val="1658550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43138-BF01-6C6E-4C69-AA6DC06C5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DF1B0-B1AE-5F9A-6A09-4C5B4E18C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CC4E2-19BE-F60B-C079-619436F9832C}"/>
              </a:ext>
            </a:extLst>
          </p:cNvPr>
          <p:cNvSpPr>
            <a:spLocks noGrp="1"/>
          </p:cNvSpPr>
          <p:nvPr>
            <p:ph type="body" idx="1"/>
          </p:nvPr>
        </p:nvSpPr>
        <p:spPr/>
        <p:txBody>
          <a:bodyPr/>
          <a:lstStyle/>
          <a:p>
            <a:r>
              <a:rPr lang="en-US" dirty="0"/>
              <a:t>This is an excerpt of the data (range </a:t>
            </a:r>
            <a:r>
              <a:rPr lang="en-US" dirty="0" err="1"/>
              <a:t>alk</a:t>
            </a:r>
            <a:r>
              <a:rPr lang="en-US" dirty="0"/>
              <a:t> 6-8, range </a:t>
            </a:r>
            <a:r>
              <a:rPr lang="en-US" dirty="0" err="1"/>
              <a:t>alk</a:t>
            </a:r>
            <a:r>
              <a:rPr lang="en-US" dirty="0"/>
              <a:t>, range </a:t>
            </a:r>
            <a:r>
              <a:rPr lang="en-US" dirty="0" err="1"/>
              <a:t>ferricl</a:t>
            </a:r>
            <a:r>
              <a:rPr lang="en-US" dirty="0"/>
              <a:t>). First row is what we actually tested using jars, and show that the results were a good fit with model</a:t>
            </a:r>
          </a:p>
          <a:p>
            <a:r>
              <a:rPr lang="en-US" dirty="0"/>
              <a:t>Need caustic to support </a:t>
            </a:r>
          </a:p>
          <a:p>
            <a:r>
              <a:rPr lang="en-US" dirty="0"/>
              <a:t>What ferric doses and caustic doses do we actually need? Used model.</a:t>
            </a:r>
          </a:p>
          <a:p>
            <a:r>
              <a:rPr lang="en-US" dirty="0"/>
              <a:t>If not good fit, would have fit to bench data.</a:t>
            </a:r>
          </a:p>
          <a:p>
            <a:r>
              <a:rPr lang="en-US" dirty="0"/>
              <a:t>Use model to determine coagulant required for TOC removal</a:t>
            </a:r>
          </a:p>
          <a:p>
            <a:pPr lvl="1"/>
            <a:r>
              <a:rPr lang="en-US" dirty="0"/>
              <a:t>Fit model to historical or bench-scale data when possible</a:t>
            </a:r>
          </a:p>
          <a:p>
            <a:r>
              <a:rPr lang="en-US" dirty="0"/>
              <a:t>Use model to determine whether pH/alkalinity adjustment is needed</a:t>
            </a:r>
          </a:p>
          <a:p>
            <a:endParaRPr lang="en-US" dirty="0"/>
          </a:p>
        </p:txBody>
      </p:sp>
      <p:sp>
        <p:nvSpPr>
          <p:cNvPr id="4" name="Slide Number Placeholder 3">
            <a:extLst>
              <a:ext uri="{FF2B5EF4-FFF2-40B4-BE49-F238E27FC236}">
                <a16:creationId xmlns:a16="http://schemas.microsoft.com/office/drawing/2014/main" id="{EA19C337-5E29-D5C7-B857-B3472900DA21}"/>
              </a:ext>
            </a:extLst>
          </p:cNvPr>
          <p:cNvSpPr>
            <a:spLocks noGrp="1"/>
          </p:cNvSpPr>
          <p:nvPr>
            <p:ph type="sldNum" sz="quarter" idx="5"/>
          </p:nvPr>
        </p:nvSpPr>
        <p:spPr/>
        <p:txBody>
          <a:bodyPr/>
          <a:lstStyle/>
          <a:p>
            <a:fld id="{10CFB733-4484-43DB-A09C-D0ACB22CAFFF}" type="slidenum">
              <a:rPr lang="en-US" smtClean="0"/>
              <a:pPr/>
              <a:t>22</a:t>
            </a:fld>
            <a:endParaRPr lang="en-US"/>
          </a:p>
        </p:txBody>
      </p:sp>
    </p:spTree>
    <p:extLst>
      <p:ext uri="{BB962C8B-B14F-4D97-AF65-F5344CB8AC3E}">
        <p14:creationId xmlns:p14="http://schemas.microsoft.com/office/powerpoint/2010/main" val="458074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quick overview of that dashboard. You can input the raw water TOC and DOC</a:t>
            </a:r>
          </a:p>
          <a:p>
            <a:r>
              <a:rPr lang="en-US" dirty="0"/>
              <a:t>And input your coagulant dose to see what the resulting pH, Alkalinity, and DOC </a:t>
            </a:r>
          </a:p>
          <a:p>
            <a:r>
              <a:rPr lang="en-US" dirty="0"/>
              <a:t>We can bump up raw water DOC and alum dose even further. The dashboard can also look at chemical cost projections by inputting dose, cost, and flow.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0CFB733-4484-43DB-A09C-D0ACB22CAFFF}" type="slidenum">
              <a:rPr lang="en-US" smtClean="0"/>
              <a:pPr/>
              <a:t>23</a:t>
            </a:fld>
            <a:endParaRPr lang="en-US"/>
          </a:p>
        </p:txBody>
      </p:sp>
    </p:spTree>
    <p:extLst>
      <p:ext uri="{BB962C8B-B14F-4D97-AF65-F5344CB8AC3E}">
        <p14:creationId xmlns:p14="http://schemas.microsoft.com/office/powerpoint/2010/main" val="886718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this evaluation we developed a wildfire action plan. A few of the key recommendations from this action plan are to increase monitoring in case of an event to know what changes occur in the water quality. </a:t>
            </a:r>
          </a:p>
          <a:p>
            <a:r>
              <a:rPr lang="en-US"/>
              <a:t>Use bench scale testing to better understand the impact of the event </a:t>
            </a:r>
          </a:p>
          <a:p>
            <a:r>
              <a:rPr lang="en-US"/>
              <a:t>And to use </a:t>
            </a:r>
            <a:r>
              <a:rPr lang="en-US" err="1"/>
              <a:t>BC:OpenWTP</a:t>
            </a:r>
            <a:r>
              <a:rPr lang="en-US"/>
              <a:t> to predict trends. For this project we created a dashboard that allows operators to adjust raw water quality and chemical dosing for screening level predictions.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0CFB733-4484-43DB-A09C-D0ACB22CAFFF}" type="slidenum">
              <a:rPr lang="en-US" smtClean="0"/>
              <a:pPr/>
              <a:t>24</a:t>
            </a:fld>
            <a:endParaRPr lang="en-US"/>
          </a:p>
        </p:txBody>
      </p:sp>
    </p:spTree>
    <p:extLst>
      <p:ext uri="{BB962C8B-B14F-4D97-AF65-F5344CB8AC3E}">
        <p14:creationId xmlns:p14="http://schemas.microsoft.com/office/powerpoint/2010/main" val="3057658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at end – is there a template? Might require a bio?</a:t>
            </a:r>
          </a:p>
        </p:txBody>
      </p:sp>
      <p:sp>
        <p:nvSpPr>
          <p:cNvPr id="4" name="Slide Number Placeholder 3"/>
          <p:cNvSpPr>
            <a:spLocks noGrp="1"/>
          </p:cNvSpPr>
          <p:nvPr>
            <p:ph type="sldNum" sz="quarter" idx="5"/>
          </p:nvPr>
        </p:nvSpPr>
        <p:spPr/>
        <p:txBody>
          <a:bodyPr/>
          <a:lstStyle/>
          <a:p>
            <a:fld id="{10CFB733-4484-43DB-A09C-D0ACB22CAFFF}" type="slidenum">
              <a:rPr lang="en-US" smtClean="0"/>
              <a:pPr/>
              <a:t>25</a:t>
            </a:fld>
            <a:endParaRPr lang="en-US"/>
          </a:p>
        </p:txBody>
      </p:sp>
    </p:spTree>
    <p:extLst>
      <p:ext uri="{BB962C8B-B14F-4D97-AF65-F5344CB8AC3E}">
        <p14:creationId xmlns:p14="http://schemas.microsoft.com/office/powerpoint/2010/main" val="1332895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try it out! </a:t>
            </a:r>
          </a:p>
          <a:p>
            <a:r>
              <a:rPr lang="en-US"/>
              <a:t>On the screen we have a QR codes to preview the </a:t>
            </a:r>
            <a:r>
              <a:rPr lang="en-US" err="1"/>
              <a:t>OpenWTP</a:t>
            </a:r>
            <a:r>
              <a:rPr lang="en-US"/>
              <a:t> Dashboard, as well as a link to our source code and the function to download the code directly to </a:t>
            </a:r>
            <a:r>
              <a:rPr lang="en-US" err="1"/>
              <a:t>Rstudio</a:t>
            </a:r>
            <a:r>
              <a:rPr lang="en-US"/>
              <a:t>.  </a:t>
            </a:r>
          </a:p>
          <a:p>
            <a:r>
              <a:rPr lang="en-US"/>
              <a:t>This information is also available in the handout available to take with you. </a:t>
            </a:r>
          </a:p>
          <a:p>
            <a:endParaRPr lang="en-US">
              <a:latin typeface="Franklin Gothic Book"/>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0CFB733-4484-43DB-A09C-D0ACB22CAFFF}" type="slidenum">
              <a:rPr lang="en-US" smtClean="0"/>
              <a:pPr/>
              <a:t>26</a:t>
            </a:fld>
            <a:endParaRPr lang="en-US"/>
          </a:p>
        </p:txBody>
      </p:sp>
    </p:spTree>
    <p:extLst>
      <p:ext uri="{BB962C8B-B14F-4D97-AF65-F5344CB8AC3E}">
        <p14:creationId xmlns:p14="http://schemas.microsoft.com/office/powerpoint/2010/main" val="3929494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the starting point is a dose of 0 – raw water.</a:t>
            </a:r>
          </a:p>
        </p:txBody>
      </p:sp>
      <p:sp>
        <p:nvSpPr>
          <p:cNvPr id="4" name="Slide Number Placeholder 3"/>
          <p:cNvSpPr>
            <a:spLocks noGrp="1"/>
          </p:cNvSpPr>
          <p:nvPr>
            <p:ph type="sldNum" sz="quarter" idx="5"/>
          </p:nvPr>
        </p:nvSpPr>
        <p:spPr/>
        <p:txBody>
          <a:bodyPr/>
          <a:lstStyle/>
          <a:p>
            <a:fld id="{10CFB733-4484-43DB-A09C-D0ACB22CAFFF}" type="slidenum">
              <a:rPr lang="en-US" smtClean="0"/>
              <a:pPr/>
              <a:t>29</a:t>
            </a:fld>
            <a:endParaRPr lang="en-US"/>
          </a:p>
        </p:txBody>
      </p:sp>
    </p:spTree>
    <p:extLst>
      <p:ext uri="{BB962C8B-B14F-4D97-AF65-F5344CB8AC3E}">
        <p14:creationId xmlns:p14="http://schemas.microsoft.com/office/powerpoint/2010/main" val="1627696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excerpt of the data (we actually tested hundreds of scenarios)</a:t>
            </a:r>
          </a:p>
        </p:txBody>
      </p:sp>
      <p:sp>
        <p:nvSpPr>
          <p:cNvPr id="4" name="Slide Number Placeholder 3"/>
          <p:cNvSpPr>
            <a:spLocks noGrp="1"/>
          </p:cNvSpPr>
          <p:nvPr>
            <p:ph type="sldNum" sz="quarter" idx="5"/>
          </p:nvPr>
        </p:nvSpPr>
        <p:spPr/>
        <p:txBody>
          <a:bodyPr/>
          <a:lstStyle/>
          <a:p>
            <a:fld id="{10CFB733-4484-43DB-A09C-D0ACB22CAFFF}" type="slidenum">
              <a:rPr lang="en-US" smtClean="0"/>
              <a:pPr/>
              <a:t>32</a:t>
            </a:fld>
            <a:endParaRPr lang="en-US"/>
          </a:p>
        </p:txBody>
      </p:sp>
    </p:spTree>
    <p:extLst>
      <p:ext uri="{BB962C8B-B14F-4D97-AF65-F5344CB8AC3E}">
        <p14:creationId xmlns:p14="http://schemas.microsoft.com/office/powerpoint/2010/main" val="802061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7B118-E3C3-6138-1F9B-0587525E1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1F805-187F-F2B8-1B00-312958591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5E884-8B5A-932F-2F9B-ED5B37ED8041}"/>
              </a:ext>
            </a:extLst>
          </p:cNvPr>
          <p:cNvSpPr>
            <a:spLocks noGrp="1"/>
          </p:cNvSpPr>
          <p:nvPr>
            <p:ph type="body" idx="1"/>
          </p:nvPr>
        </p:nvSpPr>
        <p:spPr/>
        <p:txBody>
          <a:bodyPr/>
          <a:lstStyle/>
          <a:p>
            <a:r>
              <a:rPr lang="en-US"/>
              <a:t>Rectangles are the ranges predicted from the previous slide</a:t>
            </a:r>
          </a:p>
        </p:txBody>
      </p:sp>
      <p:sp>
        <p:nvSpPr>
          <p:cNvPr id="4" name="Slide Number Placeholder 3">
            <a:extLst>
              <a:ext uri="{FF2B5EF4-FFF2-40B4-BE49-F238E27FC236}">
                <a16:creationId xmlns:a16="http://schemas.microsoft.com/office/drawing/2014/main" id="{10BBC305-BA99-240F-B89D-966510B68806}"/>
              </a:ext>
            </a:extLst>
          </p:cNvPr>
          <p:cNvSpPr>
            <a:spLocks noGrp="1"/>
          </p:cNvSpPr>
          <p:nvPr>
            <p:ph type="sldNum" sz="quarter" idx="5"/>
          </p:nvPr>
        </p:nvSpPr>
        <p:spPr/>
        <p:txBody>
          <a:bodyPr/>
          <a:lstStyle/>
          <a:p>
            <a:fld id="{10CFB733-4484-43DB-A09C-D0ACB22CAFFF}" type="slidenum">
              <a:rPr lang="en-US" smtClean="0"/>
              <a:pPr/>
              <a:t>33</a:t>
            </a:fld>
            <a:endParaRPr lang="en-US"/>
          </a:p>
        </p:txBody>
      </p:sp>
    </p:spTree>
    <p:extLst>
      <p:ext uri="{BB962C8B-B14F-4D97-AF65-F5344CB8AC3E}">
        <p14:creationId xmlns:p14="http://schemas.microsoft.com/office/powerpoint/2010/main" val="1518595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34</a:t>
            </a:fld>
            <a:endParaRPr lang="en-US"/>
          </a:p>
        </p:txBody>
      </p:sp>
    </p:spTree>
    <p:extLst>
      <p:ext uri="{BB962C8B-B14F-4D97-AF65-F5344CB8AC3E}">
        <p14:creationId xmlns:p14="http://schemas.microsoft.com/office/powerpoint/2010/main" val="44692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parts of the country, they're looking at wildfires a lot. We know it has a significant impact on water quality and what you need to do with your treatment. But a lot of these techniques apply for other extreme events as well. If you’re prepared for wildfires, you’re prepared for other things too. </a:t>
            </a:r>
          </a:p>
          <a:p>
            <a:r>
              <a:rPr lang="en-US" dirty="0"/>
              <a:t>Wildfire risk incr. for golden, have pristine water, pressing to know how to deal w/challenging </a:t>
            </a:r>
            <a:r>
              <a:rPr lang="en-US" dirty="0" err="1"/>
              <a:t>wq</a:t>
            </a:r>
            <a:r>
              <a:rPr lang="en-US" dirty="0"/>
              <a:t> from wildfire</a:t>
            </a:r>
          </a:p>
          <a:p>
            <a:endParaRPr lang="en-US" dirty="0"/>
          </a:p>
          <a:p>
            <a:r>
              <a:rPr lang="en-US" dirty="0"/>
              <a:t>We know that wildfires result in an increase in turbidity, nutrients and metals which are all the things the facility wants to be prepared for, but this facility doesn’t have the historical water quality data to know what will happen during those events because they’ve had a pristine water source.</a:t>
            </a:r>
          </a:p>
          <a:p>
            <a:endParaRPr lang="en-US" dirty="0"/>
          </a:p>
        </p:txBody>
      </p:sp>
      <p:sp>
        <p:nvSpPr>
          <p:cNvPr id="4" name="Slide Number Placeholder 3"/>
          <p:cNvSpPr>
            <a:spLocks noGrp="1"/>
          </p:cNvSpPr>
          <p:nvPr>
            <p:ph type="sldNum" sz="quarter" idx="5"/>
          </p:nvPr>
        </p:nvSpPr>
        <p:spPr/>
        <p:txBody>
          <a:bodyPr/>
          <a:lstStyle/>
          <a:p>
            <a:fld id="{10CFB733-4484-43DB-A09C-D0ACB22CAFFF}" type="slidenum">
              <a:rPr lang="en-US" smtClean="0"/>
              <a:pPr/>
              <a:t>4</a:t>
            </a:fld>
            <a:endParaRPr lang="en-US"/>
          </a:p>
        </p:txBody>
      </p:sp>
    </p:spTree>
    <p:extLst>
      <p:ext uri="{BB962C8B-B14F-4D97-AF65-F5344CB8AC3E}">
        <p14:creationId xmlns:p14="http://schemas.microsoft.com/office/powerpoint/2010/main" val="130149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35</a:t>
            </a:fld>
            <a:endParaRPr lang="en-US"/>
          </a:p>
        </p:txBody>
      </p:sp>
    </p:spTree>
    <p:extLst>
      <p:ext uri="{BB962C8B-B14F-4D97-AF65-F5344CB8AC3E}">
        <p14:creationId xmlns:p14="http://schemas.microsoft.com/office/powerpoint/2010/main" val="4013632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40</a:t>
            </a:fld>
            <a:endParaRPr lang="en-US"/>
          </a:p>
        </p:txBody>
      </p:sp>
    </p:spTree>
    <p:extLst>
      <p:ext uri="{BB962C8B-B14F-4D97-AF65-F5344CB8AC3E}">
        <p14:creationId xmlns:p14="http://schemas.microsoft.com/office/powerpoint/2010/main" val="3514191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44</a:t>
            </a:fld>
            <a:endParaRPr lang="en-US"/>
          </a:p>
        </p:txBody>
      </p:sp>
    </p:spTree>
    <p:extLst>
      <p:ext uri="{BB962C8B-B14F-4D97-AF65-F5344CB8AC3E}">
        <p14:creationId xmlns:p14="http://schemas.microsoft.com/office/powerpoint/2010/main" val="906755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511C1-8FDF-DE61-8C9F-352DD614C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F8E6A-16F8-C328-785B-AE9CAFFDF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DCA0F-B6D5-E470-6CB8-E4C4E2782E3D}"/>
              </a:ext>
            </a:extLst>
          </p:cNvPr>
          <p:cNvSpPr>
            <a:spLocks noGrp="1"/>
          </p:cNvSpPr>
          <p:nvPr>
            <p:ph type="body" idx="1"/>
          </p:nvPr>
        </p:nvSpPr>
        <p:spPr/>
        <p:txBody>
          <a:bodyPr/>
          <a:lstStyle/>
          <a:p>
            <a:r>
              <a:rPr lang="en-US" b="1"/>
              <a:t>Settling time doesn’t directly translate between jars and full-scale</a:t>
            </a:r>
          </a:p>
          <a:p>
            <a:r>
              <a:rPr lang="en-US" b="1"/>
              <a:t>4 min in jar matches plant (based on surface overflow rate) but isn’t 4 minutes in the plant</a:t>
            </a:r>
          </a:p>
        </p:txBody>
      </p:sp>
      <p:sp>
        <p:nvSpPr>
          <p:cNvPr id="4" name="Slide Number Placeholder 3">
            <a:extLst>
              <a:ext uri="{FF2B5EF4-FFF2-40B4-BE49-F238E27FC236}">
                <a16:creationId xmlns:a16="http://schemas.microsoft.com/office/drawing/2014/main" id="{4336883D-C4B0-8E7F-1B9D-3F76CCFAD208}"/>
              </a:ext>
            </a:extLst>
          </p:cNvPr>
          <p:cNvSpPr>
            <a:spLocks noGrp="1"/>
          </p:cNvSpPr>
          <p:nvPr>
            <p:ph type="sldNum" sz="quarter" idx="5"/>
          </p:nvPr>
        </p:nvSpPr>
        <p:spPr/>
        <p:txBody>
          <a:bodyPr/>
          <a:lstStyle/>
          <a:p>
            <a:fld id="{10CFB733-4484-43DB-A09C-D0ACB22CAFFF}" type="slidenum">
              <a:rPr lang="en-US" smtClean="0"/>
              <a:pPr/>
              <a:t>45</a:t>
            </a:fld>
            <a:endParaRPr lang="en-US"/>
          </a:p>
        </p:txBody>
      </p:sp>
    </p:spTree>
    <p:extLst>
      <p:ext uri="{BB962C8B-B14F-4D97-AF65-F5344CB8AC3E}">
        <p14:creationId xmlns:p14="http://schemas.microsoft.com/office/powerpoint/2010/main" val="3649182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Settling time doesn’t directly translate between jars and full-scale</a:t>
            </a:r>
          </a:p>
          <a:p>
            <a:r>
              <a:rPr lang="en-US" b="1"/>
              <a:t>4 min in jar matches plant (based on surface overflow rate) but isn’t 4 minutes in the plant</a:t>
            </a:r>
          </a:p>
        </p:txBody>
      </p:sp>
      <p:sp>
        <p:nvSpPr>
          <p:cNvPr id="4" name="Slide Number Placeholder 3"/>
          <p:cNvSpPr>
            <a:spLocks noGrp="1"/>
          </p:cNvSpPr>
          <p:nvPr>
            <p:ph type="sldNum" sz="quarter" idx="5"/>
          </p:nvPr>
        </p:nvSpPr>
        <p:spPr/>
        <p:txBody>
          <a:bodyPr/>
          <a:lstStyle/>
          <a:p>
            <a:fld id="{10CFB733-4484-43DB-A09C-D0ACB22CAFFF}" type="slidenum">
              <a:rPr lang="en-US" smtClean="0"/>
              <a:pPr/>
              <a:t>46</a:t>
            </a:fld>
            <a:endParaRPr lang="en-US"/>
          </a:p>
        </p:txBody>
      </p:sp>
    </p:spTree>
    <p:extLst>
      <p:ext uri="{BB962C8B-B14F-4D97-AF65-F5344CB8AC3E}">
        <p14:creationId xmlns:p14="http://schemas.microsoft.com/office/powerpoint/2010/main" val="176952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golden handle increased TOC, turbidity?</a:t>
            </a:r>
          </a:p>
          <a:p>
            <a:r>
              <a:rPr lang="en-US" dirty="0"/>
              <a:t>Turns out if you can optimize for the WQ impacts form a fire, you’ll probably be ok for other </a:t>
            </a:r>
            <a:r>
              <a:rPr lang="en-US" dirty="0" err="1"/>
              <a:t>nat</a:t>
            </a:r>
            <a:r>
              <a:rPr lang="en-US" dirty="0"/>
              <a:t> disasters</a:t>
            </a:r>
          </a:p>
          <a:p>
            <a:endParaRPr lang="en-US" dirty="0"/>
          </a:p>
          <a:p>
            <a:r>
              <a:rPr lang="en-US" dirty="0"/>
              <a:t>Changes in the </a:t>
            </a:r>
            <a:r>
              <a:rPr lang="en-US" dirty="0" err="1"/>
              <a:t>wq</a:t>
            </a:r>
            <a:r>
              <a:rPr lang="en-US" dirty="0"/>
              <a:t> params could impact treatability. Golden is a conventional </a:t>
            </a:r>
            <a:r>
              <a:rPr lang="en-US" dirty="0" err="1"/>
              <a:t>wtp</a:t>
            </a:r>
            <a:r>
              <a:rPr lang="en-US" dirty="0"/>
              <a:t>. If they get high toc and turb, there might be </a:t>
            </a:r>
            <a:r>
              <a:rPr lang="en-US" dirty="0" err="1"/>
              <a:t>incr</a:t>
            </a:r>
            <a:r>
              <a:rPr lang="en-US" dirty="0"/>
              <a:t> chemical demand to remove those. </a:t>
            </a:r>
          </a:p>
          <a:p>
            <a:r>
              <a:rPr lang="en-US" dirty="0"/>
              <a:t>Other plants might see increased fouling on their membranes or ix/GAC media</a:t>
            </a:r>
          </a:p>
          <a:p>
            <a:endParaRPr lang="en-US" dirty="0"/>
          </a:p>
          <a:p>
            <a:r>
              <a:rPr lang="en-US" dirty="0"/>
              <a:t>Might see impacts in DS. For golden, increased toc could mean in creased </a:t>
            </a:r>
            <a:r>
              <a:rPr lang="en-US" dirty="0" err="1"/>
              <a:t>dbps</a:t>
            </a:r>
            <a:r>
              <a:rPr lang="en-US" dirty="0"/>
              <a:t>.</a:t>
            </a:r>
          </a:p>
          <a:p>
            <a:r>
              <a:rPr lang="en-US" dirty="0"/>
              <a:t>Changed </a:t>
            </a:r>
            <a:r>
              <a:rPr lang="en-US" dirty="0" err="1"/>
              <a:t>wq</a:t>
            </a:r>
            <a:r>
              <a:rPr lang="en-US" dirty="0"/>
              <a:t> could also result in changes to corrosion or maybe T&amp;O issues</a:t>
            </a:r>
          </a:p>
        </p:txBody>
      </p:sp>
      <p:sp>
        <p:nvSpPr>
          <p:cNvPr id="4" name="Slide Number Placeholder 3"/>
          <p:cNvSpPr>
            <a:spLocks noGrp="1"/>
          </p:cNvSpPr>
          <p:nvPr>
            <p:ph type="sldNum" sz="quarter" idx="5"/>
          </p:nvPr>
        </p:nvSpPr>
        <p:spPr/>
        <p:txBody>
          <a:bodyPr/>
          <a:lstStyle/>
          <a:p>
            <a:fld id="{ECFD3E66-379D-4E08-BE3D-95FF93308A2C}" type="slidenum">
              <a:rPr lang="en-US" smtClean="0"/>
              <a:pPr/>
              <a:t>5</a:t>
            </a:fld>
            <a:endParaRPr lang="en-US"/>
          </a:p>
        </p:txBody>
      </p:sp>
    </p:spTree>
    <p:extLst>
      <p:ext uri="{BB962C8B-B14F-4D97-AF65-F5344CB8AC3E}">
        <p14:creationId xmlns:p14="http://schemas.microsoft.com/office/powerpoint/2010/main" val="284831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3012-501A-A2E5-4FE6-EB6D7EA36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C0D8E-B6B3-802D-7D45-EEBD2192C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EC000-23B5-6C32-BC0C-3A52D56EB657}"/>
              </a:ext>
            </a:extLst>
          </p:cNvPr>
          <p:cNvSpPr>
            <a:spLocks noGrp="1"/>
          </p:cNvSpPr>
          <p:nvPr>
            <p:ph type="body" idx="1"/>
          </p:nvPr>
        </p:nvSpPr>
        <p:spPr/>
        <p:txBody>
          <a:bodyPr/>
          <a:lstStyle/>
          <a:p>
            <a:r>
              <a:rPr lang="en-US" dirty="0"/>
              <a:t>Is any plant prepared to treat for turb 249x normal operating params? Or even just 15x? This is where modeling comes in. we usually don’t even have the </a:t>
            </a:r>
            <a:r>
              <a:rPr lang="en-US" dirty="0" err="1"/>
              <a:t>wq</a:t>
            </a:r>
            <a:r>
              <a:rPr lang="en-US" dirty="0"/>
              <a:t> to test this. </a:t>
            </a:r>
          </a:p>
          <a:p>
            <a:r>
              <a:rPr lang="en-US" dirty="0"/>
              <a:t>This lit came from CO fires. Extreme fires – not everyone will see, but it has happened.</a:t>
            </a:r>
          </a:p>
          <a:p>
            <a:r>
              <a:rPr lang="en-US" dirty="0"/>
              <a:t>Challenging: reasonable</a:t>
            </a:r>
          </a:p>
          <a:p>
            <a:r>
              <a:rPr lang="en-US" dirty="0"/>
              <a:t>Extreme: prepared to shut off intake. Just shut it off. All these values didn’t come from a single fire, came from lit review</a:t>
            </a:r>
          </a:p>
          <a:p>
            <a:r>
              <a:rPr lang="en-US" dirty="0"/>
              <a:t>Depends on the burned landscape too (disclaimer)</a:t>
            </a:r>
          </a:p>
          <a:p>
            <a:endParaRPr lang="en-US" dirty="0"/>
          </a:p>
        </p:txBody>
      </p:sp>
      <p:sp>
        <p:nvSpPr>
          <p:cNvPr id="4" name="Slide Number Placeholder 3">
            <a:extLst>
              <a:ext uri="{FF2B5EF4-FFF2-40B4-BE49-F238E27FC236}">
                <a16:creationId xmlns:a16="http://schemas.microsoft.com/office/drawing/2014/main" id="{D7D29AAB-BEE3-85D8-3A62-5BEACE94B8A1}"/>
              </a:ext>
            </a:extLst>
          </p:cNvPr>
          <p:cNvSpPr>
            <a:spLocks noGrp="1"/>
          </p:cNvSpPr>
          <p:nvPr>
            <p:ph type="sldNum" sz="quarter" idx="5"/>
          </p:nvPr>
        </p:nvSpPr>
        <p:spPr/>
        <p:txBody>
          <a:bodyPr/>
          <a:lstStyle/>
          <a:p>
            <a:fld id="{10CFB733-4484-43DB-A09C-D0ACB22CAFFF}" type="slidenum">
              <a:rPr lang="en-US" smtClean="0"/>
              <a:pPr/>
              <a:t>6</a:t>
            </a:fld>
            <a:endParaRPr lang="en-US"/>
          </a:p>
        </p:txBody>
      </p:sp>
    </p:spTree>
    <p:extLst>
      <p:ext uri="{BB962C8B-B14F-4D97-AF65-F5344CB8AC3E}">
        <p14:creationId xmlns:p14="http://schemas.microsoft.com/office/powerpoint/2010/main" val="2872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7</a:t>
            </a:fld>
            <a:endParaRPr lang="en-US"/>
          </a:p>
        </p:txBody>
      </p:sp>
    </p:spTree>
    <p:extLst>
      <p:ext uri="{BB962C8B-B14F-4D97-AF65-F5344CB8AC3E}">
        <p14:creationId xmlns:p14="http://schemas.microsoft.com/office/powerpoint/2010/main" val="339707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Use historical data to feed model. Why? to see if the model fits our data, then predict future treatment outcomes. ALSO, can help us narrow down what to test. In this case, bench testing</a:t>
            </a:r>
          </a:p>
          <a:p>
            <a:r>
              <a:rPr lang="en-US" dirty="0"/>
              <a:t>Use model to inform what real-world testing should be investigated (what looks most interesting from model results? What should be verified?) </a:t>
            </a:r>
          </a:p>
          <a:p>
            <a:r>
              <a:rPr lang="en-US" dirty="0"/>
              <a:t>2) Can then use bench testing to re-feed model. Does our model fit with these new results?  Do we need to adjust the model?</a:t>
            </a:r>
          </a:p>
          <a:p>
            <a:r>
              <a:rPr lang="en-US" dirty="0"/>
              <a:t>Use bench scale results to verify model</a:t>
            </a:r>
          </a:p>
          <a:p>
            <a:endParaRPr lang="en-US" dirty="0"/>
          </a:p>
          <a:p>
            <a:r>
              <a:rPr lang="en-US" dirty="0"/>
              <a:t>Thought bubble: why? To add to slide </a:t>
            </a:r>
          </a:p>
          <a:p>
            <a:r>
              <a:rPr lang="en-US" dirty="0"/>
              <a:t>How can I plan for something </a:t>
            </a:r>
            <a:r>
              <a:rPr lang="en-US" dirty="0" err="1"/>
              <a:t>ive</a:t>
            </a:r>
            <a:r>
              <a:rPr lang="en-US" dirty="0"/>
              <a:t> never seen before</a:t>
            </a:r>
          </a:p>
        </p:txBody>
      </p:sp>
      <p:sp>
        <p:nvSpPr>
          <p:cNvPr id="4" name="Slide Number Placeholder 3"/>
          <p:cNvSpPr>
            <a:spLocks noGrp="1"/>
          </p:cNvSpPr>
          <p:nvPr>
            <p:ph type="sldNum" sz="quarter" idx="5"/>
          </p:nvPr>
        </p:nvSpPr>
        <p:spPr/>
        <p:txBody>
          <a:bodyPr/>
          <a:lstStyle/>
          <a:p>
            <a:fld id="{10CFB733-4484-43DB-A09C-D0ACB22CAFFF}" type="slidenum">
              <a:rPr lang="en-US" smtClean="0"/>
              <a:pPr/>
              <a:t>8</a:t>
            </a:fld>
            <a:endParaRPr lang="en-US"/>
          </a:p>
        </p:txBody>
      </p:sp>
    </p:spTree>
    <p:extLst>
      <p:ext uri="{BB962C8B-B14F-4D97-AF65-F5344CB8AC3E}">
        <p14:creationId xmlns:p14="http://schemas.microsoft.com/office/powerpoint/2010/main" val="418615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819DA-3E79-C951-693C-501EDD6C6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3EAEC-49BC-CFBD-80EC-39D452D0B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50C98-3BF0-D0DE-1B9A-38845C01C390}"/>
              </a:ext>
            </a:extLst>
          </p:cNvPr>
          <p:cNvSpPr>
            <a:spLocks noGrp="1"/>
          </p:cNvSpPr>
          <p:nvPr>
            <p:ph type="body" idx="1"/>
          </p:nvPr>
        </p:nvSpPr>
        <p:spPr/>
        <p:txBody>
          <a:bodyPr/>
          <a:lstStyle/>
          <a:p>
            <a:pPr marL="228600" indent="-228600">
              <a:buAutoNum type="arabicParenR"/>
            </a:pPr>
            <a:r>
              <a:rPr lang="en-US" dirty="0"/>
              <a:t>Use historical data to feed model. Why? to see if the model fits our data, then predict future treatment outcomes. ALSO, can help us narrow down what to test. In this case, bench testing. “how can I plan for something the plant’s never seen?”</a:t>
            </a:r>
          </a:p>
          <a:p>
            <a:r>
              <a:rPr lang="en-US" dirty="0"/>
              <a:t>Use model to inform what real-world testing should be investigated (what looks most interesting from model results? What should be verified?) </a:t>
            </a:r>
          </a:p>
        </p:txBody>
      </p:sp>
      <p:sp>
        <p:nvSpPr>
          <p:cNvPr id="4" name="Slide Number Placeholder 3">
            <a:extLst>
              <a:ext uri="{FF2B5EF4-FFF2-40B4-BE49-F238E27FC236}">
                <a16:creationId xmlns:a16="http://schemas.microsoft.com/office/drawing/2014/main" id="{8FA1E33C-20C6-184C-82D4-F1D9F5FA8A5C}"/>
              </a:ext>
            </a:extLst>
          </p:cNvPr>
          <p:cNvSpPr>
            <a:spLocks noGrp="1"/>
          </p:cNvSpPr>
          <p:nvPr>
            <p:ph type="sldNum" sz="quarter" idx="5"/>
          </p:nvPr>
        </p:nvSpPr>
        <p:spPr/>
        <p:txBody>
          <a:bodyPr/>
          <a:lstStyle/>
          <a:p>
            <a:fld id="{10CFB733-4484-43DB-A09C-D0ACB22CAFFF}" type="slidenum">
              <a:rPr lang="en-US" smtClean="0"/>
              <a:pPr/>
              <a:t>9</a:t>
            </a:fld>
            <a:endParaRPr lang="en-US"/>
          </a:p>
        </p:txBody>
      </p:sp>
    </p:spTree>
    <p:extLst>
      <p:ext uri="{BB962C8B-B14F-4D97-AF65-F5344CB8AC3E}">
        <p14:creationId xmlns:p14="http://schemas.microsoft.com/office/powerpoint/2010/main" val="216307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DAADF-9139-AECE-8D61-E4A11D68C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47574-EBAE-58E0-4EF4-399AB7B8F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31DAE-4D76-430F-7217-79E3E1C319B5}"/>
              </a:ext>
            </a:extLst>
          </p:cNvPr>
          <p:cNvSpPr>
            <a:spLocks noGrp="1"/>
          </p:cNvSpPr>
          <p:nvPr>
            <p:ph type="body" idx="1"/>
          </p:nvPr>
        </p:nvSpPr>
        <p:spPr/>
        <p:txBody>
          <a:bodyPr/>
          <a:lstStyle/>
          <a:p>
            <a:r>
              <a:rPr lang="en-US" dirty="0"/>
              <a:t> Can then use bench testing to re-feed model. Does our model fit with these new results?  Do we need to adjust the model?</a:t>
            </a:r>
          </a:p>
          <a:p>
            <a:r>
              <a:rPr lang="en-US" dirty="0"/>
              <a:t>Use bench scale results to verify model</a:t>
            </a:r>
          </a:p>
          <a:p>
            <a:endParaRPr lang="en-US" dirty="0"/>
          </a:p>
          <a:p>
            <a:r>
              <a:rPr lang="en-US" dirty="0"/>
              <a:t>Thought bubble: why? To add to slide </a:t>
            </a:r>
          </a:p>
          <a:p>
            <a:r>
              <a:rPr lang="en-US" dirty="0"/>
              <a:t>How can I plan for something </a:t>
            </a:r>
            <a:r>
              <a:rPr lang="en-US" dirty="0" err="1"/>
              <a:t>ive</a:t>
            </a:r>
            <a:r>
              <a:rPr lang="en-US" dirty="0"/>
              <a:t> never seen before</a:t>
            </a:r>
          </a:p>
        </p:txBody>
      </p:sp>
      <p:sp>
        <p:nvSpPr>
          <p:cNvPr id="4" name="Slide Number Placeholder 3">
            <a:extLst>
              <a:ext uri="{FF2B5EF4-FFF2-40B4-BE49-F238E27FC236}">
                <a16:creationId xmlns:a16="http://schemas.microsoft.com/office/drawing/2014/main" id="{51B4F641-E24E-9FFA-ED87-1F250DBA398F}"/>
              </a:ext>
            </a:extLst>
          </p:cNvPr>
          <p:cNvSpPr>
            <a:spLocks noGrp="1"/>
          </p:cNvSpPr>
          <p:nvPr>
            <p:ph type="sldNum" sz="quarter" idx="5"/>
          </p:nvPr>
        </p:nvSpPr>
        <p:spPr/>
        <p:txBody>
          <a:bodyPr/>
          <a:lstStyle/>
          <a:p>
            <a:fld id="{10CFB733-4484-43DB-A09C-D0ACB22CAFFF}" type="slidenum">
              <a:rPr lang="en-US" smtClean="0"/>
              <a:pPr/>
              <a:t>10</a:t>
            </a:fld>
            <a:endParaRPr lang="en-US"/>
          </a:p>
        </p:txBody>
      </p:sp>
    </p:spTree>
    <p:extLst>
      <p:ext uri="{BB962C8B-B14F-4D97-AF65-F5344CB8AC3E}">
        <p14:creationId xmlns:p14="http://schemas.microsoft.com/office/powerpoint/2010/main" val="1475484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2B5BF-A1CE-4281-B132-2D0EFF04AD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6C9C8B2-A844-4336-BB69-E4FC5C0CDA8C}"/>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56AAF97E-E486-4FCC-A6C9-9E270D984E83}"/>
              </a:ext>
            </a:extLst>
          </p:cNvPr>
          <p:cNvSpPr>
            <a:spLocks noGrp="1"/>
          </p:cNvSpPr>
          <p:nvPr>
            <p:ph type="ftr" sz="quarter" idx="10"/>
          </p:nvPr>
        </p:nvSpPr>
        <p:spPr/>
        <p:txBody>
          <a:bodyPr/>
          <a:lstStyle/>
          <a:p>
            <a:r>
              <a:rPr lang="en-US"/>
              <a:t>Brown and Caldwell</a:t>
            </a:r>
          </a:p>
        </p:txBody>
      </p:sp>
      <p:sp>
        <p:nvSpPr>
          <p:cNvPr id="10" name="Slide Number Placeholder 9">
            <a:extLst>
              <a:ext uri="{FF2B5EF4-FFF2-40B4-BE49-F238E27FC236}">
                <a16:creationId xmlns:a16="http://schemas.microsoft.com/office/drawing/2014/main" id="{943AA6E3-9EF1-4B78-92E4-A100012844C1}"/>
              </a:ext>
            </a:extLst>
          </p:cNvPr>
          <p:cNvSpPr>
            <a:spLocks noGrp="1"/>
          </p:cNvSpPr>
          <p:nvPr>
            <p:ph type="sldNum" sz="quarter" idx="11"/>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1233487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Column 1/3 Photo (lef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8B0FA3B1-A112-475F-9DB2-50FE782C43F7}"/>
              </a:ext>
            </a:extLst>
          </p:cNvPr>
          <p:cNvSpPr>
            <a:spLocks noGrp="1"/>
          </p:cNvSpPr>
          <p:nvPr>
            <p:ph type="pic" sz="quarter" idx="16" hasCustomPrompt="1"/>
          </p:nvPr>
        </p:nvSpPr>
        <p:spPr>
          <a:xfrm>
            <a:off x="0" y="0"/>
            <a:ext cx="4024503" cy="6857999"/>
          </a:xfrm>
          <a:solidFill>
            <a:srgbClr val="C0CAC7"/>
          </a:solidFill>
          <a:ln>
            <a:noFill/>
          </a:ln>
        </p:spPr>
        <p:txBody>
          <a:bodyPr tIns="1371600"/>
          <a:lstStyle>
            <a:lvl1pPr marL="0" indent="0" algn="ctr">
              <a:buNone/>
              <a:defRPr>
                <a:solidFill>
                  <a:schemeClr val="bg1"/>
                </a:solidFill>
              </a:defRPr>
            </a:lvl1pPr>
          </a:lstStyle>
          <a:p>
            <a:r>
              <a:rPr lang="en-US"/>
              <a:t>PHOTO</a:t>
            </a:r>
          </a:p>
        </p:txBody>
      </p:sp>
      <p:cxnSp>
        <p:nvCxnSpPr>
          <p:cNvPr id="8" name="Straight Connector 7">
            <a:extLst>
              <a:ext uri="{FF2B5EF4-FFF2-40B4-BE49-F238E27FC236}">
                <a16:creationId xmlns:a16="http://schemas.microsoft.com/office/drawing/2014/main" id="{70D23CA9-093A-4258-9E0C-DFC4ABA79A4A}"/>
              </a:ext>
            </a:extLst>
          </p:cNvPr>
          <p:cNvCxnSpPr>
            <a:cxnSpLocks/>
          </p:cNvCxnSpPr>
          <p:nvPr userDrawn="1"/>
        </p:nvCxnSpPr>
        <p:spPr bwMode="auto">
          <a:xfrm>
            <a:off x="4386452" y="475656"/>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9" name="Text Placeholder 8">
            <a:extLst>
              <a:ext uri="{FF2B5EF4-FFF2-40B4-BE49-F238E27FC236}">
                <a16:creationId xmlns:a16="http://schemas.microsoft.com/office/drawing/2014/main" id="{69A833F8-A016-4158-9FFB-C2D53252C224}"/>
              </a:ext>
            </a:extLst>
          </p:cNvPr>
          <p:cNvSpPr>
            <a:spLocks noGrp="1"/>
          </p:cNvSpPr>
          <p:nvPr>
            <p:ph type="body" sz="quarter" idx="13"/>
          </p:nvPr>
        </p:nvSpPr>
        <p:spPr>
          <a:xfrm>
            <a:off x="4386452" y="1782763"/>
            <a:ext cx="7195947"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970C286-EA41-4D0B-A536-6C95A9F879F6}"/>
              </a:ext>
            </a:extLst>
          </p:cNvPr>
          <p:cNvSpPr>
            <a:spLocks noGrp="1"/>
          </p:cNvSpPr>
          <p:nvPr>
            <p:ph type="ftr" sz="quarter" idx="14"/>
          </p:nvPr>
        </p:nvSpPr>
        <p:spPr/>
        <p:txBody>
          <a:bodyPr/>
          <a:lstStyle>
            <a:lvl1pPr>
              <a:defRPr>
                <a:solidFill>
                  <a:schemeClr val="bg1">
                    <a:lumMod val="95000"/>
                  </a:schemeClr>
                </a:solidFill>
              </a:defRPr>
            </a:lvl1pPr>
          </a:lstStyle>
          <a:p>
            <a:r>
              <a:rPr lang="en-US"/>
              <a:t>Brown and Caldwell</a:t>
            </a:r>
          </a:p>
        </p:txBody>
      </p:sp>
      <p:sp>
        <p:nvSpPr>
          <p:cNvPr id="6" name="Slide Number Placeholder 5">
            <a:extLst>
              <a:ext uri="{FF2B5EF4-FFF2-40B4-BE49-F238E27FC236}">
                <a16:creationId xmlns:a16="http://schemas.microsoft.com/office/drawing/2014/main" id="{2642C392-5579-4DF2-99B7-4D9E5BFF5198}"/>
              </a:ext>
            </a:extLst>
          </p:cNvPr>
          <p:cNvSpPr>
            <a:spLocks noGrp="1"/>
          </p:cNvSpPr>
          <p:nvPr>
            <p:ph type="sldNum" sz="quarter" idx="15"/>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D0F5DC89-AD84-481B-80CF-6892D0B5112F}"/>
              </a:ext>
            </a:extLst>
          </p:cNvPr>
          <p:cNvSpPr>
            <a:spLocks noGrp="1"/>
          </p:cNvSpPr>
          <p:nvPr>
            <p:ph type="title"/>
          </p:nvPr>
        </p:nvSpPr>
        <p:spPr>
          <a:xfrm>
            <a:off x="4386452" y="630777"/>
            <a:ext cx="7195948" cy="523220"/>
          </a:xfrm>
        </p:spPr>
        <p:txBody>
          <a:bodyPr/>
          <a:lstStyle/>
          <a:p>
            <a:r>
              <a:rPr lang="en-US"/>
              <a:t>Click to edit Master title style</a:t>
            </a:r>
          </a:p>
        </p:txBody>
      </p:sp>
    </p:spTree>
    <p:extLst>
      <p:ext uri="{BB962C8B-B14F-4D97-AF65-F5344CB8AC3E}">
        <p14:creationId xmlns:p14="http://schemas.microsoft.com/office/powerpoint/2010/main" val="1378749059"/>
      </p:ext>
    </p:extLst>
  </p:cSld>
  <p:clrMapOvr>
    <a:masterClrMapping/>
  </p:clrMapOvr>
  <p:extLst>
    <p:ext uri="{DCECCB84-F9BA-43D5-87BE-67443E8EF086}">
      <p15:sldGuideLst xmlns:p15="http://schemas.microsoft.com/office/powerpoint/2012/main">
        <p15:guide id="1" pos="2534" userDrawn="1">
          <p15:clr>
            <a:srgbClr val="FBAE40"/>
          </p15:clr>
        </p15:guide>
        <p15:guide id="2" pos="27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 1/3 Photo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B0CE90-6157-4528-9C67-1071DE00A919}"/>
              </a:ext>
            </a:extLst>
          </p:cNvPr>
          <p:cNvSpPr>
            <a:spLocks noGrp="1"/>
          </p:cNvSpPr>
          <p:nvPr>
            <p:ph type="pic" sz="quarter" idx="16" hasCustomPrompt="1"/>
          </p:nvPr>
        </p:nvSpPr>
        <p:spPr>
          <a:xfrm>
            <a:off x="8171051" y="0"/>
            <a:ext cx="4020949" cy="6857998"/>
          </a:xfrm>
          <a:solidFill>
            <a:srgbClr val="C0CAC7"/>
          </a:solidFill>
        </p:spPr>
        <p:txBody>
          <a:bodyPr tIns="1371600"/>
          <a:lstStyle>
            <a:lvl1pPr marL="0" indent="0" algn="ctr">
              <a:buNone/>
              <a:defRPr>
                <a:solidFill>
                  <a:schemeClr val="bg1"/>
                </a:solidFill>
              </a:defRPr>
            </a:lvl1pPr>
          </a:lstStyle>
          <a:p>
            <a:r>
              <a:rPr lang="en-US"/>
              <a:t>PHOTO</a:t>
            </a:r>
          </a:p>
        </p:txBody>
      </p:sp>
      <p:sp>
        <p:nvSpPr>
          <p:cNvPr id="9" name="Text Placeholder 8">
            <a:extLst>
              <a:ext uri="{FF2B5EF4-FFF2-40B4-BE49-F238E27FC236}">
                <a16:creationId xmlns:a16="http://schemas.microsoft.com/office/drawing/2014/main" id="{69A833F8-A016-4158-9FFB-C2D53252C224}"/>
              </a:ext>
            </a:extLst>
          </p:cNvPr>
          <p:cNvSpPr>
            <a:spLocks noGrp="1"/>
          </p:cNvSpPr>
          <p:nvPr>
            <p:ph type="body" sz="quarter" idx="13"/>
          </p:nvPr>
        </p:nvSpPr>
        <p:spPr>
          <a:xfrm>
            <a:off x="609579" y="1782763"/>
            <a:ext cx="7195970" cy="4389437"/>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F2DE224-84A5-4DBF-9081-DB06A883F8F3}"/>
              </a:ext>
            </a:extLst>
          </p:cNvPr>
          <p:cNvSpPr>
            <a:spLocks noGrp="1"/>
          </p:cNvSpPr>
          <p:nvPr>
            <p:ph type="ftr" sz="quarter" idx="14"/>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6EFDDDDB-EB89-4FE6-9F7E-7DD39AC9FD57}"/>
              </a:ext>
            </a:extLst>
          </p:cNvPr>
          <p:cNvSpPr>
            <a:spLocks noGrp="1"/>
          </p:cNvSpPr>
          <p:nvPr>
            <p:ph type="sldNum" sz="quarter" idx="15"/>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2FD19E30-E1CB-4A1D-BFAF-18064D58B276}"/>
              </a:ext>
            </a:extLst>
          </p:cNvPr>
          <p:cNvSpPr>
            <a:spLocks noGrp="1"/>
          </p:cNvSpPr>
          <p:nvPr>
            <p:ph type="title"/>
          </p:nvPr>
        </p:nvSpPr>
        <p:spPr>
          <a:xfrm>
            <a:off x="609579" y="630777"/>
            <a:ext cx="7195970" cy="523220"/>
          </a:xfrm>
        </p:spPr>
        <p:txBody>
          <a:bodyPr/>
          <a:lstStyle/>
          <a:p>
            <a:r>
              <a:rPr lang="en-US"/>
              <a:t>Click to edit Master title style</a:t>
            </a:r>
          </a:p>
        </p:txBody>
      </p:sp>
    </p:spTree>
    <p:extLst>
      <p:ext uri="{BB962C8B-B14F-4D97-AF65-F5344CB8AC3E}">
        <p14:creationId xmlns:p14="http://schemas.microsoft.com/office/powerpoint/2010/main" val="2909078225"/>
      </p:ext>
    </p:extLst>
  </p:cSld>
  <p:clrMapOvr>
    <a:masterClrMapping/>
  </p:clrMapOvr>
  <p:extLst>
    <p:ext uri="{DCECCB84-F9BA-43D5-87BE-67443E8EF086}">
      <p15:sldGuideLst xmlns:p15="http://schemas.microsoft.com/office/powerpoint/2012/main">
        <p15:guide id="1" pos="4917" userDrawn="1">
          <p15:clr>
            <a:srgbClr val="FBAE40"/>
          </p15:clr>
        </p15:guide>
        <p15:guide id="2" pos="51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Column 2/3 Object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EE049-8CD2-4CFA-88AF-02B706EBF42C}"/>
              </a:ext>
            </a:extLst>
          </p:cNvPr>
          <p:cNvSpPr>
            <a:spLocks noGrp="1"/>
          </p:cNvSpPr>
          <p:nvPr>
            <p:ph idx="1" hasCustomPrompt="1"/>
          </p:nvPr>
        </p:nvSpPr>
        <p:spPr>
          <a:xfrm>
            <a:off x="0" y="0"/>
            <a:ext cx="7805737" cy="6858001"/>
          </a:xfrm>
          <a:noFill/>
        </p:spPr>
        <p:txBody>
          <a:bodyPr tIns="1371600"/>
          <a:lstStyle>
            <a:lvl1pPr marL="0" indent="0" algn="ctr">
              <a:buNone/>
              <a:defRPr sz="3200" cap="all" baseline="0">
                <a:solidFill>
                  <a:schemeClr val="bg2"/>
                </a:solidFill>
              </a:defRPr>
            </a:lvl1pPr>
            <a:lvl2pPr marL="342900" indent="0">
              <a:buNone/>
              <a:defRPr sz="2800"/>
            </a:lvl2pPr>
            <a:lvl3pPr marL="685800" indent="0">
              <a:buNone/>
              <a:defRPr sz="2400"/>
            </a:lvl3pPr>
            <a:lvl4pPr marL="1028700" indent="0">
              <a:buNone/>
              <a:defRPr sz="2000"/>
            </a:lvl4pPr>
            <a:lvl5pPr marL="1371600" indent="0">
              <a:buNone/>
              <a:defRPr sz="2000"/>
            </a:lvl5pPr>
            <a:lvl6pPr>
              <a:defRPr sz="2000"/>
            </a:lvl6pPr>
            <a:lvl7pPr>
              <a:defRPr sz="2000"/>
            </a:lvl7pPr>
            <a:lvl8pPr>
              <a:defRPr sz="2000"/>
            </a:lvl8pPr>
            <a:lvl9pPr>
              <a:defRPr sz="2000"/>
            </a:lvl9pPr>
          </a:lstStyle>
          <a:p>
            <a:pPr lvl="0"/>
            <a:r>
              <a:rPr lang="en-US"/>
              <a:t>Add Object</a:t>
            </a:r>
          </a:p>
        </p:txBody>
      </p:sp>
      <p:sp>
        <p:nvSpPr>
          <p:cNvPr id="9" name="Text Placeholder 8">
            <a:extLst>
              <a:ext uri="{FF2B5EF4-FFF2-40B4-BE49-F238E27FC236}">
                <a16:creationId xmlns:a16="http://schemas.microsoft.com/office/drawing/2014/main" id="{69A833F8-A016-4158-9FFB-C2D53252C224}"/>
              </a:ext>
            </a:extLst>
          </p:cNvPr>
          <p:cNvSpPr>
            <a:spLocks noGrp="1"/>
          </p:cNvSpPr>
          <p:nvPr>
            <p:ph type="body" sz="quarter" idx="13"/>
          </p:nvPr>
        </p:nvSpPr>
        <p:spPr>
          <a:xfrm>
            <a:off x="8181895" y="2514600"/>
            <a:ext cx="3411538" cy="3657599"/>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3348212-BD3B-429B-854D-DCD29AC9B634}"/>
              </a:ext>
            </a:extLst>
          </p:cNvPr>
          <p:cNvSpPr>
            <a:spLocks noGrp="1"/>
          </p:cNvSpPr>
          <p:nvPr>
            <p:ph type="ftr" sz="quarter" idx="14"/>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58A49789-63B7-4EB2-9FC8-36229C782BBC}"/>
              </a:ext>
            </a:extLst>
          </p:cNvPr>
          <p:cNvSpPr>
            <a:spLocks noGrp="1"/>
          </p:cNvSpPr>
          <p:nvPr>
            <p:ph type="sldNum" sz="quarter" idx="15"/>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ABD905D8-0228-4BFC-8381-033CF0D94C0F}"/>
              </a:ext>
            </a:extLst>
          </p:cNvPr>
          <p:cNvSpPr>
            <a:spLocks noGrp="1"/>
          </p:cNvSpPr>
          <p:nvPr>
            <p:ph type="title"/>
          </p:nvPr>
        </p:nvSpPr>
        <p:spPr>
          <a:xfrm>
            <a:off x="8181894" y="630777"/>
            <a:ext cx="3411539" cy="1569660"/>
          </a:xfrm>
        </p:spPr>
        <p:txBody>
          <a:bodyPr wrap="square">
            <a:spAutoFit/>
          </a:bodyPr>
          <a:lstStyle/>
          <a:p>
            <a:r>
              <a:rPr lang="en-US"/>
              <a:t>Click to edit Master title style</a:t>
            </a:r>
          </a:p>
        </p:txBody>
      </p:sp>
      <p:cxnSp>
        <p:nvCxnSpPr>
          <p:cNvPr id="7" name="Anchor Line (Gray)">
            <a:extLst>
              <a:ext uri="{FF2B5EF4-FFF2-40B4-BE49-F238E27FC236}">
                <a16:creationId xmlns:a16="http://schemas.microsoft.com/office/drawing/2014/main" id="{125F6A3E-E29E-4B43-94BA-B1E8ABF49FFD}"/>
              </a:ext>
            </a:extLst>
          </p:cNvPr>
          <p:cNvCxnSpPr>
            <a:cxnSpLocks/>
          </p:cNvCxnSpPr>
          <p:nvPr userDrawn="1"/>
        </p:nvCxnSpPr>
        <p:spPr bwMode="auto">
          <a:xfrm>
            <a:off x="8181895" y="47565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1494465405"/>
      </p:ext>
    </p:extLst>
  </p:cSld>
  <p:clrMapOvr>
    <a:masterClrMapping/>
  </p:clrMapOvr>
  <p:extLst>
    <p:ext uri="{DCECCB84-F9BA-43D5-87BE-67443E8EF086}">
      <p15:sldGuideLst xmlns:p15="http://schemas.microsoft.com/office/powerpoint/2012/main">
        <p15:guide id="1" pos="2535" userDrawn="1">
          <p15:clr>
            <a:srgbClr val="FBAE40"/>
          </p15:clr>
        </p15:guide>
        <p15:guide id="2" pos="2763" userDrawn="1">
          <p15:clr>
            <a:srgbClr val="FBAE40"/>
          </p15:clr>
        </p15:guide>
        <p15:guide id="3" orient="horz" pos="158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Column 2/3 Object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EE049-8CD2-4CFA-88AF-02B706EBF42C}"/>
              </a:ext>
            </a:extLst>
          </p:cNvPr>
          <p:cNvSpPr>
            <a:spLocks noGrp="1"/>
          </p:cNvSpPr>
          <p:nvPr>
            <p:ph idx="1" hasCustomPrompt="1"/>
          </p:nvPr>
        </p:nvSpPr>
        <p:spPr>
          <a:xfrm>
            <a:off x="4386263" y="0"/>
            <a:ext cx="7805737" cy="6858001"/>
          </a:xfrm>
          <a:noFill/>
        </p:spPr>
        <p:txBody>
          <a:bodyPr tIns="1371600"/>
          <a:lstStyle>
            <a:lvl1pPr marL="0" indent="0" algn="ctr">
              <a:buNone/>
              <a:defRPr sz="3200" cap="all" baseline="0">
                <a:solidFill>
                  <a:schemeClr val="bg2"/>
                </a:solidFill>
              </a:defRPr>
            </a:lvl1pPr>
            <a:lvl2pPr marL="342900" indent="0">
              <a:buNone/>
              <a:defRPr sz="2800"/>
            </a:lvl2pPr>
            <a:lvl3pPr marL="685800" indent="0">
              <a:buNone/>
              <a:defRPr sz="2400"/>
            </a:lvl3pPr>
            <a:lvl4pPr marL="1028700" indent="0">
              <a:buNone/>
              <a:defRPr sz="2000"/>
            </a:lvl4pPr>
            <a:lvl5pPr marL="1371600" indent="0">
              <a:buNone/>
              <a:defRPr sz="2000"/>
            </a:lvl5pPr>
            <a:lvl6pPr>
              <a:defRPr sz="2000"/>
            </a:lvl6pPr>
            <a:lvl7pPr>
              <a:defRPr sz="2000"/>
            </a:lvl7pPr>
            <a:lvl8pPr>
              <a:defRPr sz="2000"/>
            </a:lvl8pPr>
            <a:lvl9pPr>
              <a:defRPr sz="2000"/>
            </a:lvl9pPr>
          </a:lstStyle>
          <a:p>
            <a:pPr lvl="0"/>
            <a:r>
              <a:rPr lang="en-US"/>
              <a:t>Add Object</a:t>
            </a:r>
          </a:p>
        </p:txBody>
      </p:sp>
      <p:sp>
        <p:nvSpPr>
          <p:cNvPr id="9" name="Text Placeholder 8">
            <a:extLst>
              <a:ext uri="{FF2B5EF4-FFF2-40B4-BE49-F238E27FC236}">
                <a16:creationId xmlns:a16="http://schemas.microsoft.com/office/drawing/2014/main" id="{69A833F8-A016-4158-9FFB-C2D53252C224}"/>
              </a:ext>
            </a:extLst>
          </p:cNvPr>
          <p:cNvSpPr>
            <a:spLocks noGrp="1"/>
          </p:cNvSpPr>
          <p:nvPr>
            <p:ph type="body" sz="quarter" idx="13"/>
          </p:nvPr>
        </p:nvSpPr>
        <p:spPr>
          <a:xfrm>
            <a:off x="609600" y="2514600"/>
            <a:ext cx="3411538" cy="3657599"/>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3348212-BD3B-429B-854D-DCD29AC9B634}"/>
              </a:ext>
            </a:extLst>
          </p:cNvPr>
          <p:cNvSpPr>
            <a:spLocks noGrp="1"/>
          </p:cNvSpPr>
          <p:nvPr>
            <p:ph type="ftr" sz="quarter" idx="14"/>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58A49789-63B7-4EB2-9FC8-36229C782BBC}"/>
              </a:ext>
            </a:extLst>
          </p:cNvPr>
          <p:cNvSpPr>
            <a:spLocks noGrp="1"/>
          </p:cNvSpPr>
          <p:nvPr>
            <p:ph type="sldNum" sz="quarter" idx="15"/>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ABD905D8-0228-4BFC-8381-033CF0D94C0F}"/>
              </a:ext>
            </a:extLst>
          </p:cNvPr>
          <p:cNvSpPr>
            <a:spLocks noGrp="1"/>
          </p:cNvSpPr>
          <p:nvPr>
            <p:ph type="title"/>
          </p:nvPr>
        </p:nvSpPr>
        <p:spPr>
          <a:xfrm>
            <a:off x="609599" y="630777"/>
            <a:ext cx="3411539" cy="1569660"/>
          </a:xfrm>
        </p:spPr>
        <p:txBody>
          <a:bodyPr wrap="square">
            <a:spAutoFit/>
          </a:bodyPr>
          <a:lstStyle/>
          <a:p>
            <a:r>
              <a:rPr lang="en-US"/>
              <a:t>Click to edit Master title style</a:t>
            </a:r>
          </a:p>
        </p:txBody>
      </p:sp>
      <p:cxnSp>
        <p:nvCxnSpPr>
          <p:cNvPr id="7" name="Anchor Line (Gray)">
            <a:extLst>
              <a:ext uri="{FF2B5EF4-FFF2-40B4-BE49-F238E27FC236}">
                <a16:creationId xmlns:a16="http://schemas.microsoft.com/office/drawing/2014/main" id="{306A7359-D19A-497A-B743-11C794464A1A}"/>
              </a:ext>
            </a:extLst>
          </p:cNvPr>
          <p:cNvCxnSpPr>
            <a:cxnSpLocks/>
          </p:cNvCxnSpPr>
          <p:nvPr userDrawn="1"/>
        </p:nvCxnSpPr>
        <p:spPr bwMode="auto">
          <a:xfrm>
            <a:off x="609600" y="47565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263630793"/>
      </p:ext>
    </p:extLst>
  </p:cSld>
  <p:clrMapOvr>
    <a:masterClrMapping/>
  </p:clrMapOvr>
  <p:extLst>
    <p:ext uri="{DCECCB84-F9BA-43D5-87BE-67443E8EF086}">
      <p15:sldGuideLst xmlns:p15="http://schemas.microsoft.com/office/powerpoint/2012/main">
        <p15:guide id="1" pos="2535" userDrawn="1">
          <p15:clr>
            <a:srgbClr val="FBAE40"/>
          </p15:clr>
        </p15:guide>
        <p15:guide id="2" pos="2763" userDrawn="1">
          <p15:clr>
            <a:srgbClr val="FBAE40"/>
          </p15:clr>
        </p15:guide>
        <p15:guide id="3" orient="horz" pos="158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Callout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4629150" y="1782763"/>
            <a:ext cx="695325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9D9AAE2-4265-4C81-BED5-48C94F4A53A3}"/>
              </a:ext>
            </a:extLst>
          </p:cNvPr>
          <p:cNvSpPr>
            <a:spLocks noGrp="1"/>
          </p:cNvSpPr>
          <p:nvPr>
            <p:ph type="sldNum" sz="quarter" idx="15"/>
          </p:nvPr>
        </p:nvSpPr>
        <p:spPr/>
        <p:txBody>
          <a:bodyPr/>
          <a:lstStyle>
            <a:lvl1pPr>
              <a:defRPr>
                <a:solidFill>
                  <a:srgbClr val="909D93"/>
                </a:solidFill>
              </a:defRPr>
            </a:lvl1pPr>
          </a:lstStyle>
          <a:p>
            <a:fld id="{04E9CEDC-B5D7-4E9A-BA46-5FD30BEA372C}" type="slidenum">
              <a:rPr lang="en-US" smtClean="0"/>
              <a:pPr/>
              <a:t>‹#›</a:t>
            </a:fld>
            <a:endParaRPr lang="en-US"/>
          </a:p>
        </p:txBody>
      </p:sp>
      <p:sp>
        <p:nvSpPr>
          <p:cNvPr id="4" name="Title 3">
            <a:extLst>
              <a:ext uri="{FF2B5EF4-FFF2-40B4-BE49-F238E27FC236}">
                <a16:creationId xmlns:a16="http://schemas.microsoft.com/office/drawing/2014/main" id="{C3C9F721-38D8-499E-BEFC-57D3680FF5C9}"/>
              </a:ext>
            </a:extLst>
          </p:cNvPr>
          <p:cNvSpPr>
            <a:spLocks noGrp="1"/>
          </p:cNvSpPr>
          <p:nvPr>
            <p:ph type="title"/>
          </p:nvPr>
        </p:nvSpPr>
        <p:spPr>
          <a:xfrm>
            <a:off x="4629150" y="630777"/>
            <a:ext cx="6953250" cy="523220"/>
          </a:xfrm>
        </p:spPr>
        <p:txBody>
          <a:bodyPr wrap="square">
            <a:spAutoFit/>
          </a:bodyPr>
          <a:lstStyle/>
          <a:p>
            <a:r>
              <a:rPr lang="en-US"/>
              <a:t>Click to edit Master title style</a:t>
            </a:r>
          </a:p>
        </p:txBody>
      </p:sp>
      <p:sp>
        <p:nvSpPr>
          <p:cNvPr id="10" name="Gradient Background">
            <a:extLst>
              <a:ext uri="{FF2B5EF4-FFF2-40B4-BE49-F238E27FC236}">
                <a16:creationId xmlns:a16="http://schemas.microsoft.com/office/drawing/2014/main" id="{E0728B7E-F5C5-4D1D-9CEA-910DBA1D7510}"/>
              </a:ext>
            </a:extLst>
          </p:cNvPr>
          <p:cNvSpPr/>
          <p:nvPr userDrawn="1"/>
        </p:nvSpPr>
        <p:spPr>
          <a:xfrm rot="16200000" flipH="1">
            <a:off x="-1325879" y="1325881"/>
            <a:ext cx="6858000" cy="420624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11" name="Text Placeholder 10">
            <a:extLst>
              <a:ext uri="{FF2B5EF4-FFF2-40B4-BE49-F238E27FC236}">
                <a16:creationId xmlns:a16="http://schemas.microsoft.com/office/drawing/2014/main" id="{D85BD365-7A8F-42F9-9551-BDEB3F201164}"/>
              </a:ext>
            </a:extLst>
          </p:cNvPr>
          <p:cNvSpPr>
            <a:spLocks noGrp="1"/>
          </p:cNvSpPr>
          <p:nvPr>
            <p:ph type="body" sz="quarter" idx="13" hasCustomPrompt="1"/>
          </p:nvPr>
        </p:nvSpPr>
        <p:spPr>
          <a:xfrm>
            <a:off x="530632" y="1782763"/>
            <a:ext cx="3066008" cy="1597360"/>
          </a:xfrm>
        </p:spPr>
        <p:txBody>
          <a:bodyPr wrap="square">
            <a:spAutoFit/>
          </a:bodyPr>
          <a:lstStyle>
            <a:lvl1pPr marL="0" indent="0">
              <a:lnSpc>
                <a:spcPct val="90000"/>
              </a:lnSpc>
              <a:spcBef>
                <a:spcPts val="300"/>
              </a:spcBef>
              <a:buNone/>
              <a:defRPr sz="3600">
                <a:solidFill>
                  <a:schemeClr val="bg1"/>
                </a:solidFill>
                <a:latin typeface="Franklin Gothic Medium Cond" panose="020B0606030402020204" pitchFamily="34" charset="0"/>
              </a:defRPr>
            </a:lvl1pPr>
            <a:lvl2pPr marL="0" indent="0">
              <a:lnSpc>
                <a:spcPct val="100000"/>
              </a:lnSpc>
              <a:spcBef>
                <a:spcPts val="1200"/>
              </a:spcBef>
              <a:spcAft>
                <a:spcPts val="0"/>
              </a:spcAft>
              <a:buNone/>
              <a:defRPr sz="2400" spc="-30" baseline="0">
                <a:solidFill>
                  <a:schemeClr val="bg1"/>
                </a:solidFill>
                <a:latin typeface="+mn-lt"/>
              </a:defRPr>
            </a:lvl2pPr>
            <a:lvl3pPr marL="0" indent="0">
              <a:lnSpc>
                <a:spcPct val="85000"/>
              </a:lnSpc>
              <a:spcBef>
                <a:spcPts val="300"/>
              </a:spcBef>
              <a:buNone/>
              <a:defRPr sz="3600">
                <a:solidFill>
                  <a:schemeClr val="bg1"/>
                </a:solidFill>
                <a:latin typeface="+mn-lt"/>
              </a:defRPr>
            </a:lvl3pPr>
            <a:lvl4pPr marL="1028700" indent="0">
              <a:lnSpc>
                <a:spcPct val="85000"/>
              </a:lnSpc>
              <a:spcBef>
                <a:spcPts val="300"/>
              </a:spcBef>
              <a:buNone/>
              <a:defRPr sz="2400">
                <a:solidFill>
                  <a:schemeClr val="bg1"/>
                </a:solidFill>
                <a:latin typeface="Franklin Gothic Medium Cond" panose="020B0606030402020204" pitchFamily="34" charset="0"/>
              </a:defRPr>
            </a:lvl4pPr>
            <a:lvl5pPr marL="1371600" indent="0">
              <a:lnSpc>
                <a:spcPct val="85000"/>
              </a:lnSpc>
              <a:spcBef>
                <a:spcPts val="300"/>
              </a:spcBef>
              <a:buNone/>
              <a:defRPr sz="2400">
                <a:solidFill>
                  <a:schemeClr val="bg1"/>
                </a:solidFill>
                <a:latin typeface="Franklin Gothic Medium Cond" panose="020B0606030402020204" pitchFamily="34" charset="0"/>
              </a:defRPr>
            </a:lvl5pPr>
          </a:lstStyle>
          <a:p>
            <a:pPr lvl="0"/>
            <a:r>
              <a:rPr lang="en-US"/>
              <a:t>Callout Box Master text styles</a:t>
            </a:r>
          </a:p>
          <a:p>
            <a:pPr lvl="1"/>
            <a:r>
              <a:rPr lang="en-US"/>
              <a:t>Second level</a:t>
            </a:r>
          </a:p>
        </p:txBody>
      </p:sp>
      <p:sp>
        <p:nvSpPr>
          <p:cNvPr id="5" name="Footer Placeholder 4">
            <a:extLst>
              <a:ext uri="{FF2B5EF4-FFF2-40B4-BE49-F238E27FC236}">
                <a16:creationId xmlns:a16="http://schemas.microsoft.com/office/drawing/2014/main" id="{F1B05A38-E03E-4619-9749-057E6FDF8C6F}"/>
              </a:ext>
            </a:extLst>
          </p:cNvPr>
          <p:cNvSpPr>
            <a:spLocks noGrp="1"/>
          </p:cNvSpPr>
          <p:nvPr>
            <p:ph type="ftr" sz="quarter" idx="14"/>
          </p:nvPr>
        </p:nvSpPr>
        <p:spPr/>
        <p:txBody>
          <a:bodyPr/>
          <a:lstStyle>
            <a:lvl1pPr>
              <a:defRPr>
                <a:solidFill>
                  <a:schemeClr val="bg1">
                    <a:lumMod val="95000"/>
                  </a:schemeClr>
                </a:solidFill>
              </a:defRPr>
            </a:lvl1pPr>
          </a:lstStyle>
          <a:p>
            <a:r>
              <a:rPr lang="en-US"/>
              <a:t>Brown and Caldwell</a:t>
            </a:r>
          </a:p>
        </p:txBody>
      </p:sp>
      <p:cxnSp>
        <p:nvCxnSpPr>
          <p:cNvPr id="9" name="Anchor Line (Gray)">
            <a:extLst>
              <a:ext uri="{FF2B5EF4-FFF2-40B4-BE49-F238E27FC236}">
                <a16:creationId xmlns:a16="http://schemas.microsoft.com/office/drawing/2014/main" id="{322F252D-C66F-4DFF-BE5F-A1BC45B520C5}"/>
              </a:ext>
            </a:extLst>
          </p:cNvPr>
          <p:cNvCxnSpPr>
            <a:cxnSpLocks/>
          </p:cNvCxnSpPr>
          <p:nvPr userDrawn="1"/>
        </p:nvCxnSpPr>
        <p:spPr bwMode="auto">
          <a:xfrm>
            <a:off x="4629150" y="47565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1482209571"/>
      </p:ext>
    </p:extLst>
  </p:cSld>
  <p:clrMapOvr>
    <a:masterClrMapping/>
  </p:clrMapOvr>
  <p:extLst>
    <p:ext uri="{DCECCB84-F9BA-43D5-87BE-67443E8EF086}">
      <p15:sldGuideLst xmlns:p15="http://schemas.microsoft.com/office/powerpoint/2012/main">
        <p15:guide id="1" pos="536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 Callout (right)">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E0728B7E-F5C5-4D1D-9CEA-910DBA1D7510}"/>
              </a:ext>
            </a:extLst>
          </p:cNvPr>
          <p:cNvSpPr/>
          <p:nvPr userDrawn="1"/>
        </p:nvSpPr>
        <p:spPr>
          <a:xfrm rot="16200000" flipH="1">
            <a:off x="6659880" y="1325881"/>
            <a:ext cx="6858000" cy="420624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600" y="1782763"/>
            <a:ext cx="695325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Diagonal Lines (white)" descr="Background pattern&#10;&#10;Description automatically generated">
            <a:extLst>
              <a:ext uri="{FF2B5EF4-FFF2-40B4-BE49-F238E27FC236}">
                <a16:creationId xmlns:a16="http://schemas.microsoft.com/office/drawing/2014/main" id="{DEC2AB5E-F70D-48BD-8B0B-D7331C336C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sp>
        <p:nvSpPr>
          <p:cNvPr id="11" name="Text Placeholder 10">
            <a:extLst>
              <a:ext uri="{FF2B5EF4-FFF2-40B4-BE49-F238E27FC236}">
                <a16:creationId xmlns:a16="http://schemas.microsoft.com/office/drawing/2014/main" id="{D85BD365-7A8F-42F9-9551-BDEB3F201164}"/>
              </a:ext>
            </a:extLst>
          </p:cNvPr>
          <p:cNvSpPr>
            <a:spLocks noGrp="1"/>
          </p:cNvSpPr>
          <p:nvPr>
            <p:ph type="body" sz="quarter" idx="13" hasCustomPrompt="1"/>
          </p:nvPr>
        </p:nvSpPr>
        <p:spPr>
          <a:xfrm>
            <a:off x="8516392" y="1782763"/>
            <a:ext cx="3066008" cy="1597360"/>
          </a:xfrm>
        </p:spPr>
        <p:txBody>
          <a:bodyPr wrap="square">
            <a:spAutoFit/>
          </a:bodyPr>
          <a:lstStyle>
            <a:lvl1pPr marL="0" indent="0">
              <a:lnSpc>
                <a:spcPct val="90000"/>
              </a:lnSpc>
              <a:spcBef>
                <a:spcPts val="300"/>
              </a:spcBef>
              <a:buNone/>
              <a:defRPr sz="3600">
                <a:solidFill>
                  <a:schemeClr val="bg1"/>
                </a:solidFill>
                <a:latin typeface="Franklin Gothic Medium Cond" panose="020B0606030402020204" pitchFamily="34" charset="0"/>
              </a:defRPr>
            </a:lvl1pPr>
            <a:lvl2pPr marL="0" indent="0">
              <a:lnSpc>
                <a:spcPct val="100000"/>
              </a:lnSpc>
              <a:spcBef>
                <a:spcPts val="1200"/>
              </a:spcBef>
              <a:spcAft>
                <a:spcPts val="0"/>
              </a:spcAft>
              <a:buNone/>
              <a:defRPr sz="2400" spc="-30" baseline="0">
                <a:solidFill>
                  <a:schemeClr val="bg1"/>
                </a:solidFill>
                <a:latin typeface="+mn-lt"/>
              </a:defRPr>
            </a:lvl2pPr>
            <a:lvl3pPr marL="0" indent="0">
              <a:lnSpc>
                <a:spcPct val="85000"/>
              </a:lnSpc>
              <a:spcBef>
                <a:spcPts val="300"/>
              </a:spcBef>
              <a:buNone/>
              <a:defRPr sz="3600">
                <a:solidFill>
                  <a:schemeClr val="bg1"/>
                </a:solidFill>
                <a:latin typeface="+mn-lt"/>
              </a:defRPr>
            </a:lvl3pPr>
            <a:lvl4pPr marL="1028700" indent="0">
              <a:lnSpc>
                <a:spcPct val="85000"/>
              </a:lnSpc>
              <a:spcBef>
                <a:spcPts val="300"/>
              </a:spcBef>
              <a:buNone/>
              <a:defRPr sz="2400">
                <a:solidFill>
                  <a:schemeClr val="bg1"/>
                </a:solidFill>
                <a:latin typeface="Franklin Gothic Medium Cond" panose="020B0606030402020204" pitchFamily="34" charset="0"/>
              </a:defRPr>
            </a:lvl4pPr>
            <a:lvl5pPr marL="1371600" indent="0">
              <a:lnSpc>
                <a:spcPct val="85000"/>
              </a:lnSpc>
              <a:spcBef>
                <a:spcPts val="300"/>
              </a:spcBef>
              <a:buNone/>
              <a:defRPr sz="2400">
                <a:solidFill>
                  <a:schemeClr val="bg1"/>
                </a:solidFill>
                <a:latin typeface="Franklin Gothic Medium Cond" panose="020B0606030402020204" pitchFamily="34" charset="0"/>
              </a:defRPr>
            </a:lvl5pPr>
          </a:lstStyle>
          <a:p>
            <a:pPr lvl="0"/>
            <a:r>
              <a:rPr lang="en-US"/>
              <a:t>Callout Box Master text styles</a:t>
            </a:r>
          </a:p>
          <a:p>
            <a:pPr lvl="1"/>
            <a:r>
              <a:rPr lang="en-US"/>
              <a:t>Second level</a:t>
            </a:r>
          </a:p>
        </p:txBody>
      </p:sp>
      <p:sp>
        <p:nvSpPr>
          <p:cNvPr id="5" name="Footer Placeholder 4">
            <a:extLst>
              <a:ext uri="{FF2B5EF4-FFF2-40B4-BE49-F238E27FC236}">
                <a16:creationId xmlns:a16="http://schemas.microsoft.com/office/drawing/2014/main" id="{F1B05A38-E03E-4619-9749-057E6FDF8C6F}"/>
              </a:ext>
            </a:extLst>
          </p:cNvPr>
          <p:cNvSpPr>
            <a:spLocks noGrp="1"/>
          </p:cNvSpPr>
          <p:nvPr>
            <p:ph type="ftr" sz="quarter" idx="14"/>
          </p:nvPr>
        </p:nvSpPr>
        <p:spPr/>
        <p:txBody>
          <a:bodyPr/>
          <a:lstStyle/>
          <a:p>
            <a:r>
              <a:rPr lang="en-US"/>
              <a:t>Brown and Caldwell</a:t>
            </a:r>
          </a:p>
        </p:txBody>
      </p:sp>
      <p:sp>
        <p:nvSpPr>
          <p:cNvPr id="6" name="Slide Number Placeholder 5">
            <a:extLst>
              <a:ext uri="{FF2B5EF4-FFF2-40B4-BE49-F238E27FC236}">
                <a16:creationId xmlns:a16="http://schemas.microsoft.com/office/drawing/2014/main" id="{B9D9AAE2-4265-4C81-BED5-48C94F4A53A3}"/>
              </a:ext>
            </a:extLst>
          </p:cNvPr>
          <p:cNvSpPr>
            <a:spLocks noGrp="1"/>
          </p:cNvSpPr>
          <p:nvPr>
            <p:ph type="sldNum" sz="quarter" idx="15"/>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
        <p:nvSpPr>
          <p:cNvPr id="4" name="Title 3">
            <a:extLst>
              <a:ext uri="{FF2B5EF4-FFF2-40B4-BE49-F238E27FC236}">
                <a16:creationId xmlns:a16="http://schemas.microsoft.com/office/drawing/2014/main" id="{C3C9F721-38D8-499E-BEFC-57D3680FF5C9}"/>
              </a:ext>
            </a:extLst>
          </p:cNvPr>
          <p:cNvSpPr>
            <a:spLocks noGrp="1"/>
          </p:cNvSpPr>
          <p:nvPr>
            <p:ph type="title"/>
          </p:nvPr>
        </p:nvSpPr>
        <p:spPr>
          <a:xfrm>
            <a:off x="609600" y="630777"/>
            <a:ext cx="6953250" cy="523220"/>
          </a:xfrm>
        </p:spPr>
        <p:txBody>
          <a:bodyPr wrap="square">
            <a:spAutoFit/>
          </a:bodyPr>
          <a:lstStyle/>
          <a:p>
            <a:r>
              <a:rPr lang="en-US"/>
              <a:t>Click to edit Master title style</a:t>
            </a:r>
          </a:p>
        </p:txBody>
      </p:sp>
    </p:spTree>
    <p:extLst>
      <p:ext uri="{BB962C8B-B14F-4D97-AF65-F5344CB8AC3E}">
        <p14:creationId xmlns:p14="http://schemas.microsoft.com/office/powerpoint/2010/main" val="4000953238"/>
      </p:ext>
    </p:extLst>
  </p:cSld>
  <p:clrMapOvr>
    <a:masterClrMapping/>
  </p:clrMapOvr>
  <p:extLst>
    <p:ext uri="{DCECCB84-F9BA-43D5-87BE-67443E8EF086}">
      <p15:sldGuideLst xmlns:p15="http://schemas.microsoft.com/office/powerpoint/2012/main">
        <p15:guide id="1" pos="536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8FDD56-EDA3-49A5-8655-DFC639D255E9}"/>
              </a:ext>
            </a:extLst>
          </p:cNvPr>
          <p:cNvSpPr>
            <a:spLocks noGrp="1"/>
          </p:cNvSpPr>
          <p:nvPr>
            <p:ph type="ftr" sz="quarter" idx="10"/>
          </p:nvPr>
        </p:nvSpPr>
        <p:spPr/>
        <p:txBody>
          <a:bodyPr/>
          <a:lstStyle/>
          <a:p>
            <a:r>
              <a:rPr lang="en-US"/>
              <a:t>Brown and Caldwell</a:t>
            </a:r>
          </a:p>
        </p:txBody>
      </p:sp>
      <p:sp>
        <p:nvSpPr>
          <p:cNvPr id="4" name="Slide Number Placeholder 3">
            <a:extLst>
              <a:ext uri="{FF2B5EF4-FFF2-40B4-BE49-F238E27FC236}">
                <a16:creationId xmlns:a16="http://schemas.microsoft.com/office/drawing/2014/main" id="{B8072B99-C742-4979-9607-30D538F11379}"/>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9838D92B-2824-440C-8DE5-E2A9F6FE56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54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ith Diagon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8FDD56-EDA3-49A5-8655-DFC639D255E9}"/>
              </a:ext>
            </a:extLst>
          </p:cNvPr>
          <p:cNvSpPr>
            <a:spLocks noGrp="1"/>
          </p:cNvSpPr>
          <p:nvPr>
            <p:ph type="ftr" sz="quarter" idx="10"/>
          </p:nvPr>
        </p:nvSpPr>
        <p:spPr/>
        <p:txBody>
          <a:bodyPr/>
          <a:lstStyle/>
          <a:p>
            <a:r>
              <a:rPr lang="en-US"/>
              <a:t>Brown and Caldwell</a:t>
            </a:r>
          </a:p>
        </p:txBody>
      </p:sp>
      <p:sp>
        <p:nvSpPr>
          <p:cNvPr id="4" name="Slide Number Placeholder 3">
            <a:extLst>
              <a:ext uri="{FF2B5EF4-FFF2-40B4-BE49-F238E27FC236}">
                <a16:creationId xmlns:a16="http://schemas.microsoft.com/office/drawing/2014/main" id="{B8072B99-C742-4979-9607-30D538F11379}"/>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2" name="Rectangle 1">
            <a:extLst>
              <a:ext uri="{FF2B5EF4-FFF2-40B4-BE49-F238E27FC236}">
                <a16:creationId xmlns:a16="http://schemas.microsoft.com/office/drawing/2014/main" id="{D9A79FA9-73A7-4C67-8309-EF26740CE824}"/>
              </a:ext>
            </a:extLst>
          </p:cNvPr>
          <p:cNvSpPr/>
          <p:nvPr userDrawn="1"/>
        </p:nvSpPr>
        <p:spPr>
          <a:xfrm>
            <a:off x="0" y="0"/>
            <a:ext cx="1828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250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D3E51D-3B97-4FE3-B397-0B64C5C7FC34}"/>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0CD227AB-51DC-44CE-891F-BDA1ACAD1F2C}"/>
              </a:ext>
            </a:extLst>
          </p:cNvPr>
          <p:cNvSpPr>
            <a:spLocks noGrp="1"/>
          </p:cNvSpPr>
          <p:nvPr>
            <p:ph type="sldNum" sz="quarter" idx="11"/>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203688190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B0CE90-6157-4528-9C67-1071DE00A919}"/>
              </a:ext>
            </a:extLst>
          </p:cNvPr>
          <p:cNvSpPr>
            <a:spLocks noGrp="1"/>
          </p:cNvSpPr>
          <p:nvPr>
            <p:ph type="pic" sz="quarter" idx="16" hasCustomPrompt="1"/>
          </p:nvPr>
        </p:nvSpPr>
        <p:spPr>
          <a:xfrm>
            <a:off x="0" y="-1"/>
            <a:ext cx="12192000" cy="6857999"/>
          </a:xfrm>
          <a:solidFill>
            <a:srgbClr val="C0CAC7"/>
          </a:solidFill>
        </p:spPr>
        <p:txBody>
          <a:bodyPr tIns="1371600"/>
          <a:lstStyle>
            <a:lvl1pPr marL="0" indent="0" algn="ctr">
              <a:buNone/>
              <a:defRPr>
                <a:solidFill>
                  <a:schemeClr val="bg1"/>
                </a:solidFill>
              </a:defRPr>
            </a:lvl1pPr>
          </a:lstStyle>
          <a:p>
            <a:r>
              <a:rPr lang="en-US"/>
              <a:t>PHOTO</a:t>
            </a:r>
          </a:p>
        </p:txBody>
      </p:sp>
      <p:sp>
        <p:nvSpPr>
          <p:cNvPr id="4" name="Footer Placeholder 3">
            <a:extLst>
              <a:ext uri="{FF2B5EF4-FFF2-40B4-BE49-F238E27FC236}">
                <a16:creationId xmlns:a16="http://schemas.microsoft.com/office/drawing/2014/main" id="{AF2DE224-84A5-4DBF-9081-DB06A883F8F3}"/>
              </a:ext>
            </a:extLst>
          </p:cNvPr>
          <p:cNvSpPr>
            <a:spLocks noGrp="1"/>
          </p:cNvSpPr>
          <p:nvPr>
            <p:ph type="ftr" sz="quarter" idx="14"/>
          </p:nvPr>
        </p:nvSpPr>
        <p:spPr/>
        <p:txBody>
          <a:bodyPr/>
          <a:lstStyle>
            <a:lvl1pPr>
              <a:defRPr>
                <a:solidFill>
                  <a:schemeClr val="bg1">
                    <a:lumMod val="95000"/>
                  </a:schemeClr>
                </a:solidFill>
              </a:defRPr>
            </a:lvl1pPr>
          </a:lstStyle>
          <a:p>
            <a:r>
              <a:rPr lang="en-US"/>
              <a:t>Brown and Caldwell</a:t>
            </a:r>
          </a:p>
        </p:txBody>
      </p:sp>
      <p:sp>
        <p:nvSpPr>
          <p:cNvPr id="5" name="Slide Number Placeholder 4">
            <a:extLst>
              <a:ext uri="{FF2B5EF4-FFF2-40B4-BE49-F238E27FC236}">
                <a16:creationId xmlns:a16="http://schemas.microsoft.com/office/drawing/2014/main" id="{6EFDDDDB-EB89-4FE6-9F7E-7DD39AC9FD57}"/>
              </a:ext>
            </a:extLst>
          </p:cNvPr>
          <p:cNvSpPr>
            <a:spLocks noGrp="1"/>
          </p:cNvSpPr>
          <p:nvPr>
            <p:ph type="sldNum" sz="quarter" idx="15"/>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Tree>
    <p:extLst>
      <p:ext uri="{BB962C8B-B14F-4D97-AF65-F5344CB8AC3E}">
        <p14:creationId xmlns:p14="http://schemas.microsoft.com/office/powerpoint/2010/main" val="390691317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599" y="2819400"/>
            <a:ext cx="5305425" cy="335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440531-F86A-456C-BC92-520C6D3904DF}"/>
              </a:ext>
            </a:extLst>
          </p:cNvPr>
          <p:cNvSpPr>
            <a:spLocks noGrp="1"/>
          </p:cNvSpPr>
          <p:nvPr>
            <p:ph sz="half" idx="2"/>
          </p:nvPr>
        </p:nvSpPr>
        <p:spPr>
          <a:xfrm>
            <a:off x="6276915" y="2819400"/>
            <a:ext cx="5305425" cy="335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0C1EBFC-9554-4E50-9F49-5EF430AA9088}"/>
              </a:ext>
            </a:extLst>
          </p:cNvPr>
          <p:cNvSpPr>
            <a:spLocks noGrp="1"/>
          </p:cNvSpPr>
          <p:nvPr>
            <p:ph type="ftr" sz="quarter" idx="10"/>
          </p:nvPr>
        </p:nvSpPr>
        <p:spPr/>
        <p:txBody>
          <a:bodyPr/>
          <a:lstStyle/>
          <a:p>
            <a:r>
              <a:rPr lang="en-US"/>
              <a:t>Brown and Caldwell</a:t>
            </a:r>
          </a:p>
        </p:txBody>
      </p:sp>
      <p:sp>
        <p:nvSpPr>
          <p:cNvPr id="6" name="Slide Number Placeholder 5">
            <a:extLst>
              <a:ext uri="{FF2B5EF4-FFF2-40B4-BE49-F238E27FC236}">
                <a16:creationId xmlns:a16="http://schemas.microsoft.com/office/drawing/2014/main" id="{24381D0B-D0DD-45BA-B20F-1683ECC6AFCF}"/>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7" name="Title 6">
            <a:extLst>
              <a:ext uri="{FF2B5EF4-FFF2-40B4-BE49-F238E27FC236}">
                <a16:creationId xmlns:a16="http://schemas.microsoft.com/office/drawing/2014/main" id="{BA0C9CEB-87B3-4853-9D34-B4847B0A88CE}"/>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27603230-F4BF-4235-87F3-11E12CBBEE53}"/>
              </a:ext>
            </a:extLst>
          </p:cNvPr>
          <p:cNvSpPr>
            <a:spLocks noGrp="1"/>
          </p:cNvSpPr>
          <p:nvPr>
            <p:ph type="body" sz="quarter" idx="12" hasCustomPrompt="1"/>
          </p:nvPr>
        </p:nvSpPr>
        <p:spPr>
          <a:xfrm>
            <a:off x="609600" y="1782763"/>
            <a:ext cx="5303838" cy="837152"/>
          </a:xfrm>
        </p:spPr>
        <p:txBody>
          <a:bodyPr>
            <a:noAutofit/>
          </a:bodyPr>
          <a:lstStyle>
            <a:lvl1pPr marL="0" indent="0">
              <a:lnSpc>
                <a:spcPct val="85000"/>
              </a:lnSpc>
              <a:spcAft>
                <a:spcPts val="0"/>
              </a:spcAft>
              <a:buNone/>
              <a:defRPr sz="3200" spc="-30" baseline="0">
                <a:latin typeface="Franklin Gothic Medium" panose="020B0603020102020204" pitchFamily="34" charset="0"/>
              </a:defRPr>
            </a:lvl1pPr>
          </a:lstStyle>
          <a:p>
            <a:pPr lvl="0"/>
            <a:r>
              <a:rPr lang="en-US"/>
              <a:t>Click to edit Master text styles</a:t>
            </a:r>
            <a:br>
              <a:rPr lang="en-US"/>
            </a:br>
            <a:r>
              <a:rPr lang="en-US"/>
              <a:t>Maximum of two lines</a:t>
            </a:r>
          </a:p>
        </p:txBody>
      </p:sp>
      <p:sp>
        <p:nvSpPr>
          <p:cNvPr id="9" name="Text Placeholder 7">
            <a:extLst>
              <a:ext uri="{FF2B5EF4-FFF2-40B4-BE49-F238E27FC236}">
                <a16:creationId xmlns:a16="http://schemas.microsoft.com/office/drawing/2014/main" id="{72752BDE-54E7-4945-A686-64FA3CBCD4E1}"/>
              </a:ext>
            </a:extLst>
          </p:cNvPr>
          <p:cNvSpPr>
            <a:spLocks noGrp="1"/>
          </p:cNvSpPr>
          <p:nvPr>
            <p:ph type="body" sz="quarter" idx="13" hasCustomPrompt="1"/>
          </p:nvPr>
        </p:nvSpPr>
        <p:spPr>
          <a:xfrm>
            <a:off x="6278502" y="1782763"/>
            <a:ext cx="5303838" cy="837152"/>
          </a:xfrm>
        </p:spPr>
        <p:txBody>
          <a:bodyPr>
            <a:noAutofit/>
          </a:bodyPr>
          <a:lstStyle>
            <a:lvl1pPr marL="0" indent="0">
              <a:lnSpc>
                <a:spcPct val="85000"/>
              </a:lnSpc>
              <a:spcAft>
                <a:spcPts val="0"/>
              </a:spcAft>
              <a:buNone/>
              <a:defRPr sz="3200" spc="-30" baseline="0">
                <a:latin typeface="Franklin Gothic Medium" panose="020B0603020102020204" pitchFamily="34" charset="0"/>
              </a:defRPr>
            </a:lvl1pPr>
          </a:lstStyle>
          <a:p>
            <a:pPr lvl="0"/>
            <a:r>
              <a:rPr lang="en-US"/>
              <a:t>Click to edit Master text styles</a:t>
            </a:r>
            <a:br>
              <a:rPr lang="en-US"/>
            </a:br>
            <a:r>
              <a:rPr lang="en-US"/>
              <a:t>Maximum of two lines</a:t>
            </a:r>
          </a:p>
        </p:txBody>
      </p:sp>
    </p:spTree>
    <p:extLst>
      <p:ext uri="{BB962C8B-B14F-4D97-AF65-F5344CB8AC3E}">
        <p14:creationId xmlns:p14="http://schemas.microsoft.com/office/powerpoint/2010/main" val="144907448"/>
      </p:ext>
    </p:extLst>
  </p:cSld>
  <p:clrMapOvr>
    <a:masterClrMapping/>
  </p:clrMapOvr>
  <p:extLst>
    <p:ext uri="{DCECCB84-F9BA-43D5-87BE-67443E8EF086}">
      <p15:sldGuideLst xmlns:p15="http://schemas.microsoft.com/office/powerpoint/2012/main">
        <p15:guide id="1" pos="3936" userDrawn="1">
          <p15:clr>
            <a:srgbClr val="FBAE40"/>
          </p15:clr>
        </p15:guide>
        <p15:guide id="2" pos="37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Objec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082525F-B732-41A9-8E4C-95F73EBFD6BC}"/>
              </a:ext>
            </a:extLst>
          </p:cNvPr>
          <p:cNvSpPr>
            <a:spLocks noGrp="1"/>
          </p:cNvSpPr>
          <p:nvPr>
            <p:ph sz="quarter" idx="12" hasCustomPrompt="1"/>
          </p:nvPr>
        </p:nvSpPr>
        <p:spPr>
          <a:xfrm>
            <a:off x="0" y="0"/>
            <a:ext cx="12192000" cy="6858000"/>
          </a:xfrm>
          <a:noFill/>
        </p:spPr>
        <p:txBody>
          <a:bodyPr tIns="1371600"/>
          <a:lstStyle>
            <a:lvl1pPr marL="0" indent="0" algn="ctr">
              <a:buNone/>
              <a:defRPr>
                <a:solidFill>
                  <a:schemeClr val="bg2"/>
                </a:solidFill>
              </a:defRPr>
            </a:lvl1pPr>
          </a:lstStyle>
          <a:p>
            <a:pPr lvl="0"/>
            <a:r>
              <a:rPr lang="en-US"/>
              <a:t>OBJECT</a:t>
            </a:r>
          </a:p>
        </p:txBody>
      </p:sp>
      <p:sp>
        <p:nvSpPr>
          <p:cNvPr id="2" name="Footer Placeholder 1">
            <a:extLst>
              <a:ext uri="{FF2B5EF4-FFF2-40B4-BE49-F238E27FC236}">
                <a16:creationId xmlns:a16="http://schemas.microsoft.com/office/drawing/2014/main" id="{82D3E51D-3B97-4FE3-B397-0B64C5C7FC34}"/>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0CD227AB-51DC-44CE-891F-BDA1ACAD1F2C}"/>
              </a:ext>
            </a:extLst>
          </p:cNvPr>
          <p:cNvSpPr>
            <a:spLocks noGrp="1"/>
          </p:cNvSpPr>
          <p:nvPr>
            <p:ph type="sldNum" sz="quarter" idx="11"/>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288649793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Rectangle 44">
            <a:extLst>
              <a:ext uri="{FF2B5EF4-FFF2-40B4-BE49-F238E27FC236}">
                <a16:creationId xmlns:a16="http://schemas.microsoft.com/office/drawing/2014/main" id="{992E4E7A-A81B-4FD7-A62E-5F67AA4D8195}"/>
              </a:ext>
            </a:extLst>
          </p:cNvPr>
          <p:cNvSpPr/>
          <p:nvPr userDrawn="1"/>
        </p:nvSpPr>
        <p:spPr>
          <a:xfrm rot="16200000" flipH="1">
            <a:off x="2667000" y="-2667000"/>
            <a:ext cx="6858000" cy="12192000"/>
          </a:xfrm>
          <a:prstGeom prst="rect">
            <a:avLst/>
          </a:prstGeom>
          <a:solidFill>
            <a:srgbClr val="332A8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9" name="object 2">
            <a:extLst>
              <a:ext uri="{FF2B5EF4-FFF2-40B4-BE49-F238E27FC236}">
                <a16:creationId xmlns:a16="http://schemas.microsoft.com/office/drawing/2014/main" id="{FDFEE229-C73A-4A9D-82A4-A8F87E706027}"/>
              </a:ext>
            </a:extLst>
          </p:cNvPr>
          <p:cNvSpPr/>
          <p:nvPr userDrawn="1"/>
        </p:nvSpPr>
        <p:spPr>
          <a:xfrm>
            <a:off x="1219200" y="457200"/>
            <a:ext cx="2777712" cy="2720975"/>
          </a:xfrm>
          <a:custGeom>
            <a:avLst/>
            <a:gdLst/>
            <a:ahLst/>
            <a:cxnLst/>
            <a:rect l="l" t="t" r="r" b="b"/>
            <a:pathLst>
              <a:path w="2207260" h="2162175">
                <a:moveTo>
                  <a:pt x="2034311" y="0"/>
                </a:moveTo>
                <a:lnTo>
                  <a:pt x="1984425" y="24549"/>
                </a:lnTo>
                <a:lnTo>
                  <a:pt x="1936286" y="49970"/>
                </a:lnTo>
                <a:lnTo>
                  <a:pt x="1889894" y="76260"/>
                </a:lnTo>
                <a:lnTo>
                  <a:pt x="1845247" y="103422"/>
                </a:lnTo>
                <a:lnTo>
                  <a:pt x="1802346" y="131454"/>
                </a:lnTo>
                <a:lnTo>
                  <a:pt x="1761191" y="160357"/>
                </a:lnTo>
                <a:lnTo>
                  <a:pt x="1721782" y="190132"/>
                </a:lnTo>
                <a:lnTo>
                  <a:pt x="1684118" y="220778"/>
                </a:lnTo>
                <a:lnTo>
                  <a:pt x="1648199" y="252296"/>
                </a:lnTo>
                <a:lnTo>
                  <a:pt x="1614025" y="284685"/>
                </a:lnTo>
                <a:lnTo>
                  <a:pt x="1581596" y="317947"/>
                </a:lnTo>
                <a:lnTo>
                  <a:pt x="1550911" y="352081"/>
                </a:lnTo>
                <a:lnTo>
                  <a:pt x="1521971" y="387088"/>
                </a:lnTo>
                <a:lnTo>
                  <a:pt x="1494775" y="422967"/>
                </a:lnTo>
                <a:lnTo>
                  <a:pt x="1469323" y="459719"/>
                </a:lnTo>
                <a:lnTo>
                  <a:pt x="1445615" y="497344"/>
                </a:lnTo>
                <a:lnTo>
                  <a:pt x="1422066" y="538531"/>
                </a:lnTo>
                <a:lnTo>
                  <a:pt x="1400141" y="580894"/>
                </a:lnTo>
                <a:lnTo>
                  <a:pt x="1379841" y="624431"/>
                </a:lnTo>
                <a:lnTo>
                  <a:pt x="1361164" y="669142"/>
                </a:lnTo>
                <a:lnTo>
                  <a:pt x="1344112" y="715027"/>
                </a:lnTo>
                <a:lnTo>
                  <a:pt x="1328684" y="762085"/>
                </a:lnTo>
                <a:lnTo>
                  <a:pt x="1314880" y="810315"/>
                </a:lnTo>
                <a:lnTo>
                  <a:pt x="1302700" y="859716"/>
                </a:lnTo>
                <a:lnTo>
                  <a:pt x="1292144" y="910289"/>
                </a:lnTo>
                <a:lnTo>
                  <a:pt x="1283212" y="962032"/>
                </a:lnTo>
                <a:lnTo>
                  <a:pt x="1275904" y="1014946"/>
                </a:lnTo>
                <a:lnTo>
                  <a:pt x="1270221" y="1069029"/>
                </a:lnTo>
                <a:lnTo>
                  <a:pt x="1266161" y="1124280"/>
                </a:lnTo>
                <a:lnTo>
                  <a:pt x="1263725" y="1180700"/>
                </a:lnTo>
                <a:lnTo>
                  <a:pt x="1262913" y="1238288"/>
                </a:lnTo>
                <a:lnTo>
                  <a:pt x="1262913" y="2161933"/>
                </a:lnTo>
                <a:lnTo>
                  <a:pt x="2196706" y="2161933"/>
                </a:lnTo>
                <a:lnTo>
                  <a:pt x="2196706" y="1248448"/>
                </a:lnTo>
                <a:lnTo>
                  <a:pt x="1638465" y="1248448"/>
                </a:lnTo>
                <a:lnTo>
                  <a:pt x="1639310" y="1187041"/>
                </a:lnTo>
                <a:lnTo>
                  <a:pt x="1641848" y="1127955"/>
                </a:lnTo>
                <a:lnTo>
                  <a:pt x="1646077" y="1071190"/>
                </a:lnTo>
                <a:lnTo>
                  <a:pt x="1651998" y="1016746"/>
                </a:lnTo>
                <a:lnTo>
                  <a:pt x="1659611" y="964623"/>
                </a:lnTo>
                <a:lnTo>
                  <a:pt x="1668914" y="914823"/>
                </a:lnTo>
                <a:lnTo>
                  <a:pt x="1679910" y="867346"/>
                </a:lnTo>
                <a:lnTo>
                  <a:pt x="1692597" y="822192"/>
                </a:lnTo>
                <a:lnTo>
                  <a:pt x="1706975" y="779362"/>
                </a:lnTo>
                <a:lnTo>
                  <a:pt x="1723045" y="738856"/>
                </a:lnTo>
                <a:lnTo>
                  <a:pt x="1740805" y="700675"/>
                </a:lnTo>
                <a:lnTo>
                  <a:pt x="1760258" y="664819"/>
                </a:lnTo>
                <a:lnTo>
                  <a:pt x="1781966" y="630412"/>
                </a:lnTo>
                <a:lnTo>
                  <a:pt x="1806490" y="596493"/>
                </a:lnTo>
                <a:lnTo>
                  <a:pt x="1833832" y="563064"/>
                </a:lnTo>
                <a:lnTo>
                  <a:pt x="1863991" y="530123"/>
                </a:lnTo>
                <a:lnTo>
                  <a:pt x="1896970" y="497671"/>
                </a:lnTo>
                <a:lnTo>
                  <a:pt x="1932770" y="465709"/>
                </a:lnTo>
                <a:lnTo>
                  <a:pt x="1971391" y="434235"/>
                </a:lnTo>
                <a:lnTo>
                  <a:pt x="2012835" y="403250"/>
                </a:lnTo>
                <a:lnTo>
                  <a:pt x="2057104" y="372754"/>
                </a:lnTo>
                <a:lnTo>
                  <a:pt x="2104197" y="342747"/>
                </a:lnTo>
                <a:lnTo>
                  <a:pt x="2154118" y="313229"/>
                </a:lnTo>
                <a:lnTo>
                  <a:pt x="2206866" y="284200"/>
                </a:lnTo>
                <a:lnTo>
                  <a:pt x="2034311" y="0"/>
                </a:lnTo>
                <a:close/>
              </a:path>
              <a:path w="2207260" h="2162175">
                <a:moveTo>
                  <a:pt x="771397" y="0"/>
                </a:moveTo>
                <a:lnTo>
                  <a:pt x="721512" y="24549"/>
                </a:lnTo>
                <a:lnTo>
                  <a:pt x="673374" y="49970"/>
                </a:lnTo>
                <a:lnTo>
                  <a:pt x="626981" y="76260"/>
                </a:lnTo>
                <a:lnTo>
                  <a:pt x="582336" y="103422"/>
                </a:lnTo>
                <a:lnTo>
                  <a:pt x="539436" y="131454"/>
                </a:lnTo>
                <a:lnTo>
                  <a:pt x="498281" y="160357"/>
                </a:lnTo>
                <a:lnTo>
                  <a:pt x="458873" y="190132"/>
                </a:lnTo>
                <a:lnTo>
                  <a:pt x="421209" y="220778"/>
                </a:lnTo>
                <a:lnTo>
                  <a:pt x="385291" y="252296"/>
                </a:lnTo>
                <a:lnTo>
                  <a:pt x="351117" y="284685"/>
                </a:lnTo>
                <a:lnTo>
                  <a:pt x="318688" y="317947"/>
                </a:lnTo>
                <a:lnTo>
                  <a:pt x="288003" y="352081"/>
                </a:lnTo>
                <a:lnTo>
                  <a:pt x="259062" y="387088"/>
                </a:lnTo>
                <a:lnTo>
                  <a:pt x="231865" y="422967"/>
                </a:lnTo>
                <a:lnTo>
                  <a:pt x="206412" y="459719"/>
                </a:lnTo>
                <a:lnTo>
                  <a:pt x="182702" y="497344"/>
                </a:lnTo>
                <a:lnTo>
                  <a:pt x="159155" y="538531"/>
                </a:lnTo>
                <a:lnTo>
                  <a:pt x="137232" y="580894"/>
                </a:lnTo>
                <a:lnTo>
                  <a:pt x="116932" y="624431"/>
                </a:lnTo>
                <a:lnTo>
                  <a:pt x="98256" y="669142"/>
                </a:lnTo>
                <a:lnTo>
                  <a:pt x="81204" y="715027"/>
                </a:lnTo>
                <a:lnTo>
                  <a:pt x="65776" y="762085"/>
                </a:lnTo>
                <a:lnTo>
                  <a:pt x="51971" y="810315"/>
                </a:lnTo>
                <a:lnTo>
                  <a:pt x="39791" y="859716"/>
                </a:lnTo>
                <a:lnTo>
                  <a:pt x="29234" y="910289"/>
                </a:lnTo>
                <a:lnTo>
                  <a:pt x="20302" y="962032"/>
                </a:lnTo>
                <a:lnTo>
                  <a:pt x="12993" y="1014946"/>
                </a:lnTo>
                <a:lnTo>
                  <a:pt x="7308" y="1069029"/>
                </a:lnTo>
                <a:lnTo>
                  <a:pt x="3248" y="1124280"/>
                </a:lnTo>
                <a:lnTo>
                  <a:pt x="812" y="1180700"/>
                </a:lnTo>
                <a:lnTo>
                  <a:pt x="0" y="1238288"/>
                </a:lnTo>
                <a:lnTo>
                  <a:pt x="0" y="2161933"/>
                </a:lnTo>
                <a:lnTo>
                  <a:pt x="933805" y="2161933"/>
                </a:lnTo>
                <a:lnTo>
                  <a:pt x="933805" y="1248448"/>
                </a:lnTo>
                <a:lnTo>
                  <a:pt x="375551" y="1248448"/>
                </a:lnTo>
                <a:lnTo>
                  <a:pt x="376397" y="1187041"/>
                </a:lnTo>
                <a:lnTo>
                  <a:pt x="378935" y="1127955"/>
                </a:lnTo>
                <a:lnTo>
                  <a:pt x="383164" y="1071190"/>
                </a:lnTo>
                <a:lnTo>
                  <a:pt x="389085" y="1016746"/>
                </a:lnTo>
                <a:lnTo>
                  <a:pt x="396698" y="964623"/>
                </a:lnTo>
                <a:lnTo>
                  <a:pt x="406003" y="914823"/>
                </a:lnTo>
                <a:lnTo>
                  <a:pt x="416999" y="867346"/>
                </a:lnTo>
                <a:lnTo>
                  <a:pt x="429687" y="822192"/>
                </a:lnTo>
                <a:lnTo>
                  <a:pt x="444067" y="779362"/>
                </a:lnTo>
                <a:lnTo>
                  <a:pt x="460138" y="738856"/>
                </a:lnTo>
                <a:lnTo>
                  <a:pt x="477902" y="700675"/>
                </a:lnTo>
                <a:lnTo>
                  <a:pt x="497357" y="664819"/>
                </a:lnTo>
                <a:lnTo>
                  <a:pt x="519063" y="630412"/>
                </a:lnTo>
                <a:lnTo>
                  <a:pt x="543585" y="596493"/>
                </a:lnTo>
                <a:lnTo>
                  <a:pt x="570925" y="563064"/>
                </a:lnTo>
                <a:lnTo>
                  <a:pt x="601084" y="530123"/>
                </a:lnTo>
                <a:lnTo>
                  <a:pt x="634063" y="497671"/>
                </a:lnTo>
                <a:lnTo>
                  <a:pt x="669863" y="465709"/>
                </a:lnTo>
                <a:lnTo>
                  <a:pt x="708484" y="434235"/>
                </a:lnTo>
                <a:lnTo>
                  <a:pt x="749928" y="403250"/>
                </a:lnTo>
                <a:lnTo>
                  <a:pt x="794196" y="372754"/>
                </a:lnTo>
                <a:lnTo>
                  <a:pt x="841288" y="342747"/>
                </a:lnTo>
                <a:lnTo>
                  <a:pt x="891207" y="313229"/>
                </a:lnTo>
                <a:lnTo>
                  <a:pt x="943952" y="284200"/>
                </a:lnTo>
                <a:lnTo>
                  <a:pt x="771397" y="0"/>
                </a:lnTo>
                <a:close/>
              </a:path>
            </a:pathLst>
          </a:custGeom>
          <a:solidFill>
            <a:srgbClr val="F1F2F2">
              <a:alpha val="24000"/>
            </a:srgbClr>
          </a:solidFill>
        </p:spPr>
        <p:txBody>
          <a:bodyPr wrap="square" lIns="0" tIns="0" rIns="0" bIns="0" rtlCol="0"/>
          <a:lstStyle/>
          <a:p>
            <a:endParaRPr/>
          </a:p>
        </p:txBody>
      </p:sp>
      <p:sp>
        <p:nvSpPr>
          <p:cNvPr id="3" name="Footer Placeholder 2">
            <a:extLst>
              <a:ext uri="{FF2B5EF4-FFF2-40B4-BE49-F238E27FC236}">
                <a16:creationId xmlns:a16="http://schemas.microsoft.com/office/drawing/2014/main" id="{B9B034F1-F2DA-4FA0-9701-236D01BB969A}"/>
              </a:ext>
            </a:extLst>
          </p:cNvPr>
          <p:cNvSpPr>
            <a:spLocks noGrp="1"/>
          </p:cNvSpPr>
          <p:nvPr>
            <p:ph type="ftr" sz="quarter" idx="10"/>
          </p:nvPr>
        </p:nvSpPr>
        <p:spPr>
          <a:xfrm>
            <a:off x="609600" y="6356350"/>
            <a:ext cx="7543800" cy="365125"/>
          </a:xfrm>
          <a:prstGeom prst="rect">
            <a:avLst/>
          </a:prstGeom>
        </p:spPr>
        <p:txBody>
          <a:bodyPr/>
          <a:lstStyle>
            <a:lvl1pPr>
              <a:defRPr>
                <a:solidFill>
                  <a:schemeClr val="bg1"/>
                </a:solidFill>
              </a:defRPr>
            </a:lvl1pPr>
          </a:lstStyle>
          <a:p>
            <a:r>
              <a:rPr lang="en-US"/>
              <a:t>Brown and Caldwell</a:t>
            </a:r>
          </a:p>
        </p:txBody>
      </p:sp>
      <p:sp>
        <p:nvSpPr>
          <p:cNvPr id="4" name="Slide Number Placeholder 3">
            <a:extLst>
              <a:ext uri="{FF2B5EF4-FFF2-40B4-BE49-F238E27FC236}">
                <a16:creationId xmlns:a16="http://schemas.microsoft.com/office/drawing/2014/main" id="{E94556A7-63F2-414C-BEF1-D0C3FCAFF1DD}"/>
              </a:ext>
            </a:extLst>
          </p:cNvPr>
          <p:cNvSpPr>
            <a:spLocks noGrp="1"/>
          </p:cNvSpPr>
          <p:nvPr>
            <p:ph type="sldNum" sz="quarter" idx="11"/>
          </p:nvPr>
        </p:nvSpPr>
        <p:spPr>
          <a:xfrm>
            <a:off x="8610600" y="6356350"/>
            <a:ext cx="2971800" cy="365125"/>
          </a:xfrm>
          <a:prstGeom prst="rect">
            <a:avLst/>
          </a:prstGeom>
        </p:spPr>
        <p:txBody>
          <a:bodyPr/>
          <a:lstStyle>
            <a:lvl1pPr>
              <a:defRPr>
                <a:solidFill>
                  <a:schemeClr val="bg1"/>
                </a:solidFill>
              </a:defRPr>
            </a:lvl1pPr>
          </a:lstStyle>
          <a:p>
            <a:fld id="{04E9CEDC-B5D7-4E9A-BA46-5FD30BEA372C}" type="slidenum">
              <a:rPr lang="en-US" smtClean="0"/>
              <a:pPr/>
              <a:t>‹#›</a:t>
            </a:fld>
            <a:endParaRPr lang="en-US"/>
          </a:p>
        </p:txBody>
      </p:sp>
      <p:sp>
        <p:nvSpPr>
          <p:cNvPr id="6" name="Text Placeholder 5">
            <a:extLst>
              <a:ext uri="{FF2B5EF4-FFF2-40B4-BE49-F238E27FC236}">
                <a16:creationId xmlns:a16="http://schemas.microsoft.com/office/drawing/2014/main" id="{5B5CBA7D-1C23-4B98-A975-321CAB3510DA}"/>
              </a:ext>
            </a:extLst>
          </p:cNvPr>
          <p:cNvSpPr>
            <a:spLocks noGrp="1"/>
          </p:cNvSpPr>
          <p:nvPr>
            <p:ph type="body" sz="quarter" idx="12" hasCustomPrompt="1"/>
          </p:nvPr>
        </p:nvSpPr>
        <p:spPr>
          <a:xfrm>
            <a:off x="609601" y="1854958"/>
            <a:ext cx="10972800" cy="3783842"/>
          </a:xfrm>
          <a:prstGeom prst="rect">
            <a:avLst/>
          </a:prstGeom>
        </p:spPr>
        <p:txBody>
          <a:bodyPr lIns="0" tIns="0" rIns="0" bIns="0" anchor="ctr" anchorCtr="0">
            <a:normAutofit/>
          </a:bodyPr>
          <a:lstStyle>
            <a:lvl1pPr marL="0" indent="0" algn="ctr">
              <a:lnSpc>
                <a:spcPct val="110000"/>
              </a:lnSpc>
              <a:spcBef>
                <a:spcPts val="0"/>
              </a:spcBef>
              <a:buNone/>
              <a:defRPr sz="8800" i="0" spc="-200" baseline="0">
                <a:solidFill>
                  <a:schemeClr val="bg1"/>
                </a:solidFill>
              </a:defRPr>
            </a:lvl1pPr>
            <a:lvl2pPr marL="0" indent="0" algn="ctr">
              <a:lnSpc>
                <a:spcPct val="110000"/>
              </a:lnSpc>
              <a:spcBef>
                <a:spcPts val="0"/>
              </a:spcBef>
              <a:buNone/>
              <a:defRPr sz="5400" i="0" spc="-200" baseline="0">
                <a:solidFill>
                  <a:schemeClr val="bg1"/>
                </a:solidFill>
              </a:defRPr>
            </a:lvl2pPr>
            <a:lvl3pPr marL="0" indent="0" algn="ctr">
              <a:lnSpc>
                <a:spcPct val="110000"/>
              </a:lnSpc>
              <a:spcBef>
                <a:spcPts val="0"/>
              </a:spcBef>
              <a:buNone/>
              <a:defRPr sz="4800" i="0" spc="-100" baseline="0">
                <a:solidFill>
                  <a:schemeClr val="bg1"/>
                </a:solidFill>
              </a:defRPr>
            </a:lvl3pPr>
            <a:lvl4pPr marL="1371600" indent="0" algn="ctr">
              <a:lnSpc>
                <a:spcPct val="85000"/>
              </a:lnSpc>
              <a:buNone/>
              <a:defRPr sz="2800" i="1" spc="-50" baseline="0">
                <a:solidFill>
                  <a:schemeClr val="bg1"/>
                </a:solidFill>
              </a:defRPr>
            </a:lvl4pPr>
            <a:lvl5pPr marL="1828800" indent="0" algn="ctr">
              <a:lnSpc>
                <a:spcPct val="85000"/>
              </a:lnSpc>
              <a:buNone/>
              <a:defRPr sz="2800" i="1" spc="-50" baseline="0">
                <a:solidFill>
                  <a:schemeClr val="bg1"/>
                </a:solidFill>
              </a:defRPr>
            </a:lvl5pPr>
          </a:lstStyle>
          <a:p>
            <a:pPr lvl="0"/>
            <a:r>
              <a:rPr lang="en-US"/>
              <a:t>Big quote here</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76541A6D-5BA2-462F-A751-E5153DDE18E5}"/>
              </a:ext>
            </a:extLst>
          </p:cNvPr>
          <p:cNvSpPr>
            <a:spLocks noGrp="1"/>
          </p:cNvSpPr>
          <p:nvPr>
            <p:ph type="body" sz="quarter" idx="13" hasCustomPrompt="1"/>
          </p:nvPr>
        </p:nvSpPr>
        <p:spPr>
          <a:xfrm>
            <a:off x="2438401" y="5791200"/>
            <a:ext cx="9144000" cy="609600"/>
          </a:xfrm>
          <a:prstGeom prst="rect">
            <a:avLst/>
          </a:prstGeom>
        </p:spPr>
        <p:txBody>
          <a:bodyPr lIns="0" tIns="0" rIns="0" bIns="0">
            <a:normAutofit/>
          </a:bodyPr>
          <a:lstStyle>
            <a:lvl1pPr algn="r">
              <a:buClr>
                <a:schemeClr val="bg1"/>
              </a:buClr>
              <a:defRPr sz="2400" i="1" cap="none" baseline="0">
                <a:solidFill>
                  <a:schemeClr val="bg1"/>
                </a:solidFill>
                <a:latin typeface="+mn-lt"/>
              </a:defRPr>
            </a:lvl1pPr>
          </a:lstStyle>
          <a:p>
            <a:pPr lvl="0"/>
            <a:r>
              <a:rPr lang="en-US"/>
              <a:t>Name reference here</a:t>
            </a:r>
          </a:p>
        </p:txBody>
      </p:sp>
    </p:spTree>
    <p:extLst>
      <p:ext uri="{BB962C8B-B14F-4D97-AF65-F5344CB8AC3E}">
        <p14:creationId xmlns:p14="http://schemas.microsoft.com/office/powerpoint/2010/main" val="848595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al">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0E01A9E5-E62D-461C-AE5C-5D2207236E49}"/>
              </a:ext>
            </a:extLst>
          </p:cNvPr>
          <p:cNvSpPr/>
          <p:nvPr userDrawn="1"/>
        </p:nvSpPr>
        <p:spPr>
          <a:xfrm rot="16200000" flipH="1">
            <a:off x="2667000" y="-2667000"/>
            <a:ext cx="6858000" cy="1219200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1" name="Picture 10" descr="Background pattern&#10;&#10;Description automatically generated">
            <a:extLst>
              <a:ext uri="{FF2B5EF4-FFF2-40B4-BE49-F238E27FC236}">
                <a16:creationId xmlns:a16="http://schemas.microsoft.com/office/drawing/2014/main" id="{3CA8531E-4D73-4698-84BE-40DD961F05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2" name="Graphic 11">
            <a:extLst>
              <a:ext uri="{FF2B5EF4-FFF2-40B4-BE49-F238E27FC236}">
                <a16:creationId xmlns:a16="http://schemas.microsoft.com/office/drawing/2014/main" id="{9EEF3970-0883-4EC6-8D57-7F0D7910D2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D01064B8-AE22-4EF2-B988-EE5C7EEBED14}"/>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2035415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urple">
    <p:spTree>
      <p:nvGrpSpPr>
        <p:cNvPr id="1" name=""/>
        <p:cNvGrpSpPr/>
        <p:nvPr/>
      </p:nvGrpSpPr>
      <p:grpSpPr>
        <a:xfrm>
          <a:off x="0" y="0"/>
          <a:ext cx="0" cy="0"/>
          <a:chOff x="0" y="0"/>
          <a:chExt cx="0" cy="0"/>
        </a:xfrm>
      </p:grpSpPr>
      <p:sp>
        <p:nvSpPr>
          <p:cNvPr id="13" name="Gradient Background">
            <a:extLst>
              <a:ext uri="{FF2B5EF4-FFF2-40B4-BE49-F238E27FC236}">
                <a16:creationId xmlns:a16="http://schemas.microsoft.com/office/drawing/2014/main" id="{AF077148-9C18-47FF-BAB6-4ACE29EF0279}"/>
              </a:ext>
            </a:extLst>
          </p:cNvPr>
          <p:cNvSpPr/>
          <p:nvPr userDrawn="1"/>
        </p:nvSpPr>
        <p:spPr>
          <a:xfrm rot="16200000" flipH="1">
            <a:off x="2666999" y="-2666998"/>
            <a:ext cx="6858001" cy="12192000"/>
          </a:xfrm>
          <a:prstGeom prst="rect">
            <a:avLst/>
          </a:prstGeom>
          <a:gradFill flip="none" rotWithShape="1">
            <a:gsLst>
              <a:gs pos="9000">
                <a:srgbClr val="171021"/>
              </a:gs>
              <a:gs pos="78000">
                <a:srgbClr val="332A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cxnSp>
        <p:nvCxnSpPr>
          <p:cNvPr id="25" name="Anchor Line (Teal)">
            <a:extLst>
              <a:ext uri="{FF2B5EF4-FFF2-40B4-BE49-F238E27FC236}">
                <a16:creationId xmlns:a16="http://schemas.microsoft.com/office/drawing/2014/main" id="{1DA73BAE-FD0A-4A2C-8A01-FA8569121DFD}"/>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Background pattern&#10;&#10;Description automatically generated">
            <a:extLst>
              <a:ext uri="{FF2B5EF4-FFF2-40B4-BE49-F238E27FC236}">
                <a16:creationId xmlns:a16="http://schemas.microsoft.com/office/drawing/2014/main" id="{5C049E40-EF68-4B1B-BCD7-6D2A24D8D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1" name="Graphic 10">
            <a:extLst>
              <a:ext uri="{FF2B5EF4-FFF2-40B4-BE49-F238E27FC236}">
                <a16:creationId xmlns:a16="http://schemas.microsoft.com/office/drawing/2014/main" id="{A415B23C-5D82-4DE4-94C7-F7A0367F0A0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sp>
        <p:nvSpPr>
          <p:cNvPr id="3" name="Title 2">
            <a:extLst>
              <a:ext uri="{FF2B5EF4-FFF2-40B4-BE49-F238E27FC236}">
                <a16:creationId xmlns:a16="http://schemas.microsoft.com/office/drawing/2014/main" id="{CA4CB275-ABCF-466B-BDDA-5C2D261BF6C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26938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C0FCC-C8A7-42A6-A89E-1AEBFAEF17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sp>
        <p:nvSpPr>
          <p:cNvPr id="10" name="Picture Placeholder 9">
            <a:extLst>
              <a:ext uri="{FF2B5EF4-FFF2-40B4-BE49-F238E27FC236}">
                <a16:creationId xmlns:a16="http://schemas.microsoft.com/office/drawing/2014/main" id="{F7C120C8-39A8-477D-B58D-F23BF975C785}"/>
              </a:ext>
            </a:extLst>
          </p:cNvPr>
          <p:cNvSpPr>
            <a:spLocks noGrp="1"/>
          </p:cNvSpPr>
          <p:nvPr>
            <p:ph type="pic" sz="quarter" idx="11" hasCustomPrompt="1"/>
          </p:nvPr>
        </p:nvSpPr>
        <p:spPr>
          <a:xfrm>
            <a:off x="9753600" y="1325563"/>
            <a:ext cx="1828800" cy="1828800"/>
          </a:xfrm>
          <a:prstGeom prst="rect">
            <a:avLst/>
          </a:prstGeom>
          <a:ln>
            <a:noFill/>
            <a:prstDash val="dash"/>
          </a:ln>
        </p:spPr>
        <p:txBody>
          <a:bodyPr lIns="0" tIns="0" rIns="0" bIns="0" anchor="ctr" anchorCtr="0"/>
          <a:lstStyle>
            <a:lvl1pPr marL="0" indent="0" algn="ctr">
              <a:buNone/>
              <a:defRPr sz="1400">
                <a:solidFill>
                  <a:schemeClr val="bg2"/>
                </a:solidFill>
              </a:defRPr>
            </a:lvl1pPr>
          </a:lstStyle>
          <a:p>
            <a:r>
              <a:rPr lang="en-US"/>
              <a:t>CLIENT LOGO</a:t>
            </a:r>
          </a:p>
        </p:txBody>
      </p:sp>
      <p:sp>
        <p:nvSpPr>
          <p:cNvPr id="12" name="Picture Placeholder 11">
            <a:extLst>
              <a:ext uri="{FF2B5EF4-FFF2-40B4-BE49-F238E27FC236}">
                <a16:creationId xmlns:a16="http://schemas.microsoft.com/office/drawing/2014/main" id="{982DFA41-C32D-4FE4-9DB2-44BB1568E40C}"/>
              </a:ext>
            </a:extLst>
          </p:cNvPr>
          <p:cNvSpPr>
            <a:spLocks noGrp="1"/>
          </p:cNvSpPr>
          <p:nvPr>
            <p:ph type="pic" sz="quarter" idx="12"/>
          </p:nvPr>
        </p:nvSpPr>
        <p:spPr>
          <a:xfrm>
            <a:off x="0" y="3429000"/>
            <a:ext cx="12192000" cy="3429000"/>
          </a:xfrm>
          <a:prstGeom prst="rect">
            <a:avLst/>
          </a:prstGeom>
        </p:spPr>
        <p:txBody>
          <a:bodyPr lIns="0" tIns="0" rIns="0" bIns="0" anchor="ctr" anchorCtr="0"/>
          <a:lstStyle>
            <a:lvl1pPr marL="0" indent="0" algn="ctr">
              <a:buNone/>
              <a:defRPr sz="2000" cap="all" baseline="0">
                <a:solidFill>
                  <a:schemeClr val="bg2"/>
                </a:solidFill>
              </a:defRPr>
            </a:lvl1pPr>
          </a:lstStyle>
          <a:p>
            <a:r>
              <a:rPr lang="en-US"/>
              <a:t>Click icon to add picture</a:t>
            </a:r>
          </a:p>
        </p:txBody>
      </p:sp>
      <p:sp>
        <p:nvSpPr>
          <p:cNvPr id="17" name="Text Placeholder 16">
            <a:extLst>
              <a:ext uri="{FF2B5EF4-FFF2-40B4-BE49-F238E27FC236}">
                <a16:creationId xmlns:a16="http://schemas.microsoft.com/office/drawing/2014/main" id="{69497C9E-A69F-4C11-AF67-901284EF2B98}"/>
              </a:ext>
            </a:extLst>
          </p:cNvPr>
          <p:cNvSpPr>
            <a:spLocks noGrp="1"/>
          </p:cNvSpPr>
          <p:nvPr>
            <p:ph type="body" sz="quarter" idx="15" hasCustomPrompt="1"/>
          </p:nvPr>
        </p:nvSpPr>
        <p:spPr>
          <a:xfrm>
            <a:off x="609600" y="3082401"/>
            <a:ext cx="8869680" cy="184666"/>
          </a:xfrm>
          <a:prstGeom prst="rect">
            <a:avLst/>
          </a:prstGeom>
        </p:spPr>
        <p:txBody>
          <a:bodyPr wrap="square" lIns="0" tIns="0" rIns="0" bIns="0">
            <a:normAutofit/>
          </a:bodyPr>
          <a:lstStyle>
            <a:lvl1pPr marL="0" indent="0">
              <a:lnSpc>
                <a:spcPct val="100000"/>
              </a:lnSpc>
              <a:spcBef>
                <a:spcPts val="0"/>
              </a:spcBef>
              <a:buNone/>
              <a:defRPr sz="1200" spc="-30" baseline="0">
                <a:solidFill>
                  <a:srgbClr val="909D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Date 00, Year (Click to edit)</a:t>
            </a:r>
          </a:p>
        </p:txBody>
      </p:sp>
      <p:cxnSp>
        <p:nvCxnSpPr>
          <p:cNvPr id="18" name="Straight Connector 17">
            <a:extLst>
              <a:ext uri="{FF2B5EF4-FFF2-40B4-BE49-F238E27FC236}">
                <a16:creationId xmlns:a16="http://schemas.microsoft.com/office/drawing/2014/main" id="{05BB3611-856D-447E-B8F1-E4BD1F02F9C2}"/>
              </a:ext>
            </a:extLst>
          </p:cNvPr>
          <p:cNvCxnSpPr>
            <a:cxnSpLocks/>
          </p:cNvCxnSpPr>
          <p:nvPr userDrawn="1"/>
        </p:nvCxnSpPr>
        <p:spPr bwMode="auto">
          <a:xfrm>
            <a:off x="609600" y="2971805"/>
            <a:ext cx="685800" cy="0"/>
          </a:xfrm>
          <a:prstGeom prst="line">
            <a:avLst/>
          </a:prstGeom>
          <a:noFill/>
          <a:ln w="38100" cap="flat" cmpd="sng" algn="ctr">
            <a:solidFill>
              <a:srgbClr val="C0CAC7"/>
            </a:solidFill>
            <a:prstDash val="solid"/>
            <a:round/>
            <a:headEnd type="none" w="med" len="med"/>
            <a:tailEnd type="none" w="med" len="med"/>
          </a:ln>
          <a:effectLst/>
        </p:spPr>
      </p:cxnSp>
      <p:pic>
        <p:nvPicPr>
          <p:cNvPr id="3" name="Graphic 2">
            <a:extLst>
              <a:ext uri="{FF2B5EF4-FFF2-40B4-BE49-F238E27FC236}">
                <a16:creationId xmlns:a16="http://schemas.microsoft.com/office/drawing/2014/main" id="{276F2A2C-0BC0-405F-A230-6A70DFB7AA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462053"/>
            <a:ext cx="1371600" cy="757238"/>
          </a:xfrm>
          <a:prstGeom prst="rect">
            <a:avLst/>
          </a:prstGeom>
        </p:spPr>
      </p:pic>
      <p:sp>
        <p:nvSpPr>
          <p:cNvPr id="5" name="Title 4">
            <a:extLst>
              <a:ext uri="{FF2B5EF4-FFF2-40B4-BE49-F238E27FC236}">
                <a16:creationId xmlns:a16="http://schemas.microsoft.com/office/drawing/2014/main" id="{DBDAAC73-5A85-4DBA-9A0E-4466BAF44D89}"/>
              </a:ext>
            </a:extLst>
          </p:cNvPr>
          <p:cNvSpPr>
            <a:spLocks noGrp="1"/>
          </p:cNvSpPr>
          <p:nvPr>
            <p:ph type="title"/>
          </p:nvPr>
        </p:nvSpPr>
        <p:spPr>
          <a:xfrm>
            <a:off x="609600" y="1529394"/>
            <a:ext cx="8869680" cy="1472885"/>
          </a:xfrm>
        </p:spPr>
        <p:txBody>
          <a:bodyPr/>
          <a:lstStyle/>
          <a:p>
            <a:r>
              <a:rPr lang="en-US"/>
              <a:t>Click to edit Master title style</a:t>
            </a:r>
          </a:p>
        </p:txBody>
      </p:sp>
    </p:spTree>
    <p:extLst>
      <p:ext uri="{BB962C8B-B14F-4D97-AF65-F5344CB8AC3E}">
        <p14:creationId xmlns:p14="http://schemas.microsoft.com/office/powerpoint/2010/main" val="37631401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Colo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640A7-3374-4B52-8B22-48386BD54EF6}"/>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F7C120C8-39A8-477D-B58D-F23BF975C785}"/>
              </a:ext>
            </a:extLst>
          </p:cNvPr>
          <p:cNvSpPr>
            <a:spLocks noGrp="1"/>
          </p:cNvSpPr>
          <p:nvPr>
            <p:ph type="pic" sz="quarter" idx="11" hasCustomPrompt="1"/>
          </p:nvPr>
        </p:nvSpPr>
        <p:spPr>
          <a:xfrm>
            <a:off x="9753600" y="1325563"/>
            <a:ext cx="1828800" cy="1828800"/>
          </a:xfrm>
          <a:prstGeom prst="rect">
            <a:avLst/>
          </a:prstGeom>
          <a:ln>
            <a:noFill/>
            <a:prstDash val="dash"/>
          </a:ln>
        </p:spPr>
        <p:txBody>
          <a:bodyPr lIns="0" tIns="0" rIns="0" bIns="0" anchor="ctr" anchorCtr="0"/>
          <a:lstStyle>
            <a:lvl1pPr marL="0" indent="0" algn="ctr">
              <a:buNone/>
              <a:defRPr sz="1400">
                <a:solidFill>
                  <a:schemeClr val="bg1"/>
                </a:solidFill>
              </a:defRPr>
            </a:lvl1pPr>
          </a:lstStyle>
          <a:p>
            <a:r>
              <a:rPr lang="en-US"/>
              <a:t>CLIENT LOGO</a:t>
            </a:r>
          </a:p>
        </p:txBody>
      </p:sp>
      <p:sp>
        <p:nvSpPr>
          <p:cNvPr id="12" name="Picture Placeholder 11">
            <a:extLst>
              <a:ext uri="{FF2B5EF4-FFF2-40B4-BE49-F238E27FC236}">
                <a16:creationId xmlns:a16="http://schemas.microsoft.com/office/drawing/2014/main" id="{982DFA41-C32D-4FE4-9DB2-44BB1568E40C}"/>
              </a:ext>
            </a:extLst>
          </p:cNvPr>
          <p:cNvSpPr>
            <a:spLocks noGrp="1"/>
          </p:cNvSpPr>
          <p:nvPr>
            <p:ph type="pic" sz="quarter" idx="12"/>
          </p:nvPr>
        </p:nvSpPr>
        <p:spPr>
          <a:xfrm>
            <a:off x="0" y="3429000"/>
            <a:ext cx="12192000" cy="3429000"/>
          </a:xfrm>
          <a:prstGeom prst="rect">
            <a:avLst/>
          </a:prstGeom>
          <a:ln>
            <a:noFill/>
          </a:ln>
        </p:spPr>
        <p:txBody>
          <a:bodyPr lIns="0" tIns="0" rIns="0" bIns="0" anchor="ctr" anchorCtr="0"/>
          <a:lstStyle>
            <a:lvl1pPr marL="0" indent="0" algn="ctr">
              <a:buNone/>
              <a:defRPr sz="2000" cap="all" baseline="0">
                <a:solidFill>
                  <a:schemeClr val="bg2"/>
                </a:solidFill>
              </a:defRPr>
            </a:lvl1pPr>
          </a:lstStyle>
          <a:p>
            <a:r>
              <a:rPr lang="en-US"/>
              <a:t>Click icon to add picture</a:t>
            </a:r>
          </a:p>
        </p:txBody>
      </p:sp>
      <p:sp>
        <p:nvSpPr>
          <p:cNvPr id="17" name="Text Placeholder 16">
            <a:extLst>
              <a:ext uri="{FF2B5EF4-FFF2-40B4-BE49-F238E27FC236}">
                <a16:creationId xmlns:a16="http://schemas.microsoft.com/office/drawing/2014/main" id="{69497C9E-A69F-4C11-AF67-901284EF2B98}"/>
              </a:ext>
            </a:extLst>
          </p:cNvPr>
          <p:cNvSpPr>
            <a:spLocks noGrp="1"/>
          </p:cNvSpPr>
          <p:nvPr>
            <p:ph type="body" sz="quarter" idx="15" hasCustomPrompt="1"/>
          </p:nvPr>
        </p:nvSpPr>
        <p:spPr>
          <a:xfrm>
            <a:off x="609600" y="3082401"/>
            <a:ext cx="8869680" cy="184666"/>
          </a:xfrm>
          <a:prstGeom prst="rect">
            <a:avLst/>
          </a:prstGeom>
        </p:spPr>
        <p:txBody>
          <a:bodyPr wrap="square" lIns="0" tIns="0" rIns="0" bIns="0">
            <a:normAutofit/>
          </a:bodyPr>
          <a:lstStyle>
            <a:lvl1pPr marL="0" indent="0">
              <a:lnSpc>
                <a:spcPct val="100000"/>
              </a:lnSpc>
              <a:spcBef>
                <a:spcPts val="0"/>
              </a:spcBef>
              <a:buNone/>
              <a:defRPr sz="1200" spc="-3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Date 00, Year (Click to edit)</a:t>
            </a:r>
          </a:p>
        </p:txBody>
      </p:sp>
      <p:cxnSp>
        <p:nvCxnSpPr>
          <p:cNvPr id="18" name="Straight Connector 17">
            <a:extLst>
              <a:ext uri="{FF2B5EF4-FFF2-40B4-BE49-F238E27FC236}">
                <a16:creationId xmlns:a16="http://schemas.microsoft.com/office/drawing/2014/main" id="{05BB3611-856D-447E-B8F1-E4BD1F02F9C2}"/>
              </a:ext>
            </a:extLst>
          </p:cNvPr>
          <p:cNvCxnSpPr>
            <a:cxnSpLocks/>
          </p:cNvCxnSpPr>
          <p:nvPr userDrawn="1"/>
        </p:nvCxnSpPr>
        <p:spPr bwMode="auto">
          <a:xfrm>
            <a:off x="609600" y="2971805"/>
            <a:ext cx="685800" cy="0"/>
          </a:xfrm>
          <a:prstGeom prst="line">
            <a:avLst/>
          </a:prstGeom>
          <a:noFill/>
          <a:ln w="38100" cap="flat" cmpd="sng" algn="ctr">
            <a:solidFill>
              <a:schemeClr val="bg1"/>
            </a:solidFill>
            <a:prstDash val="solid"/>
            <a:round/>
            <a:headEnd type="none" w="med" len="med"/>
            <a:tailEnd type="none" w="med" len="med"/>
          </a:ln>
          <a:effectLst/>
        </p:spPr>
      </p:cxnSp>
      <p:pic>
        <p:nvPicPr>
          <p:cNvPr id="13" name="Picture 12" descr="Background pattern&#10;&#10;Description automatically generated">
            <a:extLst>
              <a:ext uri="{FF2B5EF4-FFF2-40B4-BE49-F238E27FC236}">
                <a16:creationId xmlns:a16="http://schemas.microsoft.com/office/drawing/2014/main" id="{F9911F24-8262-4467-A6FE-FD8F23F6150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pic>
        <p:nvPicPr>
          <p:cNvPr id="19" name="Graphic 18">
            <a:extLst>
              <a:ext uri="{FF2B5EF4-FFF2-40B4-BE49-F238E27FC236}">
                <a16:creationId xmlns:a16="http://schemas.microsoft.com/office/drawing/2014/main" id="{031016BF-B334-4510-96DE-52AE45C1C7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462053"/>
            <a:ext cx="1371600" cy="757238"/>
          </a:xfrm>
          <a:prstGeom prst="rect">
            <a:avLst/>
          </a:prstGeom>
        </p:spPr>
      </p:pic>
      <p:sp>
        <p:nvSpPr>
          <p:cNvPr id="3" name="Title 2">
            <a:extLst>
              <a:ext uri="{FF2B5EF4-FFF2-40B4-BE49-F238E27FC236}">
                <a16:creationId xmlns:a16="http://schemas.microsoft.com/office/drawing/2014/main" id="{468FBBC8-1BF9-49AE-A383-EDE1460450AC}"/>
              </a:ext>
            </a:extLst>
          </p:cNvPr>
          <p:cNvSpPr>
            <a:spLocks noGrp="1"/>
          </p:cNvSpPr>
          <p:nvPr>
            <p:ph type="title"/>
          </p:nvPr>
        </p:nvSpPr>
        <p:spPr>
          <a:xfrm>
            <a:off x="609600" y="1529394"/>
            <a:ext cx="8869680" cy="147288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47951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ference Title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6F1452-F202-4BF1-838E-9B6A0C113817}"/>
              </a:ext>
            </a:extLst>
          </p:cNvPr>
          <p:cNvSpPr/>
          <p:nvPr userDrawn="1"/>
        </p:nvSpPr>
        <p:spPr>
          <a:xfrm>
            <a:off x="0" y="685800"/>
            <a:ext cx="12192000" cy="4114800"/>
          </a:xfrm>
          <a:prstGeom prst="rect">
            <a:avLst/>
          </a:prstGeom>
          <a:solidFill>
            <a:srgbClr val="C0CA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F0F6C279-1165-4357-911D-38C0013EF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411419"/>
            <a:ext cx="1097280" cy="607161"/>
          </a:xfrm>
          <a:prstGeom prst="rect">
            <a:avLst/>
          </a:prstGeom>
        </p:spPr>
      </p:pic>
      <p:pic>
        <p:nvPicPr>
          <p:cNvPr id="6" name="Picture 5">
            <a:extLst>
              <a:ext uri="{FF2B5EF4-FFF2-40B4-BE49-F238E27FC236}">
                <a16:creationId xmlns:a16="http://schemas.microsoft.com/office/drawing/2014/main" id="{DA2C0FCC-C8A7-42A6-A89E-1AEBFAEF172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sp>
        <p:nvSpPr>
          <p:cNvPr id="10" name="Picture Placeholder 9">
            <a:extLst>
              <a:ext uri="{FF2B5EF4-FFF2-40B4-BE49-F238E27FC236}">
                <a16:creationId xmlns:a16="http://schemas.microsoft.com/office/drawing/2014/main" id="{F7C120C8-39A8-477D-B58D-F23BF975C785}"/>
              </a:ext>
            </a:extLst>
          </p:cNvPr>
          <p:cNvSpPr>
            <a:spLocks noGrp="1"/>
          </p:cNvSpPr>
          <p:nvPr>
            <p:ph type="pic" sz="quarter" idx="11" hasCustomPrompt="1"/>
          </p:nvPr>
        </p:nvSpPr>
        <p:spPr>
          <a:xfrm>
            <a:off x="4815854" y="5411419"/>
            <a:ext cx="1155337" cy="618118"/>
          </a:xfrm>
          <a:prstGeom prst="rect">
            <a:avLst/>
          </a:prstGeom>
          <a:ln>
            <a:noFill/>
            <a:prstDash val="dash"/>
          </a:ln>
        </p:spPr>
        <p:txBody>
          <a:bodyPr lIns="0" tIns="0" rIns="0" bIns="0" anchor="ctr" anchorCtr="0"/>
          <a:lstStyle>
            <a:lvl1pPr marL="0" indent="0" algn="ctr">
              <a:buNone/>
              <a:defRPr sz="1400">
                <a:solidFill>
                  <a:schemeClr val="bg2"/>
                </a:solidFill>
              </a:defRPr>
            </a:lvl1pPr>
          </a:lstStyle>
          <a:p>
            <a:r>
              <a:rPr lang="en-US"/>
              <a:t>CO-AUTHOR</a:t>
            </a:r>
            <a:br>
              <a:rPr lang="en-US"/>
            </a:br>
            <a:r>
              <a:rPr lang="en-US"/>
              <a:t>LOGO</a:t>
            </a:r>
          </a:p>
        </p:txBody>
      </p:sp>
      <p:sp>
        <p:nvSpPr>
          <p:cNvPr id="12" name="Picture Placeholder 11">
            <a:extLst>
              <a:ext uri="{FF2B5EF4-FFF2-40B4-BE49-F238E27FC236}">
                <a16:creationId xmlns:a16="http://schemas.microsoft.com/office/drawing/2014/main" id="{982DFA41-C32D-4FE4-9DB2-44BB1568E40C}"/>
              </a:ext>
            </a:extLst>
          </p:cNvPr>
          <p:cNvSpPr>
            <a:spLocks noGrp="1"/>
          </p:cNvSpPr>
          <p:nvPr>
            <p:ph type="pic" sz="quarter" idx="12"/>
          </p:nvPr>
        </p:nvSpPr>
        <p:spPr>
          <a:xfrm>
            <a:off x="8387317" y="1143000"/>
            <a:ext cx="3200400" cy="3200400"/>
          </a:xfrm>
          <a:prstGeom prst="rect">
            <a:avLst/>
          </a:prstGeom>
        </p:spPr>
        <p:txBody>
          <a:bodyPr lIns="0" tIns="0" rIns="0" bIns="0" anchor="ctr" anchorCtr="0"/>
          <a:lstStyle>
            <a:lvl1pPr marL="0" indent="0" algn="ctr">
              <a:buNone/>
              <a:defRPr sz="2000" cap="all" baseline="0">
                <a:solidFill>
                  <a:schemeClr val="bg2"/>
                </a:solidFill>
              </a:defRPr>
            </a:lvl1pPr>
          </a:lstStyle>
          <a:p>
            <a:r>
              <a:rPr lang="en-US"/>
              <a:t>Click icon to add picture</a:t>
            </a:r>
          </a:p>
        </p:txBody>
      </p:sp>
      <p:sp>
        <p:nvSpPr>
          <p:cNvPr id="17" name="Text Placeholder 16">
            <a:extLst>
              <a:ext uri="{FF2B5EF4-FFF2-40B4-BE49-F238E27FC236}">
                <a16:creationId xmlns:a16="http://schemas.microsoft.com/office/drawing/2014/main" id="{69497C9E-A69F-4C11-AF67-901284EF2B98}"/>
              </a:ext>
            </a:extLst>
          </p:cNvPr>
          <p:cNvSpPr>
            <a:spLocks noGrp="1"/>
          </p:cNvSpPr>
          <p:nvPr>
            <p:ph type="body" sz="quarter" idx="15" hasCustomPrompt="1"/>
          </p:nvPr>
        </p:nvSpPr>
        <p:spPr>
          <a:xfrm>
            <a:off x="1956501" y="5411419"/>
            <a:ext cx="2310720" cy="618118"/>
          </a:xfrm>
          <a:prstGeom prst="rect">
            <a:avLst/>
          </a:prstGeom>
        </p:spPr>
        <p:txBody>
          <a:bodyPr wrap="square" lIns="0" tIns="0" rIns="0" bIns="0">
            <a:spAutoFit/>
          </a:bodyPr>
          <a:lstStyle>
            <a:lvl1pPr marL="0" indent="0">
              <a:lnSpc>
                <a:spcPct val="100000"/>
              </a:lnSpc>
              <a:spcBef>
                <a:spcPts val="0"/>
              </a:spcBef>
              <a:spcAft>
                <a:spcPts val="500"/>
              </a:spcAft>
              <a:buNone/>
              <a:defRPr sz="1200" spc="-30" baseline="0">
                <a:solidFill>
                  <a:schemeClr val="tx1"/>
                </a:solidFill>
                <a:latin typeface="Franklin Gothic Medium" panose="020B0603020102020204" pitchFamily="34" charset="0"/>
              </a:defRPr>
            </a:lvl1pPr>
            <a:lvl2pPr marL="0" indent="0">
              <a:lnSpc>
                <a:spcPct val="100000"/>
              </a:lnSpc>
              <a:spcBef>
                <a:spcPts val="0"/>
              </a:spcBef>
              <a:buNone/>
              <a:defRPr sz="1200" spc="0" baseline="0">
                <a:solidFill>
                  <a:srgbClr val="43525A"/>
                </a:solidFill>
                <a:latin typeface="Franklin Gothic Medium Cond" panose="020B0606030402020204" pitchFamily="34" charset="0"/>
              </a:defRPr>
            </a:lvl2pPr>
            <a:lvl3pPr marL="914400" indent="0">
              <a:buNone/>
              <a:defRPr/>
            </a:lvl3pPr>
            <a:lvl4pPr marL="1371600" indent="0">
              <a:buNone/>
              <a:defRPr/>
            </a:lvl4pPr>
            <a:lvl5pPr marL="1828800" indent="0">
              <a:buNone/>
              <a:defRPr/>
            </a:lvl5pPr>
          </a:lstStyle>
          <a:p>
            <a:pPr lvl="0"/>
            <a:r>
              <a:rPr lang="en-US"/>
              <a:t>Author Name</a:t>
            </a:r>
          </a:p>
          <a:p>
            <a:pPr lvl="1"/>
            <a:r>
              <a:rPr lang="en-US"/>
              <a:t>000.000.000</a:t>
            </a:r>
          </a:p>
          <a:p>
            <a:pPr lvl="1"/>
            <a:r>
              <a:rPr lang="en-US"/>
              <a:t>Email@email.com</a:t>
            </a:r>
          </a:p>
        </p:txBody>
      </p:sp>
      <p:sp>
        <p:nvSpPr>
          <p:cNvPr id="11" name="Text Placeholder 16">
            <a:extLst>
              <a:ext uri="{FF2B5EF4-FFF2-40B4-BE49-F238E27FC236}">
                <a16:creationId xmlns:a16="http://schemas.microsoft.com/office/drawing/2014/main" id="{B5CEDDEC-E159-4D5A-A30E-5DFC9CA8F9D0}"/>
              </a:ext>
            </a:extLst>
          </p:cNvPr>
          <p:cNvSpPr>
            <a:spLocks noGrp="1"/>
          </p:cNvSpPr>
          <p:nvPr>
            <p:ph type="body" sz="quarter" idx="16" hasCustomPrompt="1"/>
          </p:nvPr>
        </p:nvSpPr>
        <p:spPr>
          <a:xfrm>
            <a:off x="6220811" y="5411419"/>
            <a:ext cx="1933567" cy="618118"/>
          </a:xfrm>
          <a:prstGeom prst="rect">
            <a:avLst/>
          </a:prstGeom>
        </p:spPr>
        <p:txBody>
          <a:bodyPr wrap="square" lIns="0" tIns="0" rIns="0" bIns="0">
            <a:spAutoFit/>
          </a:bodyPr>
          <a:lstStyle>
            <a:lvl1pPr marL="0" indent="0">
              <a:lnSpc>
                <a:spcPct val="100000"/>
              </a:lnSpc>
              <a:spcBef>
                <a:spcPts val="0"/>
              </a:spcBef>
              <a:spcAft>
                <a:spcPts val="500"/>
              </a:spcAft>
              <a:buNone/>
              <a:defRPr sz="1200" spc="-30" baseline="0">
                <a:solidFill>
                  <a:schemeClr val="tx1"/>
                </a:solidFill>
                <a:latin typeface="Franklin Gothic Medium" panose="020B0603020102020204" pitchFamily="34" charset="0"/>
              </a:defRPr>
            </a:lvl1pPr>
            <a:lvl2pPr marL="0" indent="0">
              <a:lnSpc>
                <a:spcPct val="100000"/>
              </a:lnSpc>
              <a:spcBef>
                <a:spcPts val="0"/>
              </a:spcBef>
              <a:buNone/>
              <a:defRPr sz="1200" spc="0" baseline="0">
                <a:solidFill>
                  <a:srgbClr val="43525A"/>
                </a:solidFill>
                <a:latin typeface="Franklin Gothic Medium Cond" panose="020B0606030402020204" pitchFamily="34" charset="0"/>
              </a:defRPr>
            </a:lvl2pPr>
            <a:lvl3pPr marL="914400" indent="0">
              <a:buNone/>
              <a:defRPr/>
            </a:lvl3pPr>
            <a:lvl4pPr marL="1371600" indent="0">
              <a:buNone/>
              <a:defRPr/>
            </a:lvl4pPr>
            <a:lvl5pPr marL="1828800" indent="0">
              <a:buNone/>
              <a:defRPr/>
            </a:lvl5pPr>
          </a:lstStyle>
          <a:p>
            <a:pPr lvl="0"/>
            <a:r>
              <a:rPr lang="en-US"/>
              <a:t>Co-author Name</a:t>
            </a:r>
          </a:p>
          <a:p>
            <a:pPr lvl="1"/>
            <a:r>
              <a:rPr lang="en-US"/>
              <a:t>000.000.000</a:t>
            </a:r>
          </a:p>
          <a:p>
            <a:pPr lvl="1"/>
            <a:r>
              <a:rPr lang="en-US"/>
              <a:t>Email@email.com</a:t>
            </a:r>
          </a:p>
        </p:txBody>
      </p:sp>
      <p:sp>
        <p:nvSpPr>
          <p:cNvPr id="19" name="Picture Placeholder 9">
            <a:extLst>
              <a:ext uri="{FF2B5EF4-FFF2-40B4-BE49-F238E27FC236}">
                <a16:creationId xmlns:a16="http://schemas.microsoft.com/office/drawing/2014/main" id="{6E4D2E5C-68D2-4E8A-B949-85CA4E752E1C}"/>
              </a:ext>
            </a:extLst>
          </p:cNvPr>
          <p:cNvSpPr>
            <a:spLocks noGrp="1"/>
          </p:cNvSpPr>
          <p:nvPr>
            <p:ph type="pic" sz="quarter" idx="17" hasCustomPrompt="1"/>
          </p:nvPr>
        </p:nvSpPr>
        <p:spPr>
          <a:xfrm>
            <a:off x="8622920" y="5411419"/>
            <a:ext cx="1155337" cy="618118"/>
          </a:xfrm>
          <a:prstGeom prst="rect">
            <a:avLst/>
          </a:prstGeom>
          <a:ln>
            <a:noFill/>
            <a:prstDash val="dash"/>
          </a:ln>
        </p:spPr>
        <p:txBody>
          <a:bodyPr lIns="0" tIns="0" rIns="0" bIns="0" anchor="ctr" anchorCtr="0"/>
          <a:lstStyle>
            <a:lvl1pPr marL="0" indent="0" algn="ctr">
              <a:buNone/>
              <a:defRPr sz="1400">
                <a:solidFill>
                  <a:schemeClr val="bg2"/>
                </a:solidFill>
              </a:defRPr>
            </a:lvl1pPr>
          </a:lstStyle>
          <a:p>
            <a:r>
              <a:rPr lang="en-US"/>
              <a:t>CO-AUTHOR</a:t>
            </a:r>
            <a:br>
              <a:rPr lang="en-US"/>
            </a:br>
            <a:r>
              <a:rPr lang="en-US"/>
              <a:t>LOGO</a:t>
            </a:r>
          </a:p>
        </p:txBody>
      </p:sp>
      <p:sp>
        <p:nvSpPr>
          <p:cNvPr id="20" name="Text Placeholder 16">
            <a:extLst>
              <a:ext uri="{FF2B5EF4-FFF2-40B4-BE49-F238E27FC236}">
                <a16:creationId xmlns:a16="http://schemas.microsoft.com/office/drawing/2014/main" id="{3A870265-D4C4-4728-BC43-EDC04B805826}"/>
              </a:ext>
            </a:extLst>
          </p:cNvPr>
          <p:cNvSpPr>
            <a:spLocks noGrp="1"/>
          </p:cNvSpPr>
          <p:nvPr>
            <p:ph type="body" sz="quarter" idx="18" hasCustomPrompt="1"/>
          </p:nvPr>
        </p:nvSpPr>
        <p:spPr>
          <a:xfrm>
            <a:off x="10027877" y="5411419"/>
            <a:ext cx="1933567" cy="618118"/>
          </a:xfrm>
          <a:prstGeom prst="rect">
            <a:avLst/>
          </a:prstGeom>
        </p:spPr>
        <p:txBody>
          <a:bodyPr wrap="square" lIns="0" tIns="0" rIns="0" bIns="0">
            <a:spAutoFit/>
          </a:bodyPr>
          <a:lstStyle>
            <a:lvl1pPr marL="0" indent="0">
              <a:lnSpc>
                <a:spcPct val="100000"/>
              </a:lnSpc>
              <a:spcBef>
                <a:spcPts val="0"/>
              </a:spcBef>
              <a:spcAft>
                <a:spcPts val="500"/>
              </a:spcAft>
              <a:buNone/>
              <a:defRPr sz="1200" spc="-30" baseline="0">
                <a:solidFill>
                  <a:schemeClr val="tx1"/>
                </a:solidFill>
                <a:latin typeface="Franklin Gothic Medium" panose="020B0603020102020204" pitchFamily="34" charset="0"/>
              </a:defRPr>
            </a:lvl1pPr>
            <a:lvl2pPr marL="0" indent="0">
              <a:lnSpc>
                <a:spcPct val="100000"/>
              </a:lnSpc>
              <a:spcBef>
                <a:spcPts val="0"/>
              </a:spcBef>
              <a:buNone/>
              <a:defRPr sz="1200" spc="0" baseline="0">
                <a:solidFill>
                  <a:srgbClr val="43525A"/>
                </a:solidFill>
                <a:latin typeface="Franklin Gothic Medium Cond" panose="020B0606030402020204" pitchFamily="34" charset="0"/>
              </a:defRPr>
            </a:lvl2pPr>
            <a:lvl3pPr marL="914400" indent="0">
              <a:buNone/>
              <a:defRPr/>
            </a:lvl3pPr>
            <a:lvl4pPr marL="1371600" indent="0">
              <a:buNone/>
              <a:defRPr/>
            </a:lvl4pPr>
            <a:lvl5pPr marL="1828800" indent="0">
              <a:buNone/>
              <a:defRPr/>
            </a:lvl5pPr>
          </a:lstStyle>
          <a:p>
            <a:pPr lvl="0"/>
            <a:r>
              <a:rPr lang="en-US"/>
              <a:t>Co-author Name</a:t>
            </a:r>
          </a:p>
          <a:p>
            <a:pPr lvl="1"/>
            <a:r>
              <a:rPr lang="en-US"/>
              <a:t>000.000.000</a:t>
            </a:r>
          </a:p>
          <a:p>
            <a:pPr lvl="1"/>
            <a:r>
              <a:rPr lang="en-US"/>
              <a:t>Email@email.com</a:t>
            </a:r>
          </a:p>
        </p:txBody>
      </p:sp>
      <p:cxnSp>
        <p:nvCxnSpPr>
          <p:cNvPr id="14" name="Anchor Line (Teal)">
            <a:extLst>
              <a:ext uri="{FF2B5EF4-FFF2-40B4-BE49-F238E27FC236}">
                <a16:creationId xmlns:a16="http://schemas.microsoft.com/office/drawing/2014/main" id="{26DB4D2A-C732-4710-BFF2-128CEC8BB755}"/>
              </a:ext>
            </a:extLst>
          </p:cNvPr>
          <p:cNvCxnSpPr>
            <a:cxnSpLocks/>
          </p:cNvCxnSpPr>
          <p:nvPr userDrawn="1"/>
        </p:nvCxnSpPr>
        <p:spPr bwMode="auto">
          <a:xfrm>
            <a:off x="609600" y="1212986"/>
            <a:ext cx="685800" cy="0"/>
          </a:xfrm>
          <a:prstGeom prst="line">
            <a:avLst/>
          </a:prstGeom>
          <a:noFill/>
          <a:ln w="38100" cap="flat" cmpd="sng" algn="ctr">
            <a:solidFill>
              <a:srgbClr val="909D93"/>
            </a:solidFill>
            <a:prstDash val="solid"/>
            <a:round/>
            <a:headEnd type="none" w="med" len="med"/>
            <a:tailEnd type="none" w="med" len="med"/>
          </a:ln>
          <a:effectLst/>
        </p:spPr>
      </p:cxnSp>
      <p:sp>
        <p:nvSpPr>
          <p:cNvPr id="4" name="Title 3">
            <a:extLst>
              <a:ext uri="{FF2B5EF4-FFF2-40B4-BE49-F238E27FC236}">
                <a16:creationId xmlns:a16="http://schemas.microsoft.com/office/drawing/2014/main" id="{975E4359-0B47-4AA2-81D3-370D9A683A2A}"/>
              </a:ext>
            </a:extLst>
          </p:cNvPr>
          <p:cNvSpPr>
            <a:spLocks noGrp="1"/>
          </p:cNvSpPr>
          <p:nvPr>
            <p:ph type="title"/>
          </p:nvPr>
        </p:nvSpPr>
        <p:spPr>
          <a:xfrm>
            <a:off x="609600" y="1529394"/>
            <a:ext cx="7315200" cy="1472885"/>
          </a:xfrm>
        </p:spPr>
        <p:txBody>
          <a:bodyPr/>
          <a:lstStyle/>
          <a:p>
            <a:r>
              <a:rPr lang="en-US"/>
              <a:t>Click to edit Master title style</a:t>
            </a:r>
          </a:p>
        </p:txBody>
      </p:sp>
    </p:spTree>
    <p:extLst>
      <p:ext uri="{BB962C8B-B14F-4D97-AF65-F5344CB8AC3E}">
        <p14:creationId xmlns:p14="http://schemas.microsoft.com/office/powerpoint/2010/main" val="2767286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olid Color">
    <p:spTree>
      <p:nvGrpSpPr>
        <p:cNvPr id="1" name=""/>
        <p:cNvGrpSpPr/>
        <p:nvPr/>
      </p:nvGrpSpPr>
      <p:grpSpPr>
        <a:xfrm>
          <a:off x="0" y="0"/>
          <a:ext cx="0" cy="0"/>
          <a:chOff x="0" y="0"/>
          <a:chExt cx="0" cy="0"/>
        </a:xfrm>
      </p:grpSpPr>
      <p:sp>
        <p:nvSpPr>
          <p:cNvPr id="15" name="Rectangle 44">
            <a:extLst>
              <a:ext uri="{FF2B5EF4-FFF2-40B4-BE49-F238E27FC236}">
                <a16:creationId xmlns:a16="http://schemas.microsoft.com/office/drawing/2014/main" id="{8B67DCF5-A9EC-4521-AF7B-8EF1A809A4ED}"/>
              </a:ext>
            </a:extLst>
          </p:cNvPr>
          <p:cNvSpPr/>
          <p:nvPr userDrawn="1"/>
        </p:nvSpPr>
        <p:spPr>
          <a:xfrm rot="16200000" flipH="1">
            <a:off x="3565556" y="-3565556"/>
            <a:ext cx="5060887" cy="12192000"/>
          </a:xfrm>
          <a:prstGeom prst="rect">
            <a:avLst/>
          </a:prstGeom>
          <a:gradFill flip="none" rotWithShape="1">
            <a:gsLst>
              <a:gs pos="9000">
                <a:srgbClr val="171021"/>
              </a:gs>
              <a:gs pos="78000">
                <a:srgbClr val="332A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14" name="Oval 13">
            <a:extLst>
              <a:ext uri="{FF2B5EF4-FFF2-40B4-BE49-F238E27FC236}">
                <a16:creationId xmlns:a16="http://schemas.microsoft.com/office/drawing/2014/main" id="{09EEBC67-357C-4D73-8A8C-80F63065BE29}"/>
              </a:ext>
            </a:extLst>
          </p:cNvPr>
          <p:cNvSpPr/>
          <p:nvPr userDrawn="1"/>
        </p:nvSpPr>
        <p:spPr>
          <a:xfrm>
            <a:off x="6559218" y="4253398"/>
            <a:ext cx="1641897" cy="1641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DA73BAE-FD0A-4A2C-8A01-FA8569121DFD}"/>
              </a:ext>
            </a:extLst>
          </p:cNvPr>
          <p:cNvCxnSpPr>
            <a:cxnSpLocks/>
          </p:cNvCxnSpPr>
          <p:nvPr userDrawn="1"/>
        </p:nvCxnSpPr>
        <p:spPr bwMode="auto">
          <a:xfrm>
            <a:off x="609600" y="2073711"/>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4" name="Picture Placeholder 3">
            <a:extLst>
              <a:ext uri="{FF2B5EF4-FFF2-40B4-BE49-F238E27FC236}">
                <a16:creationId xmlns:a16="http://schemas.microsoft.com/office/drawing/2014/main" id="{86321A85-0ED0-46E5-AA0C-068C77B220A3}"/>
              </a:ext>
            </a:extLst>
          </p:cNvPr>
          <p:cNvSpPr>
            <a:spLocks noGrp="1"/>
          </p:cNvSpPr>
          <p:nvPr>
            <p:ph type="pic" sz="quarter" idx="11" hasCustomPrompt="1"/>
          </p:nvPr>
        </p:nvSpPr>
        <p:spPr>
          <a:xfrm>
            <a:off x="6694366" y="4388546"/>
            <a:ext cx="1371600" cy="1371600"/>
          </a:xfrm>
          <a:prstGeom prst="ellipse">
            <a:avLst/>
          </a:prstGeom>
          <a:noFill/>
        </p:spPr>
        <p:txBody>
          <a:bodyPr anchor="ctr" anchorCtr="0"/>
          <a:lstStyle>
            <a:lvl1pPr marL="0" indent="0" algn="ctr">
              <a:buNone/>
              <a:defRPr sz="1800">
                <a:solidFill>
                  <a:schemeClr val="bg2"/>
                </a:solidFill>
              </a:defRPr>
            </a:lvl1pPr>
          </a:lstStyle>
          <a:p>
            <a:r>
              <a:rPr lang="en-US"/>
              <a:t>ICON</a:t>
            </a:r>
          </a:p>
        </p:txBody>
      </p:sp>
      <p:pic>
        <p:nvPicPr>
          <p:cNvPr id="22" name="Picture 21" descr="Background pattern&#10;&#10;Description automatically generated">
            <a:extLst>
              <a:ext uri="{FF2B5EF4-FFF2-40B4-BE49-F238E27FC236}">
                <a16:creationId xmlns:a16="http://schemas.microsoft.com/office/drawing/2014/main" id="{A158985E-B9A7-42D2-8622-DCF95FA8E8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sp>
        <p:nvSpPr>
          <p:cNvPr id="26" name="Oval 25">
            <a:extLst>
              <a:ext uri="{FF2B5EF4-FFF2-40B4-BE49-F238E27FC236}">
                <a16:creationId xmlns:a16="http://schemas.microsoft.com/office/drawing/2014/main" id="{6764E626-D386-4D32-A417-9B845F1A8DEB}"/>
              </a:ext>
            </a:extLst>
          </p:cNvPr>
          <p:cNvSpPr/>
          <p:nvPr userDrawn="1"/>
        </p:nvSpPr>
        <p:spPr>
          <a:xfrm>
            <a:off x="8338266" y="4253398"/>
            <a:ext cx="1641897" cy="1641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B80FD3BD-D8F0-418E-8B47-2ABB3675B0E8}"/>
              </a:ext>
            </a:extLst>
          </p:cNvPr>
          <p:cNvSpPr>
            <a:spLocks noGrp="1"/>
          </p:cNvSpPr>
          <p:nvPr>
            <p:ph type="pic" sz="quarter" idx="12" hasCustomPrompt="1"/>
          </p:nvPr>
        </p:nvSpPr>
        <p:spPr>
          <a:xfrm>
            <a:off x="8473414" y="4388546"/>
            <a:ext cx="1371600" cy="1371600"/>
          </a:xfrm>
          <a:prstGeom prst="ellipse">
            <a:avLst/>
          </a:prstGeom>
          <a:noFill/>
        </p:spPr>
        <p:txBody>
          <a:bodyPr anchor="ctr" anchorCtr="0"/>
          <a:lstStyle>
            <a:lvl1pPr marL="0" indent="0" algn="ctr">
              <a:buNone/>
              <a:defRPr sz="1800">
                <a:solidFill>
                  <a:schemeClr val="bg2"/>
                </a:solidFill>
              </a:defRPr>
            </a:lvl1pPr>
          </a:lstStyle>
          <a:p>
            <a:r>
              <a:rPr lang="en-US"/>
              <a:t>ICON</a:t>
            </a:r>
          </a:p>
        </p:txBody>
      </p:sp>
      <p:sp>
        <p:nvSpPr>
          <p:cNvPr id="28" name="Oval 27">
            <a:extLst>
              <a:ext uri="{FF2B5EF4-FFF2-40B4-BE49-F238E27FC236}">
                <a16:creationId xmlns:a16="http://schemas.microsoft.com/office/drawing/2014/main" id="{6DF3693E-9C5E-459F-BF99-167C92ADF586}"/>
              </a:ext>
            </a:extLst>
          </p:cNvPr>
          <p:cNvSpPr/>
          <p:nvPr userDrawn="1"/>
        </p:nvSpPr>
        <p:spPr>
          <a:xfrm>
            <a:off x="10115311" y="4253398"/>
            <a:ext cx="1641897" cy="1641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3">
            <a:extLst>
              <a:ext uri="{FF2B5EF4-FFF2-40B4-BE49-F238E27FC236}">
                <a16:creationId xmlns:a16="http://schemas.microsoft.com/office/drawing/2014/main" id="{6866D1FB-89E0-4B62-BE3A-8DC17857F68A}"/>
              </a:ext>
            </a:extLst>
          </p:cNvPr>
          <p:cNvSpPr>
            <a:spLocks noGrp="1"/>
          </p:cNvSpPr>
          <p:nvPr>
            <p:ph type="pic" sz="quarter" idx="13" hasCustomPrompt="1"/>
          </p:nvPr>
        </p:nvSpPr>
        <p:spPr>
          <a:xfrm>
            <a:off x="10250459" y="4388546"/>
            <a:ext cx="1371600" cy="1371600"/>
          </a:xfrm>
          <a:prstGeom prst="ellipse">
            <a:avLst/>
          </a:prstGeom>
          <a:noFill/>
        </p:spPr>
        <p:txBody>
          <a:bodyPr anchor="ctr" anchorCtr="0"/>
          <a:lstStyle>
            <a:lvl1pPr marL="0" indent="0" algn="ctr">
              <a:buNone/>
              <a:defRPr sz="1800">
                <a:solidFill>
                  <a:schemeClr val="bg2"/>
                </a:solidFill>
              </a:defRPr>
            </a:lvl1pPr>
          </a:lstStyle>
          <a:p>
            <a:r>
              <a:rPr lang="en-US"/>
              <a:t>ICON</a:t>
            </a:r>
          </a:p>
        </p:txBody>
      </p:sp>
      <p:pic>
        <p:nvPicPr>
          <p:cNvPr id="17" name="Graphic 16">
            <a:extLst>
              <a:ext uri="{FF2B5EF4-FFF2-40B4-BE49-F238E27FC236}">
                <a16:creationId xmlns:a16="http://schemas.microsoft.com/office/drawing/2014/main" id="{8B4BAA8C-E1DD-4D69-BDE2-74B913491D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462053"/>
            <a:ext cx="1371600" cy="757238"/>
          </a:xfrm>
          <a:prstGeom prst="rect">
            <a:avLst/>
          </a:prstGeom>
        </p:spPr>
      </p:pic>
      <p:sp>
        <p:nvSpPr>
          <p:cNvPr id="3" name="Title 2">
            <a:extLst>
              <a:ext uri="{FF2B5EF4-FFF2-40B4-BE49-F238E27FC236}">
                <a16:creationId xmlns:a16="http://schemas.microsoft.com/office/drawing/2014/main" id="{21E5BC9B-201B-46A0-AC52-57A9C6389A5F}"/>
              </a:ext>
            </a:extLst>
          </p:cNvPr>
          <p:cNvSpPr>
            <a:spLocks noGrp="1"/>
          </p:cNvSpPr>
          <p:nvPr>
            <p:ph type="title"/>
          </p:nvPr>
        </p:nvSpPr>
        <p:spPr>
          <a:xfrm>
            <a:off x="609600" y="2299192"/>
            <a:ext cx="10972800" cy="161209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21753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sp>
        <p:nvSpPr>
          <p:cNvPr id="13" name="Gradient Background">
            <a:extLst>
              <a:ext uri="{FF2B5EF4-FFF2-40B4-BE49-F238E27FC236}">
                <a16:creationId xmlns:a16="http://schemas.microsoft.com/office/drawing/2014/main" id="{AF077148-9C18-47FF-BAB6-4ACE29EF0279}"/>
              </a:ext>
            </a:extLst>
          </p:cNvPr>
          <p:cNvSpPr/>
          <p:nvPr userDrawn="1"/>
        </p:nvSpPr>
        <p:spPr>
          <a:xfrm rot="16200000" flipH="1">
            <a:off x="2666999" y="-2666998"/>
            <a:ext cx="6858001" cy="12192000"/>
          </a:xfrm>
          <a:prstGeom prst="rect">
            <a:avLst/>
          </a:prstGeom>
          <a:gradFill flip="none" rotWithShape="1">
            <a:gsLst>
              <a:gs pos="9000">
                <a:srgbClr val="171021"/>
              </a:gs>
              <a:gs pos="78000">
                <a:srgbClr val="332A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cxnSp>
        <p:nvCxnSpPr>
          <p:cNvPr id="25" name="Anchor Line (Teal)">
            <a:extLst>
              <a:ext uri="{FF2B5EF4-FFF2-40B4-BE49-F238E27FC236}">
                <a16:creationId xmlns:a16="http://schemas.microsoft.com/office/drawing/2014/main" id="{1DA73BAE-FD0A-4A2C-8A01-FA8569121DFD}"/>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Background pattern&#10;&#10;Description automatically generated">
            <a:extLst>
              <a:ext uri="{FF2B5EF4-FFF2-40B4-BE49-F238E27FC236}">
                <a16:creationId xmlns:a16="http://schemas.microsoft.com/office/drawing/2014/main" id="{5C049E40-EF68-4B1B-BCD7-6D2A24D8D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1" name="Graphic 10">
            <a:extLst>
              <a:ext uri="{FF2B5EF4-FFF2-40B4-BE49-F238E27FC236}">
                <a16:creationId xmlns:a16="http://schemas.microsoft.com/office/drawing/2014/main" id="{A415B23C-5D82-4DE4-94C7-F7A0367F0A0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sp>
        <p:nvSpPr>
          <p:cNvPr id="3" name="Title 2">
            <a:extLst>
              <a:ext uri="{FF2B5EF4-FFF2-40B4-BE49-F238E27FC236}">
                <a16:creationId xmlns:a16="http://schemas.microsoft.com/office/drawing/2014/main" id="{CA4CB275-ABCF-466B-BDDA-5C2D261BF6C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48049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11" name="Gradient Background">
            <a:extLst>
              <a:ext uri="{FF2B5EF4-FFF2-40B4-BE49-F238E27FC236}">
                <a16:creationId xmlns:a16="http://schemas.microsoft.com/office/drawing/2014/main" id="{46902829-D5D1-4F00-A1B9-EF14BCD064FF}"/>
              </a:ext>
            </a:extLst>
          </p:cNvPr>
          <p:cNvSpPr/>
          <p:nvPr userDrawn="1"/>
        </p:nvSpPr>
        <p:spPr>
          <a:xfrm rot="16200000" flipH="1">
            <a:off x="2667000" y="-2667000"/>
            <a:ext cx="6858000" cy="12192000"/>
          </a:xfrm>
          <a:prstGeom prst="rect">
            <a:avLst/>
          </a:prstGeom>
          <a:gradFill flip="none" rotWithShape="1">
            <a:gsLst>
              <a:gs pos="0">
                <a:srgbClr val="332A86"/>
              </a:gs>
              <a:gs pos="9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0" name="Picture 9" descr="Background pattern&#10;&#10;Description automatically generated">
            <a:extLst>
              <a:ext uri="{FF2B5EF4-FFF2-40B4-BE49-F238E27FC236}">
                <a16:creationId xmlns:a16="http://schemas.microsoft.com/office/drawing/2014/main" id="{BF0782B8-5272-420C-8DAE-70E09C81F5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3" name="Graphic 12">
            <a:extLst>
              <a:ext uri="{FF2B5EF4-FFF2-40B4-BE49-F238E27FC236}">
                <a16:creationId xmlns:a16="http://schemas.microsoft.com/office/drawing/2014/main" id="{087513A4-C855-4E73-81CA-494CAB4EF7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886F3037-7F32-417A-A0C3-B25F6685577C}"/>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151482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599" y="1782763"/>
            <a:ext cx="5305425"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440531-F86A-456C-BC92-520C6D3904DF}"/>
              </a:ext>
            </a:extLst>
          </p:cNvPr>
          <p:cNvSpPr>
            <a:spLocks noGrp="1"/>
          </p:cNvSpPr>
          <p:nvPr>
            <p:ph sz="half" idx="2"/>
          </p:nvPr>
        </p:nvSpPr>
        <p:spPr>
          <a:xfrm>
            <a:off x="6276915" y="1782763"/>
            <a:ext cx="5305425"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0C1EBFC-9554-4E50-9F49-5EF430AA9088}"/>
              </a:ext>
            </a:extLst>
          </p:cNvPr>
          <p:cNvSpPr>
            <a:spLocks noGrp="1"/>
          </p:cNvSpPr>
          <p:nvPr>
            <p:ph type="ftr" sz="quarter" idx="10"/>
          </p:nvPr>
        </p:nvSpPr>
        <p:spPr/>
        <p:txBody>
          <a:bodyPr/>
          <a:lstStyle/>
          <a:p>
            <a:r>
              <a:rPr lang="en-US"/>
              <a:t>Brown and Caldwell</a:t>
            </a:r>
          </a:p>
        </p:txBody>
      </p:sp>
      <p:sp>
        <p:nvSpPr>
          <p:cNvPr id="6" name="Slide Number Placeholder 5">
            <a:extLst>
              <a:ext uri="{FF2B5EF4-FFF2-40B4-BE49-F238E27FC236}">
                <a16:creationId xmlns:a16="http://schemas.microsoft.com/office/drawing/2014/main" id="{24381D0B-D0DD-45BA-B20F-1683ECC6AFCF}"/>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7" name="Title 6">
            <a:extLst>
              <a:ext uri="{FF2B5EF4-FFF2-40B4-BE49-F238E27FC236}">
                <a16:creationId xmlns:a16="http://schemas.microsoft.com/office/drawing/2014/main" id="{BA0C9CEB-87B3-4853-9D34-B4847B0A88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0616444"/>
      </p:ext>
    </p:extLst>
  </p:cSld>
  <p:clrMapOvr>
    <a:masterClrMapping/>
  </p:clrMapOvr>
  <p:extLst>
    <p:ext uri="{DCECCB84-F9BA-43D5-87BE-67443E8EF086}">
      <p15:sldGuideLst xmlns:p15="http://schemas.microsoft.com/office/powerpoint/2012/main">
        <p15:guide id="1" pos="3936" userDrawn="1">
          <p15:clr>
            <a:srgbClr val="FBAE40"/>
          </p15:clr>
        </p15:guide>
        <p15:guide id="2" pos="372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0E01A9E5-E62D-461C-AE5C-5D2207236E49}"/>
              </a:ext>
            </a:extLst>
          </p:cNvPr>
          <p:cNvSpPr/>
          <p:nvPr userDrawn="1"/>
        </p:nvSpPr>
        <p:spPr>
          <a:xfrm rot="16200000" flipH="1">
            <a:off x="2667000" y="-2667000"/>
            <a:ext cx="6858000" cy="1219200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1" name="Picture 10" descr="Background pattern&#10;&#10;Description automatically generated">
            <a:extLst>
              <a:ext uri="{FF2B5EF4-FFF2-40B4-BE49-F238E27FC236}">
                <a16:creationId xmlns:a16="http://schemas.microsoft.com/office/drawing/2014/main" id="{3CA8531E-4D73-4698-84BE-40DD961F05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2" name="Graphic 11">
            <a:extLst>
              <a:ext uri="{FF2B5EF4-FFF2-40B4-BE49-F238E27FC236}">
                <a16:creationId xmlns:a16="http://schemas.microsoft.com/office/drawing/2014/main" id="{9EEF3970-0883-4EC6-8D57-7F0D7910D2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D01064B8-AE22-4EF2-B988-EE5C7EEBED14}"/>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56099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11" name="Gradient Background">
            <a:extLst>
              <a:ext uri="{FF2B5EF4-FFF2-40B4-BE49-F238E27FC236}">
                <a16:creationId xmlns:a16="http://schemas.microsoft.com/office/drawing/2014/main" id="{BCEBB715-ABFF-4A55-914D-2450BA5C9952}"/>
              </a:ext>
            </a:extLst>
          </p:cNvPr>
          <p:cNvSpPr/>
          <p:nvPr userDrawn="1"/>
        </p:nvSpPr>
        <p:spPr>
          <a:xfrm rot="16200000" flipH="1">
            <a:off x="2667000" y="-2667000"/>
            <a:ext cx="6858000" cy="12192000"/>
          </a:xfrm>
          <a:prstGeom prst="rect">
            <a:avLst/>
          </a:prstGeom>
          <a:gradFill flip="none" rotWithShape="1">
            <a:gsLst>
              <a:gs pos="89000">
                <a:srgbClr val="76B043"/>
              </a:gs>
              <a:gs pos="0">
                <a:srgbClr val="478A5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0" name="Picture 9" descr="Background pattern&#10;&#10;Description automatically generated">
            <a:extLst>
              <a:ext uri="{FF2B5EF4-FFF2-40B4-BE49-F238E27FC236}">
                <a16:creationId xmlns:a16="http://schemas.microsoft.com/office/drawing/2014/main" id="{AF5D5338-D316-4FC2-9DCF-9A170A4BC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5" name="Graphic 14">
            <a:extLst>
              <a:ext uri="{FF2B5EF4-FFF2-40B4-BE49-F238E27FC236}">
                <a16:creationId xmlns:a16="http://schemas.microsoft.com/office/drawing/2014/main" id="{A0AF4861-01B3-4710-BDF9-22737616EA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D735FA4D-9839-46B4-9490-0DE7C7241F12}"/>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659464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71F8AED0-8B9B-4922-A54F-39626014887E}"/>
              </a:ext>
            </a:extLst>
          </p:cNvPr>
          <p:cNvSpPr/>
          <p:nvPr userDrawn="1"/>
        </p:nvSpPr>
        <p:spPr>
          <a:xfrm rot="16200000" flipH="1">
            <a:off x="2667000" y="-2667000"/>
            <a:ext cx="6858000" cy="12192000"/>
          </a:xfrm>
          <a:prstGeom prst="rect">
            <a:avLst/>
          </a:prstGeom>
          <a:gradFill flip="none" rotWithShape="1">
            <a:gsLst>
              <a:gs pos="100000">
                <a:srgbClr val="909D93"/>
              </a:gs>
              <a:gs pos="20000">
                <a:srgbClr val="43525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2" name="Picture 11" descr="Background pattern&#10;&#10;Description automatically generated">
            <a:extLst>
              <a:ext uri="{FF2B5EF4-FFF2-40B4-BE49-F238E27FC236}">
                <a16:creationId xmlns:a16="http://schemas.microsoft.com/office/drawing/2014/main" id="{29F7D90A-3943-49D0-A60A-D1FB7F4872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5" name="Graphic 14">
            <a:extLst>
              <a:ext uri="{FF2B5EF4-FFF2-40B4-BE49-F238E27FC236}">
                <a16:creationId xmlns:a16="http://schemas.microsoft.com/office/drawing/2014/main" id="{5C5A7027-59BC-478B-9B1A-96443AE96E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E0741744-C7D7-4CC4-A6D7-D08966652C37}"/>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31422284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600" y="1782762"/>
            <a:ext cx="3410712" cy="4389438"/>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39241BED-729D-482D-883A-95AB302C88AF}"/>
              </a:ext>
            </a:extLst>
          </p:cNvPr>
          <p:cNvSpPr>
            <a:spLocks noGrp="1"/>
          </p:cNvSpPr>
          <p:nvPr>
            <p:ph sz="half" idx="20"/>
          </p:nvPr>
        </p:nvSpPr>
        <p:spPr>
          <a:xfrm>
            <a:off x="4390644" y="1782762"/>
            <a:ext cx="3410712" cy="4389438"/>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6839E709-FDAA-49F5-8E65-DCF24C746C83}"/>
              </a:ext>
            </a:extLst>
          </p:cNvPr>
          <p:cNvSpPr>
            <a:spLocks noGrp="1"/>
          </p:cNvSpPr>
          <p:nvPr>
            <p:ph sz="half" idx="21"/>
          </p:nvPr>
        </p:nvSpPr>
        <p:spPr>
          <a:xfrm>
            <a:off x="8171688" y="1782762"/>
            <a:ext cx="3410712" cy="4389438"/>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20771A1E-9DD6-4E56-9559-0724D6ACB533}"/>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0C1EFD11-52AC-4BF7-8817-D2A4E4BF84B5}"/>
              </a:ext>
            </a:extLst>
          </p:cNvPr>
          <p:cNvSpPr>
            <a:spLocks noGrp="1"/>
          </p:cNvSpPr>
          <p:nvPr>
            <p:ph type="ftr" sz="quarter" idx="22"/>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50761FD3-D350-4C4E-9BC4-21E0B3DD9462}"/>
              </a:ext>
            </a:extLst>
          </p:cNvPr>
          <p:cNvSpPr>
            <a:spLocks noGrp="1"/>
          </p:cNvSpPr>
          <p:nvPr>
            <p:ph type="sldNum" sz="quarter" idx="23"/>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1690822697"/>
      </p:ext>
    </p:extLst>
  </p:cSld>
  <p:clrMapOvr>
    <a:masterClrMapping/>
  </p:clrMapOvr>
  <p:extLst>
    <p:ext uri="{DCECCB84-F9BA-43D5-87BE-67443E8EF086}">
      <p15:sldGuideLst xmlns:p15="http://schemas.microsoft.com/office/powerpoint/2012/main">
        <p15:guide id="1" pos="2535" userDrawn="1">
          <p15:clr>
            <a:srgbClr val="FBAE40"/>
          </p15:clr>
        </p15:guide>
        <p15:guide id="2" pos="2765" userDrawn="1">
          <p15:clr>
            <a:srgbClr val="FBAE40"/>
          </p15:clr>
        </p15:guide>
        <p15:guide id="3" pos="4917" userDrawn="1">
          <p15:clr>
            <a:srgbClr val="FBAE40"/>
          </p15:clr>
        </p15:guide>
        <p15:guide id="4" pos="514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Column Photo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70BCA30-51DF-4A8C-9A16-D7457208E653}"/>
              </a:ext>
            </a:extLst>
          </p:cNvPr>
          <p:cNvSpPr>
            <a:spLocks noGrp="1"/>
          </p:cNvSpPr>
          <p:nvPr>
            <p:ph type="pic" sz="quarter" idx="15" hasCustomPrompt="1"/>
          </p:nvPr>
        </p:nvSpPr>
        <p:spPr>
          <a:xfrm>
            <a:off x="0" y="0"/>
            <a:ext cx="5915025" cy="6858000"/>
          </a:xfrm>
          <a:solidFill>
            <a:srgbClr val="C0CAC7"/>
          </a:solidFill>
        </p:spPr>
        <p:txBody>
          <a:bodyPr tIns="1371600"/>
          <a:lstStyle>
            <a:lvl1pPr marL="0" indent="0" algn="ctr">
              <a:buNone/>
              <a:defRPr cap="all" baseline="0">
                <a:solidFill>
                  <a:schemeClr val="bg1"/>
                </a:solidFill>
              </a:defRPr>
            </a:lvl1pPr>
          </a:lstStyle>
          <a:p>
            <a:r>
              <a:rPr lang="en-US"/>
              <a:t>PHOTO</a:t>
            </a:r>
          </a:p>
        </p:txBody>
      </p:sp>
      <p:sp>
        <p:nvSpPr>
          <p:cNvPr id="2" name="Footer Placeholder 1">
            <a:extLst>
              <a:ext uri="{FF2B5EF4-FFF2-40B4-BE49-F238E27FC236}">
                <a16:creationId xmlns:a16="http://schemas.microsoft.com/office/drawing/2014/main" id="{2D5057D0-81AB-4F64-B78A-AC19A489E59F}"/>
              </a:ext>
            </a:extLst>
          </p:cNvPr>
          <p:cNvSpPr>
            <a:spLocks noGrp="1"/>
          </p:cNvSpPr>
          <p:nvPr>
            <p:ph type="ftr" sz="quarter" idx="26"/>
          </p:nvPr>
        </p:nvSpPr>
        <p:spPr/>
        <p:txBody>
          <a:bodyPr/>
          <a:lstStyle>
            <a:lvl1pPr>
              <a:defRPr>
                <a:solidFill>
                  <a:schemeClr val="bg1">
                    <a:lumMod val="95000"/>
                  </a:schemeClr>
                </a:solidFill>
              </a:defRPr>
            </a:lvl1pPr>
          </a:lstStyle>
          <a:p>
            <a:r>
              <a:rPr lang="en-US"/>
              <a:t>Brown and Caldwell</a:t>
            </a:r>
          </a:p>
        </p:txBody>
      </p:sp>
      <p:sp>
        <p:nvSpPr>
          <p:cNvPr id="3" name="Slide Number Placeholder 2">
            <a:extLst>
              <a:ext uri="{FF2B5EF4-FFF2-40B4-BE49-F238E27FC236}">
                <a16:creationId xmlns:a16="http://schemas.microsoft.com/office/drawing/2014/main" id="{3D5B860A-DE42-4098-BEAB-8D3A6F4D2C46}"/>
              </a:ext>
            </a:extLst>
          </p:cNvPr>
          <p:cNvSpPr>
            <a:spLocks noGrp="1"/>
          </p:cNvSpPr>
          <p:nvPr>
            <p:ph type="sldNum" sz="quarter" idx="27"/>
          </p:nvPr>
        </p:nvSpPr>
        <p:spPr/>
        <p:txBody>
          <a:bodyPr/>
          <a:lstStyle/>
          <a:p>
            <a:fld id="{04E9CEDC-B5D7-4E9A-BA46-5FD30BEA372C}" type="slidenum">
              <a:rPr lang="en-US" smtClean="0"/>
              <a:pPr/>
              <a:t>‹#›</a:t>
            </a:fld>
            <a:endParaRPr lang="en-US"/>
          </a:p>
        </p:txBody>
      </p:sp>
      <p:sp>
        <p:nvSpPr>
          <p:cNvPr id="5" name="Text Placeholder 4">
            <a:extLst>
              <a:ext uri="{FF2B5EF4-FFF2-40B4-BE49-F238E27FC236}">
                <a16:creationId xmlns:a16="http://schemas.microsoft.com/office/drawing/2014/main" id="{C5B043A2-0B4C-49E8-82E2-A119976A5D2B}"/>
              </a:ext>
            </a:extLst>
          </p:cNvPr>
          <p:cNvSpPr>
            <a:spLocks noGrp="1"/>
          </p:cNvSpPr>
          <p:nvPr>
            <p:ph type="body" sz="quarter" idx="28"/>
          </p:nvPr>
        </p:nvSpPr>
        <p:spPr>
          <a:xfrm>
            <a:off x="6275388" y="2514599"/>
            <a:ext cx="5307012" cy="3657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422E7CAA-2B2D-4D36-BCA8-D77CD98C2D4C}"/>
              </a:ext>
            </a:extLst>
          </p:cNvPr>
          <p:cNvSpPr>
            <a:spLocks noGrp="1"/>
          </p:cNvSpPr>
          <p:nvPr>
            <p:ph type="title"/>
          </p:nvPr>
        </p:nvSpPr>
        <p:spPr>
          <a:xfrm>
            <a:off x="6275388" y="630777"/>
            <a:ext cx="5307012" cy="1046440"/>
          </a:xfrm>
        </p:spPr>
        <p:txBody>
          <a:bodyPr wrap="square">
            <a:spAutoFit/>
          </a:bodyPr>
          <a:lstStyle/>
          <a:p>
            <a:r>
              <a:rPr lang="en-US"/>
              <a:t>Click to edit Master title style</a:t>
            </a:r>
          </a:p>
        </p:txBody>
      </p:sp>
      <p:cxnSp>
        <p:nvCxnSpPr>
          <p:cNvPr id="9" name="Anchor Line (Gray)">
            <a:extLst>
              <a:ext uri="{FF2B5EF4-FFF2-40B4-BE49-F238E27FC236}">
                <a16:creationId xmlns:a16="http://schemas.microsoft.com/office/drawing/2014/main" id="{BFBBE376-8623-4115-8884-88804011E9A3}"/>
              </a:ext>
            </a:extLst>
          </p:cNvPr>
          <p:cNvCxnSpPr>
            <a:cxnSpLocks/>
          </p:cNvCxnSpPr>
          <p:nvPr userDrawn="1"/>
        </p:nvCxnSpPr>
        <p:spPr bwMode="auto">
          <a:xfrm>
            <a:off x="6276975" y="47565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2144191863"/>
      </p:ext>
    </p:extLst>
  </p:cSld>
  <p:clrMapOvr>
    <a:masterClrMapping/>
  </p:clrMapOvr>
  <p:extLst>
    <p:ext uri="{DCECCB84-F9BA-43D5-87BE-67443E8EF086}">
      <p15:sldGuideLst xmlns:p15="http://schemas.microsoft.com/office/powerpoint/2012/main">
        <p15:guide id="1" pos="3954" userDrawn="1">
          <p15:clr>
            <a:srgbClr val="FBAE40"/>
          </p15:clr>
        </p15:guide>
        <p15:guide id="2" orient="horz" pos="1584" userDrawn="1">
          <p15:clr>
            <a:srgbClr val="FBAE40"/>
          </p15:clr>
        </p15:guide>
        <p15:guide id="3" pos="37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Column Photo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70BCA30-51DF-4A8C-9A16-D7457208E653}"/>
              </a:ext>
            </a:extLst>
          </p:cNvPr>
          <p:cNvSpPr>
            <a:spLocks noGrp="1"/>
          </p:cNvSpPr>
          <p:nvPr>
            <p:ph type="pic" sz="quarter" idx="15" hasCustomPrompt="1"/>
          </p:nvPr>
        </p:nvSpPr>
        <p:spPr>
          <a:xfrm>
            <a:off x="6276975" y="0"/>
            <a:ext cx="5915025" cy="6858000"/>
          </a:xfrm>
          <a:solidFill>
            <a:srgbClr val="C0CAC7"/>
          </a:solidFill>
        </p:spPr>
        <p:txBody>
          <a:bodyPr tIns="1371600"/>
          <a:lstStyle>
            <a:lvl1pPr marL="0" indent="0" algn="ctr">
              <a:buNone/>
              <a:defRPr cap="all" baseline="0">
                <a:solidFill>
                  <a:schemeClr val="bg1"/>
                </a:solidFill>
              </a:defRPr>
            </a:lvl1pPr>
          </a:lstStyle>
          <a:p>
            <a:r>
              <a:rPr lang="en-US"/>
              <a:t>PHOTO</a:t>
            </a:r>
          </a:p>
        </p:txBody>
      </p:sp>
      <p:sp>
        <p:nvSpPr>
          <p:cNvPr id="2" name="Footer Placeholder 1">
            <a:extLst>
              <a:ext uri="{FF2B5EF4-FFF2-40B4-BE49-F238E27FC236}">
                <a16:creationId xmlns:a16="http://schemas.microsoft.com/office/drawing/2014/main" id="{2D5057D0-81AB-4F64-B78A-AC19A489E59F}"/>
              </a:ext>
            </a:extLst>
          </p:cNvPr>
          <p:cNvSpPr>
            <a:spLocks noGrp="1"/>
          </p:cNvSpPr>
          <p:nvPr>
            <p:ph type="ftr" sz="quarter" idx="26"/>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3D5B860A-DE42-4098-BEAB-8D3A6F4D2C46}"/>
              </a:ext>
            </a:extLst>
          </p:cNvPr>
          <p:cNvSpPr>
            <a:spLocks noGrp="1"/>
          </p:cNvSpPr>
          <p:nvPr>
            <p:ph type="sldNum" sz="quarter" idx="27"/>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
        <p:nvSpPr>
          <p:cNvPr id="5" name="Text Placeholder 4">
            <a:extLst>
              <a:ext uri="{FF2B5EF4-FFF2-40B4-BE49-F238E27FC236}">
                <a16:creationId xmlns:a16="http://schemas.microsoft.com/office/drawing/2014/main" id="{C5B043A2-0B4C-49E8-82E2-A119976A5D2B}"/>
              </a:ext>
            </a:extLst>
          </p:cNvPr>
          <p:cNvSpPr>
            <a:spLocks noGrp="1"/>
          </p:cNvSpPr>
          <p:nvPr>
            <p:ph type="body" sz="quarter" idx="28"/>
          </p:nvPr>
        </p:nvSpPr>
        <p:spPr>
          <a:xfrm>
            <a:off x="608014" y="2514599"/>
            <a:ext cx="5307012" cy="3657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422E7CAA-2B2D-4D36-BCA8-D77CD98C2D4C}"/>
              </a:ext>
            </a:extLst>
          </p:cNvPr>
          <p:cNvSpPr>
            <a:spLocks noGrp="1"/>
          </p:cNvSpPr>
          <p:nvPr>
            <p:ph type="title"/>
          </p:nvPr>
        </p:nvSpPr>
        <p:spPr>
          <a:xfrm>
            <a:off x="608014" y="630777"/>
            <a:ext cx="5307012" cy="1046440"/>
          </a:xfrm>
        </p:spPr>
        <p:txBody>
          <a:bodyPr wrap="square">
            <a:spAutoFit/>
          </a:bodyPr>
          <a:lstStyle/>
          <a:p>
            <a:r>
              <a:rPr lang="en-US"/>
              <a:t>Click to edit Master title style</a:t>
            </a:r>
          </a:p>
        </p:txBody>
      </p:sp>
      <p:cxnSp>
        <p:nvCxnSpPr>
          <p:cNvPr id="9" name="Anchor Line (Gray)">
            <a:extLst>
              <a:ext uri="{FF2B5EF4-FFF2-40B4-BE49-F238E27FC236}">
                <a16:creationId xmlns:a16="http://schemas.microsoft.com/office/drawing/2014/main" id="{BFBBE376-8623-4115-8884-88804011E9A3}"/>
              </a:ext>
            </a:extLst>
          </p:cNvPr>
          <p:cNvCxnSpPr>
            <a:cxnSpLocks/>
          </p:cNvCxnSpPr>
          <p:nvPr userDrawn="1"/>
        </p:nvCxnSpPr>
        <p:spPr bwMode="auto">
          <a:xfrm>
            <a:off x="609601" y="47565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773867340"/>
      </p:ext>
    </p:extLst>
  </p:cSld>
  <p:clrMapOvr>
    <a:masterClrMapping/>
  </p:clrMapOvr>
  <p:extLst>
    <p:ext uri="{DCECCB84-F9BA-43D5-87BE-67443E8EF086}">
      <p15:sldGuideLst xmlns:p15="http://schemas.microsoft.com/office/powerpoint/2012/main">
        <p15:guide id="1" pos="3954" userDrawn="1">
          <p15:clr>
            <a:srgbClr val="FBAE40"/>
          </p15:clr>
        </p15:guide>
        <p15:guide id="2" orient="horz" pos="1584" userDrawn="1">
          <p15:clr>
            <a:srgbClr val="FBAE40"/>
          </p15:clr>
        </p15:guide>
        <p15:guide id="3" pos="37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Column Object (lef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708FED-2C58-4BF8-99ED-4D249F6122E0}"/>
              </a:ext>
            </a:extLst>
          </p:cNvPr>
          <p:cNvSpPr>
            <a:spLocks noGrp="1"/>
          </p:cNvSpPr>
          <p:nvPr>
            <p:ph sz="half" idx="2"/>
          </p:nvPr>
        </p:nvSpPr>
        <p:spPr>
          <a:xfrm>
            <a:off x="6275388" y="2514600"/>
            <a:ext cx="530352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D3724F1-6A34-4018-BD80-57E65E7F06D1}"/>
              </a:ext>
            </a:extLst>
          </p:cNvPr>
          <p:cNvSpPr>
            <a:spLocks noGrp="1"/>
          </p:cNvSpPr>
          <p:nvPr>
            <p:ph sz="quarter" idx="4" hasCustomPrompt="1"/>
          </p:nvPr>
        </p:nvSpPr>
        <p:spPr>
          <a:xfrm>
            <a:off x="0" y="630777"/>
            <a:ext cx="5916612" cy="5541423"/>
          </a:xfrm>
        </p:spPr>
        <p:txBody>
          <a:bodyPr tIns="731520"/>
          <a:lstStyle>
            <a:lvl1pPr marL="0" indent="0" algn="ctr">
              <a:buNone/>
              <a:defRPr>
                <a:solidFill>
                  <a:srgbClr val="C0CAC7"/>
                </a:solidFill>
                <a:latin typeface="+mj-lt"/>
              </a:defRPr>
            </a:lvl1pPr>
          </a:lstStyle>
          <a:p>
            <a:pPr lvl="0"/>
            <a:r>
              <a:rPr lang="en-US"/>
              <a:t>OBJECT</a:t>
            </a:r>
          </a:p>
        </p:txBody>
      </p:sp>
      <p:sp>
        <p:nvSpPr>
          <p:cNvPr id="3" name="Footer Placeholder 2">
            <a:extLst>
              <a:ext uri="{FF2B5EF4-FFF2-40B4-BE49-F238E27FC236}">
                <a16:creationId xmlns:a16="http://schemas.microsoft.com/office/drawing/2014/main" id="{81263E7D-ACF8-4057-B711-620676FE9BD9}"/>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66437056-D690-4847-99EB-7EB24559D470}"/>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07B9254F-70E0-48BE-9215-DA4FCB1A0612}"/>
              </a:ext>
            </a:extLst>
          </p:cNvPr>
          <p:cNvSpPr>
            <a:spLocks noGrp="1"/>
          </p:cNvSpPr>
          <p:nvPr>
            <p:ph type="title"/>
          </p:nvPr>
        </p:nvSpPr>
        <p:spPr>
          <a:xfrm>
            <a:off x="6275388" y="630777"/>
            <a:ext cx="5303520" cy="1046440"/>
          </a:xfrm>
        </p:spPr>
        <p:txBody>
          <a:bodyPr wrap="square">
            <a:spAutoFit/>
          </a:bodyPr>
          <a:lstStyle/>
          <a:p>
            <a:r>
              <a:rPr lang="en-US"/>
              <a:t>Click to edit Master title style</a:t>
            </a:r>
          </a:p>
        </p:txBody>
      </p:sp>
      <p:cxnSp>
        <p:nvCxnSpPr>
          <p:cNvPr id="7" name="Straight Connector 6">
            <a:extLst>
              <a:ext uri="{FF2B5EF4-FFF2-40B4-BE49-F238E27FC236}">
                <a16:creationId xmlns:a16="http://schemas.microsoft.com/office/drawing/2014/main" id="{BADE494F-B2E7-40DA-BEFC-F919D626ACF3}"/>
              </a:ext>
            </a:extLst>
          </p:cNvPr>
          <p:cNvCxnSpPr>
            <a:cxnSpLocks/>
          </p:cNvCxnSpPr>
          <p:nvPr userDrawn="1"/>
        </p:nvCxnSpPr>
        <p:spPr bwMode="auto">
          <a:xfrm>
            <a:off x="6275388" y="47565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328015867"/>
      </p:ext>
    </p:extLst>
  </p:cSld>
  <p:clrMapOvr>
    <a:masterClrMapping/>
  </p:clrMapOvr>
  <p:extLst>
    <p:ext uri="{DCECCB84-F9BA-43D5-87BE-67443E8EF086}">
      <p15:sldGuideLst xmlns:p15="http://schemas.microsoft.com/office/powerpoint/2012/main">
        <p15:guide id="1" orient="horz" pos="1584" userDrawn="1">
          <p15:clr>
            <a:srgbClr val="FBAE40"/>
          </p15:clr>
        </p15:guide>
        <p15:guide id="2" pos="3726" userDrawn="1">
          <p15:clr>
            <a:srgbClr val="FBAE40"/>
          </p15:clr>
        </p15:guide>
        <p15:guide id="3" pos="395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Column Object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708FED-2C58-4BF8-99ED-4D249F6122E0}"/>
              </a:ext>
            </a:extLst>
          </p:cNvPr>
          <p:cNvSpPr>
            <a:spLocks noGrp="1"/>
          </p:cNvSpPr>
          <p:nvPr>
            <p:ph sz="half" idx="2"/>
          </p:nvPr>
        </p:nvSpPr>
        <p:spPr>
          <a:xfrm>
            <a:off x="609600" y="2514600"/>
            <a:ext cx="530352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D3724F1-6A34-4018-BD80-57E65E7F06D1}"/>
              </a:ext>
            </a:extLst>
          </p:cNvPr>
          <p:cNvSpPr>
            <a:spLocks noGrp="1"/>
          </p:cNvSpPr>
          <p:nvPr>
            <p:ph sz="quarter" idx="4" hasCustomPrompt="1"/>
          </p:nvPr>
        </p:nvSpPr>
        <p:spPr>
          <a:xfrm>
            <a:off x="6275388" y="630777"/>
            <a:ext cx="5916612" cy="5541423"/>
          </a:xfrm>
        </p:spPr>
        <p:txBody>
          <a:bodyPr tIns="731520"/>
          <a:lstStyle>
            <a:lvl1pPr marL="0" indent="0" algn="ctr">
              <a:buNone/>
              <a:defRPr>
                <a:solidFill>
                  <a:srgbClr val="C0CAC7"/>
                </a:solidFill>
                <a:latin typeface="+mj-lt"/>
              </a:defRPr>
            </a:lvl1pPr>
          </a:lstStyle>
          <a:p>
            <a:pPr lvl="0"/>
            <a:r>
              <a:rPr lang="en-US"/>
              <a:t>OBJECT</a:t>
            </a:r>
          </a:p>
        </p:txBody>
      </p:sp>
      <p:sp>
        <p:nvSpPr>
          <p:cNvPr id="3" name="Footer Placeholder 2">
            <a:extLst>
              <a:ext uri="{FF2B5EF4-FFF2-40B4-BE49-F238E27FC236}">
                <a16:creationId xmlns:a16="http://schemas.microsoft.com/office/drawing/2014/main" id="{81263E7D-ACF8-4057-B711-620676FE9BD9}"/>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66437056-D690-4847-99EB-7EB24559D470}"/>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07B9254F-70E0-48BE-9215-DA4FCB1A0612}"/>
              </a:ext>
            </a:extLst>
          </p:cNvPr>
          <p:cNvSpPr>
            <a:spLocks noGrp="1"/>
          </p:cNvSpPr>
          <p:nvPr>
            <p:ph type="title"/>
          </p:nvPr>
        </p:nvSpPr>
        <p:spPr>
          <a:xfrm>
            <a:off x="609600" y="630777"/>
            <a:ext cx="5303520" cy="1046440"/>
          </a:xfrm>
        </p:spPr>
        <p:txBody>
          <a:bodyPr wrap="square">
            <a:spAutoFit/>
          </a:bodyPr>
          <a:lstStyle/>
          <a:p>
            <a:r>
              <a:rPr lang="en-US"/>
              <a:t>Click to edit Master title style</a:t>
            </a:r>
          </a:p>
        </p:txBody>
      </p:sp>
      <p:cxnSp>
        <p:nvCxnSpPr>
          <p:cNvPr id="7" name="Anchor Line (Gray)">
            <a:extLst>
              <a:ext uri="{FF2B5EF4-FFF2-40B4-BE49-F238E27FC236}">
                <a16:creationId xmlns:a16="http://schemas.microsoft.com/office/drawing/2014/main" id="{4E4C6941-EF23-4B83-8ACB-7A2EA57265AE}"/>
              </a:ext>
            </a:extLst>
          </p:cNvPr>
          <p:cNvCxnSpPr>
            <a:cxnSpLocks/>
          </p:cNvCxnSpPr>
          <p:nvPr userDrawn="1"/>
        </p:nvCxnSpPr>
        <p:spPr bwMode="auto">
          <a:xfrm>
            <a:off x="609600" y="47565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2823825500"/>
      </p:ext>
    </p:extLst>
  </p:cSld>
  <p:clrMapOvr>
    <a:masterClrMapping/>
  </p:clrMapOvr>
  <p:extLst>
    <p:ext uri="{DCECCB84-F9BA-43D5-87BE-67443E8EF086}">
      <p15:sldGuideLst xmlns:p15="http://schemas.microsoft.com/office/powerpoint/2012/main">
        <p15:guide id="1" orient="horz" pos="1584" userDrawn="1">
          <p15:clr>
            <a:srgbClr val="FBAE40"/>
          </p15:clr>
        </p15:guide>
        <p15:guide id="2" pos="3726" userDrawn="1">
          <p15:clr>
            <a:srgbClr val="FBAE40"/>
          </p15:clr>
        </p15:guide>
        <p15:guide id="3" pos="395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 Photo">
    <p:spTree>
      <p:nvGrpSpPr>
        <p:cNvPr id="1" name=""/>
        <p:cNvGrpSpPr/>
        <p:nvPr/>
      </p:nvGrpSpPr>
      <p:grpSpPr>
        <a:xfrm>
          <a:off x="0" y="0"/>
          <a:ext cx="0" cy="0"/>
          <a:chOff x="0" y="0"/>
          <a:chExt cx="0" cy="0"/>
        </a:xfrm>
      </p:grpSpPr>
      <p:sp>
        <p:nvSpPr>
          <p:cNvPr id="16" name="Gradient Background">
            <a:extLst>
              <a:ext uri="{FF2B5EF4-FFF2-40B4-BE49-F238E27FC236}">
                <a16:creationId xmlns:a16="http://schemas.microsoft.com/office/drawing/2014/main" id="{D9A952C9-602C-401F-A44F-1E0C730680B3}"/>
              </a:ext>
            </a:extLst>
          </p:cNvPr>
          <p:cNvSpPr/>
          <p:nvPr userDrawn="1"/>
        </p:nvSpPr>
        <p:spPr>
          <a:xfrm rot="16200000" flipH="1">
            <a:off x="5044440" y="-289560"/>
            <a:ext cx="2103120" cy="1219200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600" y="1782762"/>
            <a:ext cx="3410712" cy="1874837"/>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11" name="Picture Placeholder 10">
            <a:extLst>
              <a:ext uri="{FF2B5EF4-FFF2-40B4-BE49-F238E27FC236}">
                <a16:creationId xmlns:a16="http://schemas.microsoft.com/office/drawing/2014/main" id="{570BCA30-51DF-4A8C-9A16-D7457208E653}"/>
              </a:ext>
            </a:extLst>
          </p:cNvPr>
          <p:cNvSpPr>
            <a:spLocks noGrp="1"/>
          </p:cNvSpPr>
          <p:nvPr>
            <p:ph type="pic" sz="quarter" idx="15" hasCustomPrompt="1"/>
          </p:nvPr>
        </p:nvSpPr>
        <p:spPr>
          <a:xfrm>
            <a:off x="609600" y="3886200"/>
            <a:ext cx="3411538" cy="2286000"/>
          </a:xfrm>
          <a:solidFill>
            <a:srgbClr val="C0CAC7"/>
          </a:solidFill>
        </p:spPr>
        <p:txBody>
          <a:bodyPr tIns="182880"/>
          <a:lstStyle>
            <a:lvl1pPr marL="0" indent="0" algn="ctr">
              <a:buNone/>
              <a:defRPr cap="all" baseline="0">
                <a:solidFill>
                  <a:schemeClr val="bg1"/>
                </a:solidFill>
              </a:defRPr>
            </a:lvl1pPr>
          </a:lstStyle>
          <a:p>
            <a:r>
              <a:rPr lang="en-US"/>
              <a:t>PHOTO</a:t>
            </a:r>
          </a:p>
        </p:txBody>
      </p:sp>
      <p:sp>
        <p:nvSpPr>
          <p:cNvPr id="12" name="Picture Placeholder 10">
            <a:extLst>
              <a:ext uri="{FF2B5EF4-FFF2-40B4-BE49-F238E27FC236}">
                <a16:creationId xmlns:a16="http://schemas.microsoft.com/office/drawing/2014/main" id="{422D1126-548E-4F26-B3A9-065346269D13}"/>
              </a:ext>
            </a:extLst>
          </p:cNvPr>
          <p:cNvSpPr>
            <a:spLocks noGrp="1"/>
          </p:cNvSpPr>
          <p:nvPr>
            <p:ph type="pic" sz="quarter" idx="16" hasCustomPrompt="1"/>
          </p:nvPr>
        </p:nvSpPr>
        <p:spPr>
          <a:xfrm>
            <a:off x="4390644" y="3886200"/>
            <a:ext cx="3410712" cy="2286000"/>
          </a:xfrm>
          <a:solidFill>
            <a:srgbClr val="C0CAC7"/>
          </a:solidFill>
        </p:spPr>
        <p:txBody>
          <a:bodyPr tIns="182880"/>
          <a:lstStyle>
            <a:lvl1pPr marL="0" indent="0" algn="ctr">
              <a:buNone/>
              <a:defRPr cap="all" baseline="0">
                <a:solidFill>
                  <a:schemeClr val="bg1"/>
                </a:solidFill>
              </a:defRPr>
            </a:lvl1pPr>
          </a:lstStyle>
          <a:p>
            <a:r>
              <a:rPr lang="en-US"/>
              <a:t>PHOTO</a:t>
            </a:r>
          </a:p>
        </p:txBody>
      </p:sp>
      <p:sp>
        <p:nvSpPr>
          <p:cNvPr id="13" name="Picture Placeholder 10">
            <a:extLst>
              <a:ext uri="{FF2B5EF4-FFF2-40B4-BE49-F238E27FC236}">
                <a16:creationId xmlns:a16="http://schemas.microsoft.com/office/drawing/2014/main" id="{534085C2-AB1E-499D-AD1C-E6448EFD28FC}"/>
              </a:ext>
            </a:extLst>
          </p:cNvPr>
          <p:cNvSpPr>
            <a:spLocks noGrp="1"/>
          </p:cNvSpPr>
          <p:nvPr>
            <p:ph type="pic" sz="quarter" idx="17" hasCustomPrompt="1"/>
          </p:nvPr>
        </p:nvSpPr>
        <p:spPr>
          <a:xfrm>
            <a:off x="8171052" y="3886200"/>
            <a:ext cx="3411347" cy="2286000"/>
          </a:xfrm>
          <a:solidFill>
            <a:srgbClr val="C0CAC7"/>
          </a:solidFill>
        </p:spPr>
        <p:txBody>
          <a:bodyPr tIns="182880"/>
          <a:lstStyle>
            <a:lvl1pPr marL="0" indent="0" algn="ctr">
              <a:buNone/>
              <a:defRPr cap="all" baseline="0">
                <a:solidFill>
                  <a:schemeClr val="bg1"/>
                </a:solidFill>
              </a:defRPr>
            </a:lvl1pPr>
          </a:lstStyle>
          <a:p>
            <a:r>
              <a:rPr lang="en-US"/>
              <a:t>PHOTO</a:t>
            </a:r>
          </a:p>
        </p:txBody>
      </p:sp>
      <p:sp>
        <p:nvSpPr>
          <p:cNvPr id="2" name="Footer Placeholder 1">
            <a:extLst>
              <a:ext uri="{FF2B5EF4-FFF2-40B4-BE49-F238E27FC236}">
                <a16:creationId xmlns:a16="http://schemas.microsoft.com/office/drawing/2014/main" id="{58751329-B1B8-4FAE-B964-AC7D981BEB9B}"/>
              </a:ext>
            </a:extLst>
          </p:cNvPr>
          <p:cNvSpPr>
            <a:spLocks noGrp="1"/>
          </p:cNvSpPr>
          <p:nvPr>
            <p:ph type="ftr" sz="quarter" idx="18"/>
          </p:nvPr>
        </p:nvSpPr>
        <p:spPr/>
        <p:txBody>
          <a:bodyPr/>
          <a:lstStyle>
            <a:lvl1pPr>
              <a:defRPr>
                <a:solidFill>
                  <a:schemeClr val="bg1">
                    <a:lumMod val="95000"/>
                  </a:schemeClr>
                </a:solidFill>
              </a:defRPr>
            </a:lvl1pPr>
          </a:lstStyle>
          <a:p>
            <a:r>
              <a:rPr lang="en-US"/>
              <a:t>Brown and Caldwell</a:t>
            </a:r>
          </a:p>
        </p:txBody>
      </p:sp>
      <p:sp>
        <p:nvSpPr>
          <p:cNvPr id="4" name="Slide Number Placeholder 3">
            <a:extLst>
              <a:ext uri="{FF2B5EF4-FFF2-40B4-BE49-F238E27FC236}">
                <a16:creationId xmlns:a16="http://schemas.microsoft.com/office/drawing/2014/main" id="{795C9B32-D1D5-4B5C-8863-A6EFA4557DCC}"/>
              </a:ext>
            </a:extLst>
          </p:cNvPr>
          <p:cNvSpPr>
            <a:spLocks noGrp="1"/>
          </p:cNvSpPr>
          <p:nvPr>
            <p:ph type="sldNum" sz="quarter" idx="19"/>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
        <p:nvSpPr>
          <p:cNvPr id="14" name="Content Placeholder 2">
            <a:extLst>
              <a:ext uri="{FF2B5EF4-FFF2-40B4-BE49-F238E27FC236}">
                <a16:creationId xmlns:a16="http://schemas.microsoft.com/office/drawing/2014/main" id="{39241BED-729D-482D-883A-95AB302C88AF}"/>
              </a:ext>
            </a:extLst>
          </p:cNvPr>
          <p:cNvSpPr>
            <a:spLocks noGrp="1"/>
          </p:cNvSpPr>
          <p:nvPr>
            <p:ph sz="half" idx="20"/>
          </p:nvPr>
        </p:nvSpPr>
        <p:spPr>
          <a:xfrm>
            <a:off x="4390644" y="1782762"/>
            <a:ext cx="3410712" cy="1874837"/>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6839E709-FDAA-49F5-8E65-DCF24C746C83}"/>
              </a:ext>
            </a:extLst>
          </p:cNvPr>
          <p:cNvSpPr>
            <a:spLocks noGrp="1"/>
          </p:cNvSpPr>
          <p:nvPr>
            <p:ph sz="half" idx="21"/>
          </p:nvPr>
        </p:nvSpPr>
        <p:spPr>
          <a:xfrm>
            <a:off x="8171688" y="1782762"/>
            <a:ext cx="3410712" cy="1874837"/>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20771A1E-9DD6-4E56-9559-0724D6ACB5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7172990"/>
      </p:ext>
    </p:extLst>
  </p:cSld>
  <p:clrMapOvr>
    <a:masterClrMapping/>
  </p:clrMapOvr>
  <p:extLst>
    <p:ext uri="{DCECCB84-F9BA-43D5-87BE-67443E8EF086}">
      <p15:sldGuideLst xmlns:p15="http://schemas.microsoft.com/office/powerpoint/2012/main">
        <p15:guide id="1" pos="2533" userDrawn="1">
          <p15:clr>
            <a:srgbClr val="FBAE40"/>
          </p15:clr>
        </p15:guide>
        <p15:guide id="2" pos="2765" userDrawn="1">
          <p15:clr>
            <a:srgbClr val="FBAE40"/>
          </p15:clr>
        </p15:guide>
        <p15:guide id="3" pos="4919" userDrawn="1">
          <p15:clr>
            <a:srgbClr val="FBAE40"/>
          </p15:clr>
        </p15:guide>
        <p15:guide id="4" pos="514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B1A38-2457-4851-B3BA-5786C4AFC3DB}"/>
              </a:ext>
            </a:extLst>
          </p:cNvPr>
          <p:cNvSpPr>
            <a:spLocks noGrp="1"/>
          </p:cNvSpPr>
          <p:nvPr>
            <p:ph type="title"/>
          </p:nvPr>
        </p:nvSpPr>
        <p:spPr>
          <a:xfrm>
            <a:off x="609600" y="630777"/>
            <a:ext cx="10972800" cy="523220"/>
          </a:xfrm>
          <a:prstGeom prst="rect">
            <a:avLst/>
          </a:prstGeom>
        </p:spPr>
        <p:txBody>
          <a:bodyPr vert="horz" lIns="0" tIns="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A357D84B-2C97-4DAB-BA8B-63DC5A94D40B}"/>
              </a:ext>
            </a:extLst>
          </p:cNvPr>
          <p:cNvSpPr>
            <a:spLocks noGrp="1"/>
          </p:cNvSpPr>
          <p:nvPr>
            <p:ph type="body" idx="1"/>
          </p:nvPr>
        </p:nvSpPr>
        <p:spPr>
          <a:xfrm>
            <a:off x="609600" y="1782762"/>
            <a:ext cx="10972800" cy="43876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Diagonal Lines">
            <a:extLst>
              <a:ext uri="{FF2B5EF4-FFF2-40B4-BE49-F238E27FC236}">
                <a16:creationId xmlns:a16="http://schemas.microsoft.com/office/drawing/2014/main" id="{F5080928-5EC4-4FC8-9166-48DB46ADB19A}"/>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cxnSp>
        <p:nvCxnSpPr>
          <p:cNvPr id="8" name="Anchor Line (Gray)">
            <a:extLst>
              <a:ext uri="{FF2B5EF4-FFF2-40B4-BE49-F238E27FC236}">
                <a16:creationId xmlns:a16="http://schemas.microsoft.com/office/drawing/2014/main" id="{BD038ED5-05EB-49DE-9D27-D343B88DF3EC}"/>
              </a:ext>
            </a:extLst>
          </p:cNvPr>
          <p:cNvCxnSpPr>
            <a:cxnSpLocks/>
          </p:cNvCxnSpPr>
          <p:nvPr userDrawn="1"/>
        </p:nvCxnSpPr>
        <p:spPr bwMode="auto">
          <a:xfrm>
            <a:off x="609600" y="475656"/>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9" name="Footer Placeholder 4">
            <a:extLst>
              <a:ext uri="{FF2B5EF4-FFF2-40B4-BE49-F238E27FC236}">
                <a16:creationId xmlns:a16="http://schemas.microsoft.com/office/drawing/2014/main" id="{B73F740A-53D1-48E1-8BBA-9F05C4044F9C}"/>
              </a:ext>
            </a:extLst>
          </p:cNvPr>
          <p:cNvSpPr>
            <a:spLocks noGrp="1"/>
          </p:cNvSpPr>
          <p:nvPr>
            <p:ph type="ftr" sz="quarter" idx="3"/>
          </p:nvPr>
        </p:nvSpPr>
        <p:spPr>
          <a:xfrm>
            <a:off x="609600" y="6356350"/>
            <a:ext cx="7191756" cy="365125"/>
          </a:xfrm>
          <a:prstGeom prst="rect">
            <a:avLst/>
          </a:prstGeom>
        </p:spPr>
        <p:txBody>
          <a:bodyPr vert="horz" lIns="0" tIns="0" rIns="0" bIns="0" rtlCol="0" anchor="ctr"/>
          <a:lstStyle>
            <a:lvl1pPr algn="l">
              <a:defRPr sz="1050">
                <a:solidFill>
                  <a:srgbClr val="909D93"/>
                </a:solidFill>
              </a:defRPr>
            </a:lvl1pPr>
          </a:lstStyle>
          <a:p>
            <a:r>
              <a:rPr lang="en-US"/>
              <a:t>Brown and Caldwell</a:t>
            </a:r>
          </a:p>
        </p:txBody>
      </p:sp>
      <p:sp>
        <p:nvSpPr>
          <p:cNvPr id="10" name="Slide Number Placeholder 5">
            <a:extLst>
              <a:ext uri="{FF2B5EF4-FFF2-40B4-BE49-F238E27FC236}">
                <a16:creationId xmlns:a16="http://schemas.microsoft.com/office/drawing/2014/main" id="{FBFFBE9B-4241-43ED-BD46-602B414CD924}"/>
              </a:ext>
            </a:extLst>
          </p:cNvPr>
          <p:cNvSpPr>
            <a:spLocks noGrp="1"/>
          </p:cNvSpPr>
          <p:nvPr>
            <p:ph type="sldNum" sz="quarter" idx="4"/>
          </p:nvPr>
        </p:nvSpPr>
        <p:spPr>
          <a:xfrm>
            <a:off x="8610600" y="6356350"/>
            <a:ext cx="2971800" cy="365125"/>
          </a:xfrm>
          <a:prstGeom prst="rect">
            <a:avLst/>
          </a:prstGeom>
        </p:spPr>
        <p:txBody>
          <a:bodyPr vert="horz" lIns="0" tIns="0" rIns="0" bIns="0" rtlCol="0" anchor="ctr"/>
          <a:lstStyle>
            <a:lvl1pPr algn="r">
              <a:defRPr sz="1050">
                <a:solidFill>
                  <a:srgbClr val="909D93"/>
                </a:solidFill>
              </a:defRPr>
            </a:lvl1pPr>
          </a:lstStyle>
          <a:p>
            <a:fld id="{04E9CEDC-B5D7-4E9A-BA46-5FD30BEA372C}" type="slidenum">
              <a:rPr lang="en-US" smtClean="0"/>
              <a:pPr/>
              <a:t>‹#›</a:t>
            </a:fld>
            <a:endParaRPr lang="en-US"/>
          </a:p>
        </p:txBody>
      </p:sp>
    </p:spTree>
    <p:extLst>
      <p:ext uri="{BB962C8B-B14F-4D97-AF65-F5344CB8AC3E}">
        <p14:creationId xmlns:p14="http://schemas.microsoft.com/office/powerpoint/2010/main" val="2669621562"/>
      </p:ext>
    </p:extLst>
  </p:cSld>
  <p:clrMap bg1="lt1" tx1="dk1" bg2="lt2" tx2="dk2" accent1="accent1" accent2="accent2" accent3="accent3" accent4="accent4" accent5="accent5" accent6="accent6" hlink="hlink" folHlink="folHlink"/>
  <p:sldLayoutIdLst>
    <p:sldLayoutId id="2147483650" r:id="rId1"/>
    <p:sldLayoutId id="2147483740" r:id="rId2"/>
    <p:sldLayoutId id="2147483652" r:id="rId3"/>
    <p:sldLayoutId id="2147483739" r:id="rId4"/>
    <p:sldLayoutId id="2147483709" r:id="rId5"/>
    <p:sldLayoutId id="2147483741" r:id="rId6"/>
    <p:sldLayoutId id="2147483742" r:id="rId7"/>
    <p:sldLayoutId id="2147483706" r:id="rId8"/>
    <p:sldLayoutId id="2147483736" r:id="rId9"/>
    <p:sldLayoutId id="2147483702" r:id="rId10"/>
    <p:sldLayoutId id="2147483704" r:id="rId11"/>
    <p:sldLayoutId id="2147483703" r:id="rId12"/>
    <p:sldLayoutId id="2147483743" r:id="rId13"/>
    <p:sldLayoutId id="2147483744" r:id="rId14"/>
    <p:sldLayoutId id="2147483705" r:id="rId15"/>
    <p:sldLayoutId id="2147483654" r:id="rId16"/>
    <p:sldLayoutId id="2147483727" r:id="rId17"/>
    <p:sldLayoutId id="2147483655" r:id="rId18"/>
    <p:sldLayoutId id="2147483737" r:id="rId19"/>
    <p:sldLayoutId id="2147483738" r:id="rId20"/>
    <p:sldLayoutId id="2147483726" r:id="rId21"/>
    <p:sldLayoutId id="2147483746" r:id="rId22"/>
    <p:sldLayoutId id="2147483747" r:id="rId23"/>
  </p:sldLayoutIdLst>
  <p:hf hdr="0" dt="0"/>
  <p:txStyles>
    <p:titleStyle>
      <a:lvl1pPr algn="l" defTabSz="914400" rtl="0" eaLnBrk="1" latinLnBrk="0" hangingPunct="1">
        <a:lnSpc>
          <a:spcPct val="85000"/>
        </a:lnSpc>
        <a:spcBef>
          <a:spcPct val="0"/>
        </a:spcBef>
        <a:buNone/>
        <a:defRPr sz="4000" kern="1200" spc="-50" baseline="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6" userDrawn="1">
          <p15:clr>
            <a:srgbClr val="F26B43"/>
          </p15:clr>
        </p15:guide>
        <p15:guide id="5" orient="horz" pos="3888" userDrawn="1">
          <p15:clr>
            <a:srgbClr val="F26B43"/>
          </p15:clr>
        </p15:guide>
        <p15:guide id="6" pos="7296" userDrawn="1">
          <p15:clr>
            <a:srgbClr val="F26B43"/>
          </p15:clr>
        </p15:guide>
        <p15:guide id="7" orient="horz" pos="1123" userDrawn="1">
          <p15:clr>
            <a:srgbClr val="F26B43"/>
          </p15:clr>
        </p15:guide>
        <p15:guide id="8"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F3F39-9F52-4863-9545-D4F08495D39B}"/>
              </a:ext>
            </a:extLst>
          </p:cNvPr>
          <p:cNvSpPr>
            <a:spLocks noGrp="1"/>
          </p:cNvSpPr>
          <p:nvPr>
            <p:ph type="title"/>
          </p:nvPr>
        </p:nvSpPr>
        <p:spPr>
          <a:xfrm>
            <a:off x="609600" y="1529394"/>
            <a:ext cx="10972800" cy="1472885"/>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9FFE5084-3636-4DCE-B40B-6CFA3A29BBB5}"/>
              </a:ext>
            </a:extLst>
          </p:cNvPr>
          <p:cNvSpPr>
            <a:spLocks noGrp="1"/>
          </p:cNvSpPr>
          <p:nvPr>
            <p:ph type="body" idx="1"/>
          </p:nvPr>
        </p:nvSpPr>
        <p:spPr>
          <a:xfrm>
            <a:off x="609600" y="3429000"/>
            <a:ext cx="10972800" cy="1981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0331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9" r:id="rId3"/>
    <p:sldLayoutId id="2147483671" r:id="rId4"/>
    <p:sldLayoutId id="2147483673" r:id="rId5"/>
    <p:sldLayoutId id="2147483728" r:id="rId6"/>
    <p:sldLayoutId id="2147483729" r:id="rId7"/>
    <p:sldLayoutId id="2147483730" r:id="rId8"/>
    <p:sldLayoutId id="2147483735" r:id="rId9"/>
  </p:sldLayoutIdLst>
  <p:hf hdr="0" dt="0"/>
  <p:txStyles>
    <p:titleStyle>
      <a:lvl1pPr algn="l" defTabSz="914400" rtl="0" eaLnBrk="1" latinLnBrk="0" hangingPunct="1">
        <a:lnSpc>
          <a:spcPct val="85000"/>
        </a:lnSpc>
        <a:spcBef>
          <a:spcPct val="0"/>
        </a:spcBef>
        <a:buNone/>
        <a:defRPr sz="5400" kern="1200" spc="-100"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Clr>
          <a:schemeClr val="tx1">
            <a:lumMod val="85000"/>
            <a:lumOff val="15000"/>
          </a:schemeClr>
        </a:buClr>
        <a:buFont typeface="Franklin Gothic Book" panose="020B0503020102020204" pitchFamily="34" charset="0"/>
        <a:buNone/>
        <a:defRPr sz="2400" kern="1200">
          <a:solidFill>
            <a:schemeClr val="tx1"/>
          </a:solidFill>
          <a:latin typeface="+mj-lt"/>
          <a:ea typeface="+mn-ea"/>
          <a:cs typeface="+mn-cs"/>
        </a:defRPr>
      </a:lvl1pPr>
      <a:lvl2pPr marL="457200" indent="0" algn="l" defTabSz="914400" rtl="0" eaLnBrk="1" latinLnBrk="0" hangingPunct="1">
        <a:lnSpc>
          <a:spcPct val="90000"/>
        </a:lnSpc>
        <a:spcBef>
          <a:spcPts val="500"/>
        </a:spcBef>
        <a:buClr>
          <a:schemeClr val="tx1">
            <a:lumMod val="85000"/>
            <a:lumOff val="15000"/>
          </a:schemeClr>
        </a:buClr>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1">
            <a:lumMod val="85000"/>
            <a:lumOff val="15000"/>
          </a:schemeClr>
        </a:buClr>
        <a:buFont typeface="Franklin Gothic Book" panose="020B05030201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1">
            <a:lumMod val="85000"/>
            <a:lumOff val="15000"/>
          </a:schemeClr>
        </a:buClr>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1">
            <a:lumMod val="85000"/>
            <a:lumOff val="15000"/>
          </a:schemeClr>
        </a:buClr>
        <a:buFont typeface="Franklin Gothic Book" panose="020B05030201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288" userDrawn="1">
          <p15:clr>
            <a:srgbClr val="F26B43"/>
          </p15:clr>
        </p15:guide>
        <p15:guide id="5" orient="horz" pos="4032" userDrawn="1">
          <p15:clr>
            <a:srgbClr val="F26B43"/>
          </p15:clr>
        </p15:guide>
        <p15:guide id="6" pos="7296" userDrawn="1">
          <p15:clr>
            <a:srgbClr val="F26B43"/>
          </p15:clr>
        </p15:guide>
        <p15:guide id="8" orient="horz" pos="3744" userDrawn="1">
          <p15:clr>
            <a:srgbClr val="F26B43"/>
          </p15:clr>
        </p15:guide>
        <p15:guide id="9" orient="horz" pos="34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hyperlink" Target="https://brwncald-dev-carbonate-dashboard.azurewebsites.net/" TargetMode="Externa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doi.org/10.1002/awwa.1925"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D7EB0F-7DBD-4477-9B6F-B61F497557DF}"/>
              </a:ext>
            </a:extLst>
          </p:cNvPr>
          <p:cNvSpPr>
            <a:spLocks noGrp="1"/>
          </p:cNvSpPr>
          <p:nvPr>
            <p:ph type="body" sz="quarter" idx="15"/>
          </p:nvPr>
        </p:nvSpPr>
        <p:spPr/>
        <p:txBody>
          <a:bodyPr/>
          <a:lstStyle/>
          <a:p>
            <a:r>
              <a:rPr lang="en-US" dirty="0"/>
              <a:t>5/8/25</a:t>
            </a:r>
          </a:p>
        </p:txBody>
      </p:sp>
      <p:sp>
        <p:nvSpPr>
          <p:cNvPr id="5" name="Title 4">
            <a:extLst>
              <a:ext uri="{FF2B5EF4-FFF2-40B4-BE49-F238E27FC236}">
                <a16:creationId xmlns:a16="http://schemas.microsoft.com/office/drawing/2014/main" id="{5B2AF846-675D-3B7A-F7AC-5D0618E76D53}"/>
              </a:ext>
            </a:extLst>
          </p:cNvPr>
          <p:cNvSpPr>
            <a:spLocks noGrp="1"/>
          </p:cNvSpPr>
          <p:nvPr>
            <p:ph type="title"/>
          </p:nvPr>
        </p:nvSpPr>
        <p:spPr/>
        <p:txBody>
          <a:bodyPr/>
          <a:lstStyle/>
          <a:p>
            <a:pPr marL="0" marR="0">
              <a:lnSpc>
                <a:spcPct val="107000"/>
              </a:lnSpc>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Using Water Quality Modeling to Improve Wildfire Resiliency</a:t>
            </a:r>
            <a:br>
              <a:rPr lang="en-US" sz="2800" b="1" dirty="0">
                <a:effectLst/>
                <a:latin typeface="Calibri" panose="020F0502020204030204" pitchFamily="34" charset="0"/>
                <a:ea typeface="Calibri" panose="020F0502020204030204" pitchFamily="34" charset="0"/>
                <a:cs typeface="Times New Roman" panose="02020603050405020304" pitchFamily="18" charset="0"/>
              </a:rPr>
            </a:br>
            <a:br>
              <a:rPr lang="en-US" sz="2800" b="1" dirty="0">
                <a:effectLst/>
                <a:latin typeface="Calibri" panose="020F0502020204030204" pitchFamily="34" charset="0"/>
                <a:ea typeface="Calibri" panose="020F0502020204030204" pitchFamily="34" charset="0"/>
                <a:cs typeface="Times New Roman" panose="02020603050405020304" pitchFamily="18" charset="0"/>
              </a:rPr>
            </a:br>
            <a:r>
              <a:rPr lang="en-US" sz="2000" b="1" dirty="0">
                <a:effectLst/>
                <a:latin typeface="Calibri" panose="020F0502020204030204" pitchFamily="34" charset="0"/>
                <a:ea typeface="Calibri" panose="020F0502020204030204" pitchFamily="34" charset="0"/>
                <a:cs typeface="Times New Roman" panose="02020603050405020304" pitchFamily="18" charset="0"/>
              </a:rPr>
              <a:t>Libby McKenna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4" descr="Golden, CO Fall Colors | Fall Scenic Drives &amp; Hiking Trails">
            <a:extLst>
              <a:ext uri="{FF2B5EF4-FFF2-40B4-BE49-F238E27FC236}">
                <a16:creationId xmlns:a16="http://schemas.microsoft.com/office/drawing/2014/main" id="{8CD1FAF3-FECB-0382-0777-626746EA2DC5}"/>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t="1977" b="1977"/>
          <a:stretch>
            <a:fillRect/>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avigation logo">
            <a:extLst>
              <a:ext uri="{FF2B5EF4-FFF2-40B4-BE49-F238E27FC236}">
                <a16:creationId xmlns:a16="http://schemas.microsoft.com/office/drawing/2014/main" id="{A1C889BD-BFF0-2DF7-7405-B29DD971B82E}"/>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t="1014" b="1014"/>
          <a:stretch>
            <a:fillRect/>
          </a:stretch>
        </p:blipFill>
        <p:spPr bwMode="auto">
          <a:xfrm>
            <a:off x="9753600" y="1325563"/>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928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0331-69EE-9DFE-F2BE-D019B9D7E46E}"/>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332D742-2EF0-2A04-8042-4FD6C6CD3647}"/>
              </a:ext>
            </a:extLst>
          </p:cNvPr>
          <p:cNvGrpSpPr/>
          <p:nvPr/>
        </p:nvGrpSpPr>
        <p:grpSpPr>
          <a:xfrm>
            <a:off x="9239071" y="1909268"/>
            <a:ext cx="2236821" cy="2446710"/>
            <a:chOff x="8986235" y="1755264"/>
            <a:chExt cx="2236821" cy="2446710"/>
          </a:xfrm>
        </p:grpSpPr>
        <p:pic>
          <p:nvPicPr>
            <p:cNvPr id="1026" name="Picture 2" descr="Experiment lab - Free vector clipart images on creazilla.com">
              <a:extLst>
                <a:ext uri="{FF2B5EF4-FFF2-40B4-BE49-F238E27FC236}">
                  <a16:creationId xmlns:a16="http://schemas.microsoft.com/office/drawing/2014/main" id="{1D3BAB9E-60CC-7F82-ED46-7D9BB4B33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5367" y="1755264"/>
              <a:ext cx="1678556" cy="18790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62E896D-E343-E850-E372-23F13FE6B0A3}"/>
                </a:ext>
              </a:extLst>
            </p:cNvPr>
            <p:cNvSpPr txBox="1"/>
            <p:nvPr/>
          </p:nvSpPr>
          <p:spPr>
            <a:xfrm>
              <a:off x="8986235" y="3832642"/>
              <a:ext cx="2236821" cy="369332"/>
            </a:xfrm>
            <a:prstGeom prst="rect">
              <a:avLst/>
            </a:prstGeom>
            <a:noFill/>
          </p:spPr>
          <p:txBody>
            <a:bodyPr wrap="square" rtlCol="0">
              <a:spAutoFit/>
            </a:bodyPr>
            <a:lstStyle/>
            <a:p>
              <a:pPr algn="ctr"/>
              <a:r>
                <a:rPr lang="en-US" dirty="0"/>
                <a:t>Bench Scale Testing</a:t>
              </a:r>
            </a:p>
          </p:txBody>
        </p:sp>
      </p:grpSp>
      <p:sp>
        <p:nvSpPr>
          <p:cNvPr id="24" name="Arrow: Right 23">
            <a:extLst>
              <a:ext uri="{FF2B5EF4-FFF2-40B4-BE49-F238E27FC236}">
                <a16:creationId xmlns:a16="http://schemas.microsoft.com/office/drawing/2014/main" id="{BA98ACBA-EA48-0FE8-F500-52EC0E523FDF}"/>
              </a:ext>
            </a:extLst>
          </p:cNvPr>
          <p:cNvSpPr/>
          <p:nvPr/>
        </p:nvSpPr>
        <p:spPr>
          <a:xfrm>
            <a:off x="8253381" y="2906856"/>
            <a:ext cx="867290" cy="293544"/>
          </a:xfrm>
          <a:prstGeom prst="right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Curved Up 24">
            <a:extLst>
              <a:ext uri="{FF2B5EF4-FFF2-40B4-BE49-F238E27FC236}">
                <a16:creationId xmlns:a16="http://schemas.microsoft.com/office/drawing/2014/main" id="{0E8F0F60-476A-C343-31BE-950033567353}"/>
              </a:ext>
            </a:extLst>
          </p:cNvPr>
          <p:cNvSpPr/>
          <p:nvPr/>
        </p:nvSpPr>
        <p:spPr>
          <a:xfrm flipH="1">
            <a:off x="6953422" y="4373202"/>
            <a:ext cx="2564781" cy="83634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2">
            <a:extLst>
              <a:ext uri="{FF2B5EF4-FFF2-40B4-BE49-F238E27FC236}">
                <a16:creationId xmlns:a16="http://schemas.microsoft.com/office/drawing/2014/main" id="{E98926BB-58D9-C4B3-78E7-9EAAF46D7E8D}"/>
              </a:ext>
            </a:extLst>
          </p:cNvPr>
          <p:cNvSpPr>
            <a:spLocks noGrp="1"/>
          </p:cNvSpPr>
          <p:nvPr>
            <p:ph type="title"/>
          </p:nvPr>
        </p:nvSpPr>
        <p:spPr>
          <a:xfrm>
            <a:off x="609600" y="630777"/>
            <a:ext cx="10972800" cy="523220"/>
          </a:xfrm>
        </p:spPr>
        <p:txBody>
          <a:bodyPr/>
          <a:lstStyle/>
          <a:p>
            <a:r>
              <a:rPr lang="en-US" dirty="0"/>
              <a:t>Modeling: How and Why?</a:t>
            </a:r>
          </a:p>
        </p:txBody>
      </p:sp>
      <p:sp>
        <p:nvSpPr>
          <p:cNvPr id="5" name="TextBox 4">
            <a:extLst>
              <a:ext uri="{FF2B5EF4-FFF2-40B4-BE49-F238E27FC236}">
                <a16:creationId xmlns:a16="http://schemas.microsoft.com/office/drawing/2014/main" id="{0D21775A-3666-0655-11A2-3492BDE40289}"/>
              </a:ext>
            </a:extLst>
          </p:cNvPr>
          <p:cNvSpPr txBox="1"/>
          <p:nvPr/>
        </p:nvSpPr>
        <p:spPr>
          <a:xfrm>
            <a:off x="8872822" y="4353094"/>
            <a:ext cx="2944353" cy="1200329"/>
          </a:xfrm>
          <a:prstGeom prst="rect">
            <a:avLst/>
          </a:prstGeom>
          <a:noFill/>
        </p:spPr>
        <p:txBody>
          <a:bodyPr wrap="square" rtlCol="0">
            <a:spAutoFit/>
          </a:bodyPr>
          <a:lstStyle/>
          <a:p>
            <a:r>
              <a:rPr lang="en-US" b="1" dirty="0">
                <a:solidFill>
                  <a:srgbClr val="7030A0"/>
                </a:solidFill>
              </a:rPr>
              <a:t>Why: </a:t>
            </a:r>
          </a:p>
          <a:p>
            <a:pPr marL="285750" indent="-285750">
              <a:buFont typeface="Arial" panose="020B0604020202020204" pitchFamily="34" charset="0"/>
              <a:buChar char="•"/>
            </a:pPr>
            <a:r>
              <a:rPr lang="en-US" dirty="0">
                <a:solidFill>
                  <a:srgbClr val="7030A0"/>
                </a:solidFill>
              </a:rPr>
              <a:t>Gather real-world data</a:t>
            </a:r>
          </a:p>
          <a:p>
            <a:pPr marL="285750" indent="-285750">
              <a:buFont typeface="Arial" panose="020B0604020202020204" pitchFamily="34" charset="0"/>
              <a:buChar char="•"/>
            </a:pPr>
            <a:r>
              <a:rPr lang="en-US" dirty="0">
                <a:solidFill>
                  <a:srgbClr val="7030A0"/>
                </a:solidFill>
              </a:rPr>
              <a:t>Easier than testing at full-scale</a:t>
            </a:r>
          </a:p>
        </p:txBody>
      </p:sp>
      <p:sp>
        <p:nvSpPr>
          <p:cNvPr id="6" name="TextBox 5">
            <a:extLst>
              <a:ext uri="{FF2B5EF4-FFF2-40B4-BE49-F238E27FC236}">
                <a16:creationId xmlns:a16="http://schemas.microsoft.com/office/drawing/2014/main" id="{A5A0B29E-42AA-5173-1E9A-A087E5CA46E4}"/>
              </a:ext>
            </a:extLst>
          </p:cNvPr>
          <p:cNvSpPr txBox="1"/>
          <p:nvPr/>
        </p:nvSpPr>
        <p:spPr>
          <a:xfrm>
            <a:off x="6925206" y="5140893"/>
            <a:ext cx="2944353" cy="1477328"/>
          </a:xfrm>
          <a:prstGeom prst="rect">
            <a:avLst/>
          </a:prstGeom>
          <a:noFill/>
        </p:spPr>
        <p:txBody>
          <a:bodyPr wrap="square" rtlCol="0">
            <a:spAutoFit/>
          </a:bodyPr>
          <a:lstStyle/>
          <a:p>
            <a:r>
              <a:rPr lang="en-US" b="1" dirty="0">
                <a:solidFill>
                  <a:srgbClr val="7030A0"/>
                </a:solidFill>
              </a:rPr>
              <a:t>Why: </a:t>
            </a:r>
          </a:p>
          <a:p>
            <a:pPr marL="285750" indent="-285750">
              <a:buFont typeface="Arial" panose="020B0604020202020204" pitchFamily="34" charset="0"/>
              <a:buChar char="•"/>
            </a:pPr>
            <a:r>
              <a:rPr lang="en-US" dirty="0">
                <a:solidFill>
                  <a:srgbClr val="7030A0"/>
                </a:solidFill>
              </a:rPr>
              <a:t>Does the model still work with new data?</a:t>
            </a:r>
          </a:p>
          <a:p>
            <a:pPr marL="285750" indent="-285750">
              <a:buFont typeface="Arial" panose="020B0604020202020204" pitchFamily="34" charset="0"/>
              <a:buChar char="•"/>
            </a:pPr>
            <a:r>
              <a:rPr lang="en-US" dirty="0">
                <a:solidFill>
                  <a:srgbClr val="7030A0"/>
                </a:solidFill>
              </a:rPr>
              <a:t>Adjust model to make better predictions</a:t>
            </a:r>
          </a:p>
        </p:txBody>
      </p:sp>
      <p:sp>
        <p:nvSpPr>
          <p:cNvPr id="2" name="TextBox 1">
            <a:extLst>
              <a:ext uri="{FF2B5EF4-FFF2-40B4-BE49-F238E27FC236}">
                <a16:creationId xmlns:a16="http://schemas.microsoft.com/office/drawing/2014/main" id="{C4CAE209-E524-427F-CA8D-5C433BCEC81B}"/>
              </a:ext>
            </a:extLst>
          </p:cNvPr>
          <p:cNvSpPr txBox="1"/>
          <p:nvPr/>
        </p:nvSpPr>
        <p:spPr>
          <a:xfrm>
            <a:off x="1187018" y="3986646"/>
            <a:ext cx="1838425" cy="369332"/>
          </a:xfrm>
          <a:prstGeom prst="rect">
            <a:avLst/>
          </a:prstGeom>
          <a:noFill/>
        </p:spPr>
        <p:txBody>
          <a:bodyPr wrap="square" rtlCol="0">
            <a:spAutoFit/>
          </a:bodyPr>
          <a:lstStyle/>
          <a:p>
            <a:pPr algn="ctr"/>
            <a:r>
              <a:rPr lang="en-US" dirty="0"/>
              <a:t>Historical Data</a:t>
            </a:r>
          </a:p>
        </p:txBody>
      </p:sp>
      <p:sp>
        <p:nvSpPr>
          <p:cNvPr id="7" name="TextBox 6">
            <a:extLst>
              <a:ext uri="{FF2B5EF4-FFF2-40B4-BE49-F238E27FC236}">
                <a16:creationId xmlns:a16="http://schemas.microsoft.com/office/drawing/2014/main" id="{5646AE41-3A99-639C-C09F-603F4006D2F5}"/>
              </a:ext>
            </a:extLst>
          </p:cNvPr>
          <p:cNvSpPr txBox="1"/>
          <p:nvPr/>
        </p:nvSpPr>
        <p:spPr>
          <a:xfrm>
            <a:off x="5448499" y="3986646"/>
            <a:ext cx="1838425" cy="369332"/>
          </a:xfrm>
          <a:prstGeom prst="rect">
            <a:avLst/>
          </a:prstGeom>
          <a:noFill/>
        </p:spPr>
        <p:txBody>
          <a:bodyPr wrap="square" rtlCol="0">
            <a:spAutoFit/>
          </a:bodyPr>
          <a:lstStyle/>
          <a:p>
            <a:pPr algn="ctr"/>
            <a:r>
              <a:rPr lang="en-US" dirty="0"/>
              <a:t>Model</a:t>
            </a:r>
          </a:p>
        </p:txBody>
      </p:sp>
      <p:sp>
        <p:nvSpPr>
          <p:cNvPr id="8" name="Arrow: Right 7">
            <a:extLst>
              <a:ext uri="{FF2B5EF4-FFF2-40B4-BE49-F238E27FC236}">
                <a16:creationId xmlns:a16="http://schemas.microsoft.com/office/drawing/2014/main" id="{33384F98-8E99-FA38-C8A1-021D3BBE8A06}"/>
              </a:ext>
            </a:extLst>
          </p:cNvPr>
          <p:cNvSpPr/>
          <p:nvPr/>
        </p:nvSpPr>
        <p:spPr>
          <a:xfrm>
            <a:off x="3702205" y="2906856"/>
            <a:ext cx="867290" cy="293544"/>
          </a:xfrm>
          <a:prstGeom prst="right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FF3D52B-0E05-07C1-2166-359950DA946F}"/>
              </a:ext>
            </a:extLst>
          </p:cNvPr>
          <p:cNvGrpSpPr/>
          <p:nvPr/>
        </p:nvGrpSpPr>
        <p:grpSpPr>
          <a:xfrm>
            <a:off x="1002643" y="2122526"/>
            <a:ext cx="2454430" cy="1757362"/>
            <a:chOff x="1152525" y="1528763"/>
            <a:chExt cx="2454430" cy="1757362"/>
          </a:xfrm>
        </p:grpSpPr>
        <p:grpSp>
          <p:nvGrpSpPr>
            <p:cNvPr id="11" name="Group 10">
              <a:extLst>
                <a:ext uri="{FF2B5EF4-FFF2-40B4-BE49-F238E27FC236}">
                  <a16:creationId xmlns:a16="http://schemas.microsoft.com/office/drawing/2014/main" id="{D890CAB8-4796-55CA-3B19-AF21F4CEEDE8}"/>
                </a:ext>
              </a:extLst>
            </p:cNvPr>
            <p:cNvGrpSpPr/>
            <p:nvPr/>
          </p:nvGrpSpPr>
          <p:grpSpPr>
            <a:xfrm>
              <a:off x="1152525" y="1528763"/>
              <a:ext cx="2454430" cy="1757362"/>
              <a:chOff x="1082675" y="1528763"/>
              <a:chExt cx="2454430" cy="1757362"/>
            </a:xfrm>
          </p:grpSpPr>
          <p:cxnSp>
            <p:nvCxnSpPr>
              <p:cNvPr id="1079" name="Straight Arrow Connector 1078">
                <a:extLst>
                  <a:ext uri="{FF2B5EF4-FFF2-40B4-BE49-F238E27FC236}">
                    <a16:creationId xmlns:a16="http://schemas.microsoft.com/office/drawing/2014/main" id="{7939EB23-166C-5735-8D1F-A684DC93C657}"/>
                  </a:ext>
                </a:extLst>
              </p:cNvPr>
              <p:cNvCxnSpPr>
                <a:cxnSpLocks/>
              </p:cNvCxnSpPr>
              <p:nvPr/>
            </p:nvCxnSpPr>
            <p:spPr>
              <a:xfrm flipV="1">
                <a:off x="1095375" y="1528763"/>
                <a:ext cx="0" cy="17573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0" name="Straight Arrow Connector 1079">
                <a:extLst>
                  <a:ext uri="{FF2B5EF4-FFF2-40B4-BE49-F238E27FC236}">
                    <a16:creationId xmlns:a16="http://schemas.microsoft.com/office/drawing/2014/main" id="{4DBB2A0A-0E3A-55A8-34D5-5E1B7AE12226}"/>
                  </a:ext>
                </a:extLst>
              </p:cNvPr>
              <p:cNvCxnSpPr>
                <a:cxnSpLocks/>
              </p:cNvCxnSpPr>
              <p:nvPr/>
            </p:nvCxnSpPr>
            <p:spPr>
              <a:xfrm>
                <a:off x="1082675" y="3279775"/>
                <a:ext cx="245443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B7944E89-ABC4-0818-15F5-447EDBD01A21}"/>
                </a:ext>
              </a:extLst>
            </p:cNvPr>
            <p:cNvSpPr/>
            <p:nvPr/>
          </p:nvSpPr>
          <p:spPr>
            <a:xfrm>
              <a:off x="1466873" y="2924947"/>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CB77BA-7CEB-E97C-E1F0-316221591C06}"/>
                </a:ext>
              </a:extLst>
            </p:cNvPr>
            <p:cNvSpPr/>
            <p:nvPr/>
          </p:nvSpPr>
          <p:spPr>
            <a:xfrm>
              <a:off x="1657373" y="303569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AB01A8-4D54-66E4-2066-9C86523F5590}"/>
                </a:ext>
              </a:extLst>
            </p:cNvPr>
            <p:cNvSpPr/>
            <p:nvPr/>
          </p:nvSpPr>
          <p:spPr>
            <a:xfrm>
              <a:off x="1784072" y="289050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7EC460-8EF5-F95F-0E26-55CF4CB5E036}"/>
                </a:ext>
              </a:extLst>
            </p:cNvPr>
            <p:cNvSpPr/>
            <p:nvPr/>
          </p:nvSpPr>
          <p:spPr>
            <a:xfrm>
              <a:off x="1900518" y="255428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CBD4F7D-A2E5-384A-1895-0D2061CA9669}"/>
                </a:ext>
              </a:extLst>
            </p:cNvPr>
            <p:cNvSpPr/>
            <p:nvPr/>
          </p:nvSpPr>
          <p:spPr>
            <a:xfrm>
              <a:off x="1991006" y="194914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68B004-5865-2F91-03E4-37FB9F11D88C}"/>
                </a:ext>
              </a:extLst>
            </p:cNvPr>
            <p:cNvSpPr/>
            <p:nvPr/>
          </p:nvSpPr>
          <p:spPr>
            <a:xfrm>
              <a:off x="2103055" y="216815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BCDC4B-2DCD-77C0-EC34-D2B06DC154F5}"/>
                </a:ext>
              </a:extLst>
            </p:cNvPr>
            <p:cNvSpPr/>
            <p:nvPr/>
          </p:nvSpPr>
          <p:spPr>
            <a:xfrm>
              <a:off x="2138614" y="2664560"/>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BF32B1-A12D-5F60-0C37-419A281EA483}"/>
                </a:ext>
              </a:extLst>
            </p:cNvPr>
            <p:cNvSpPr/>
            <p:nvPr/>
          </p:nvSpPr>
          <p:spPr>
            <a:xfrm>
              <a:off x="2290206" y="292343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856F58F-A8FC-7E34-2CE2-1CC554963B88}"/>
                </a:ext>
              </a:extLst>
            </p:cNvPr>
            <p:cNvSpPr/>
            <p:nvPr/>
          </p:nvSpPr>
          <p:spPr>
            <a:xfrm>
              <a:off x="2442606" y="307583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511BD87-312C-1AB2-CAD9-CFACF1B0963A}"/>
                </a:ext>
              </a:extLst>
            </p:cNvPr>
            <p:cNvSpPr/>
            <p:nvPr/>
          </p:nvSpPr>
          <p:spPr>
            <a:xfrm>
              <a:off x="2582951" y="297066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716488-097A-FC36-28B6-8E44155F0332}"/>
                </a:ext>
              </a:extLst>
            </p:cNvPr>
            <p:cNvSpPr/>
            <p:nvPr/>
          </p:nvSpPr>
          <p:spPr>
            <a:xfrm>
              <a:off x="2735351" y="312306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6FC8B6F-AF60-7032-D853-449447F2E5CC}"/>
                </a:ext>
              </a:extLst>
            </p:cNvPr>
            <p:cNvSpPr/>
            <p:nvPr/>
          </p:nvSpPr>
          <p:spPr>
            <a:xfrm>
              <a:off x="2804576" y="29462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99E9ED9-C90F-F0D7-1D6E-D8FFE8CC6B4D}"/>
                </a:ext>
              </a:extLst>
            </p:cNvPr>
            <p:cNvSpPr/>
            <p:nvPr/>
          </p:nvSpPr>
          <p:spPr>
            <a:xfrm>
              <a:off x="2936756" y="289050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29EC751-2DB0-4782-3295-423D11CA32C2}"/>
                </a:ext>
              </a:extLst>
            </p:cNvPr>
            <p:cNvSpPr/>
            <p:nvPr/>
          </p:nvSpPr>
          <p:spPr>
            <a:xfrm>
              <a:off x="2976549" y="265075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A5C4A62-2A8F-D13B-0870-405F60FBB586}"/>
                </a:ext>
              </a:extLst>
            </p:cNvPr>
            <p:cNvSpPr/>
            <p:nvPr/>
          </p:nvSpPr>
          <p:spPr>
            <a:xfrm>
              <a:off x="3071799" y="24115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0EBD970-39E3-A9B9-454A-5AE012B283F2}"/>
                </a:ext>
              </a:extLst>
            </p:cNvPr>
            <p:cNvSpPr/>
            <p:nvPr/>
          </p:nvSpPr>
          <p:spPr>
            <a:xfrm>
              <a:off x="3120050" y="22591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60C0C99-DC7E-9FCC-511F-BFAC9B9F6560}"/>
                </a:ext>
              </a:extLst>
            </p:cNvPr>
            <p:cNvSpPr/>
            <p:nvPr/>
          </p:nvSpPr>
          <p:spPr>
            <a:xfrm>
              <a:off x="3177512" y="247577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01C1019-A328-23DB-A741-93A8D4DC43F4}"/>
                </a:ext>
              </a:extLst>
            </p:cNvPr>
            <p:cNvSpPr/>
            <p:nvPr/>
          </p:nvSpPr>
          <p:spPr>
            <a:xfrm>
              <a:off x="3269890" y="265075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5AB955A-CD69-4DEE-9583-C8BCFA80704F}"/>
                </a:ext>
              </a:extLst>
            </p:cNvPr>
            <p:cNvSpPr/>
            <p:nvPr/>
          </p:nvSpPr>
          <p:spPr>
            <a:xfrm>
              <a:off x="3301498" y="286613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7F9EEB0-C352-1526-6BA1-B2080D439F2B}"/>
                </a:ext>
              </a:extLst>
            </p:cNvPr>
            <p:cNvSpPr/>
            <p:nvPr/>
          </p:nvSpPr>
          <p:spPr>
            <a:xfrm>
              <a:off x="3363873" y="303569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9AC482A-929D-47A6-53E2-D67ED99D90ED}"/>
                </a:ext>
              </a:extLst>
            </p:cNvPr>
            <p:cNvSpPr/>
            <p:nvPr/>
          </p:nvSpPr>
          <p:spPr>
            <a:xfrm>
              <a:off x="1402435" y="2963583"/>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C1BDAE4-B6A1-F2C2-67A3-A97890DC44DF}"/>
                </a:ext>
              </a:extLst>
            </p:cNvPr>
            <p:cNvSpPr/>
            <p:nvPr/>
          </p:nvSpPr>
          <p:spPr>
            <a:xfrm>
              <a:off x="1592935" y="307433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40E9EF3-D359-C07D-5E9C-57511749CD59}"/>
                </a:ext>
              </a:extLst>
            </p:cNvPr>
            <p:cNvSpPr/>
            <p:nvPr/>
          </p:nvSpPr>
          <p:spPr>
            <a:xfrm>
              <a:off x="1719634" y="292913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7DDAE38-B154-D08B-8514-9303DD17F3D8}"/>
                </a:ext>
              </a:extLst>
            </p:cNvPr>
            <p:cNvSpPr/>
            <p:nvPr/>
          </p:nvSpPr>
          <p:spPr>
            <a:xfrm>
              <a:off x="1836080" y="259291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F1BA25A-992B-E99A-5F07-929B72EADC07}"/>
                </a:ext>
              </a:extLst>
            </p:cNvPr>
            <p:cNvSpPr/>
            <p:nvPr/>
          </p:nvSpPr>
          <p:spPr>
            <a:xfrm>
              <a:off x="1926568" y="198778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807E017-D7D6-C1F4-6D5D-FCB3018D40B0}"/>
                </a:ext>
              </a:extLst>
            </p:cNvPr>
            <p:cNvSpPr/>
            <p:nvPr/>
          </p:nvSpPr>
          <p:spPr>
            <a:xfrm>
              <a:off x="2038617" y="220678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B6B1F4D-56EF-0A6F-0941-42887E7FE374}"/>
                </a:ext>
              </a:extLst>
            </p:cNvPr>
            <p:cNvSpPr/>
            <p:nvPr/>
          </p:nvSpPr>
          <p:spPr>
            <a:xfrm>
              <a:off x="2074176" y="2703196"/>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245D8F7-2260-E8B8-1A48-B6944C233A2C}"/>
                </a:ext>
              </a:extLst>
            </p:cNvPr>
            <p:cNvSpPr/>
            <p:nvPr/>
          </p:nvSpPr>
          <p:spPr>
            <a:xfrm>
              <a:off x="2225768" y="296207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867E31F-27C2-1A91-423E-A58B956BD581}"/>
                </a:ext>
              </a:extLst>
            </p:cNvPr>
            <p:cNvSpPr/>
            <p:nvPr/>
          </p:nvSpPr>
          <p:spPr>
            <a:xfrm>
              <a:off x="2378168" y="311447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53D6C9F-A88F-7E92-A714-39D234E52AD0}"/>
                </a:ext>
              </a:extLst>
            </p:cNvPr>
            <p:cNvSpPr/>
            <p:nvPr/>
          </p:nvSpPr>
          <p:spPr>
            <a:xfrm>
              <a:off x="2518513" y="300930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2EE6833-2BB7-37E9-BA0F-3C7A9D9F65B4}"/>
                </a:ext>
              </a:extLst>
            </p:cNvPr>
            <p:cNvSpPr/>
            <p:nvPr/>
          </p:nvSpPr>
          <p:spPr>
            <a:xfrm>
              <a:off x="2670913" y="316170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52DDA9D-33BF-40DC-EEB0-B84FB1EEA85A}"/>
                </a:ext>
              </a:extLst>
            </p:cNvPr>
            <p:cNvSpPr/>
            <p:nvPr/>
          </p:nvSpPr>
          <p:spPr>
            <a:xfrm>
              <a:off x="2740138" y="29849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9822AD8-A0FE-7617-99F2-3CAEE723CB9D}"/>
                </a:ext>
              </a:extLst>
            </p:cNvPr>
            <p:cNvSpPr/>
            <p:nvPr/>
          </p:nvSpPr>
          <p:spPr>
            <a:xfrm>
              <a:off x="2872318" y="292913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39875E4-6D45-53B2-2B96-B9A27DA4033F}"/>
                </a:ext>
              </a:extLst>
            </p:cNvPr>
            <p:cNvSpPr/>
            <p:nvPr/>
          </p:nvSpPr>
          <p:spPr>
            <a:xfrm>
              <a:off x="2912111" y="268938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725E009-DD33-580C-8016-7B76874D4E8A}"/>
                </a:ext>
              </a:extLst>
            </p:cNvPr>
            <p:cNvSpPr/>
            <p:nvPr/>
          </p:nvSpPr>
          <p:spPr>
            <a:xfrm>
              <a:off x="3007361" y="24501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CA5AACD-4A45-74EF-3F8A-CDE4EB8D090B}"/>
                </a:ext>
              </a:extLst>
            </p:cNvPr>
            <p:cNvSpPr/>
            <p:nvPr/>
          </p:nvSpPr>
          <p:spPr>
            <a:xfrm>
              <a:off x="3042912" y="22977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7E28BB4-877A-E3A9-529E-4ED786B622F1}"/>
                </a:ext>
              </a:extLst>
            </p:cNvPr>
            <p:cNvSpPr/>
            <p:nvPr/>
          </p:nvSpPr>
          <p:spPr>
            <a:xfrm>
              <a:off x="3113074" y="251440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1757517-6C36-9603-8CCA-FAA1863ECB05}"/>
                </a:ext>
              </a:extLst>
            </p:cNvPr>
            <p:cNvSpPr/>
            <p:nvPr/>
          </p:nvSpPr>
          <p:spPr>
            <a:xfrm>
              <a:off x="3205452" y="268938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2C9679A-D82F-3970-CE2E-89525746890D}"/>
                </a:ext>
              </a:extLst>
            </p:cNvPr>
            <p:cNvSpPr/>
            <p:nvPr/>
          </p:nvSpPr>
          <p:spPr>
            <a:xfrm>
              <a:off x="3237060" y="290477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6952743-1572-2668-87D4-179101341ED1}"/>
                </a:ext>
              </a:extLst>
            </p:cNvPr>
            <p:cNvSpPr/>
            <p:nvPr/>
          </p:nvSpPr>
          <p:spPr>
            <a:xfrm>
              <a:off x="3299435" y="307433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AAC0EFA-2B49-F0C9-6C06-96C5EF6096E7}"/>
                </a:ext>
              </a:extLst>
            </p:cNvPr>
            <p:cNvSpPr/>
            <p:nvPr/>
          </p:nvSpPr>
          <p:spPr>
            <a:xfrm>
              <a:off x="1336573" y="261982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23C3855-3B29-ECFC-973C-D1B2EE0AD25E}"/>
                </a:ext>
              </a:extLst>
            </p:cNvPr>
            <p:cNvSpPr/>
            <p:nvPr/>
          </p:nvSpPr>
          <p:spPr>
            <a:xfrm>
              <a:off x="1641373" y="295918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6B55752-B39A-EA0E-98AA-F7C005BC56C7}"/>
                </a:ext>
              </a:extLst>
            </p:cNvPr>
            <p:cNvSpPr/>
            <p:nvPr/>
          </p:nvSpPr>
          <p:spPr>
            <a:xfrm>
              <a:off x="1780772" y="258538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9042D3B-0985-B7F8-8898-1551A858C1A0}"/>
                </a:ext>
              </a:extLst>
            </p:cNvPr>
            <p:cNvSpPr/>
            <p:nvPr/>
          </p:nvSpPr>
          <p:spPr>
            <a:xfrm>
              <a:off x="1917859" y="225868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391B7F9-FB54-07A3-7FC3-F21E17B50226}"/>
                </a:ext>
              </a:extLst>
            </p:cNvPr>
            <p:cNvSpPr/>
            <p:nvPr/>
          </p:nvSpPr>
          <p:spPr>
            <a:xfrm>
              <a:off x="1975006" y="164403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Oval 1406">
              <a:extLst>
                <a:ext uri="{FF2B5EF4-FFF2-40B4-BE49-F238E27FC236}">
                  <a16:creationId xmlns:a16="http://schemas.microsoft.com/office/drawing/2014/main" id="{6141C759-A5DC-8F84-4271-646B626B8F38}"/>
                </a:ext>
              </a:extLst>
            </p:cNvPr>
            <p:cNvSpPr/>
            <p:nvPr/>
          </p:nvSpPr>
          <p:spPr>
            <a:xfrm>
              <a:off x="2087055" y="186303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1023">
              <a:extLst>
                <a:ext uri="{FF2B5EF4-FFF2-40B4-BE49-F238E27FC236}">
                  <a16:creationId xmlns:a16="http://schemas.microsoft.com/office/drawing/2014/main" id="{084BD35D-C9F3-263C-2FF3-DA95F398AEE2}"/>
                </a:ext>
              </a:extLst>
            </p:cNvPr>
            <p:cNvSpPr/>
            <p:nvPr/>
          </p:nvSpPr>
          <p:spPr>
            <a:xfrm>
              <a:off x="2109914" y="235944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10BD1069-0B98-7C1C-836C-93CB413DAC8A}"/>
                </a:ext>
              </a:extLst>
            </p:cNvPr>
            <p:cNvSpPr/>
            <p:nvPr/>
          </p:nvSpPr>
          <p:spPr>
            <a:xfrm>
              <a:off x="2255156" y="266911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EED3CE71-1B3A-37FD-DDB3-413989B8251A}"/>
                </a:ext>
              </a:extLst>
            </p:cNvPr>
            <p:cNvSpPr/>
            <p:nvPr/>
          </p:nvSpPr>
          <p:spPr>
            <a:xfrm>
              <a:off x="2426606" y="293581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328128C0-51ED-AE66-DCAD-90604F67A34D}"/>
                </a:ext>
              </a:extLst>
            </p:cNvPr>
            <p:cNvSpPr/>
            <p:nvPr/>
          </p:nvSpPr>
          <p:spPr>
            <a:xfrm>
              <a:off x="2566951" y="266554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E3AF0F68-2E73-6864-009B-285AF446801D}"/>
                </a:ext>
              </a:extLst>
            </p:cNvPr>
            <p:cNvSpPr/>
            <p:nvPr/>
          </p:nvSpPr>
          <p:spPr>
            <a:xfrm>
              <a:off x="2719351" y="284017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C7073940-180A-69E9-09DD-798AFD8E7F36}"/>
                </a:ext>
              </a:extLst>
            </p:cNvPr>
            <p:cNvSpPr/>
            <p:nvPr/>
          </p:nvSpPr>
          <p:spPr>
            <a:xfrm>
              <a:off x="2788576" y="26411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B54F80C7-EE49-DAEA-F6B1-2332286C5036}"/>
                </a:ext>
              </a:extLst>
            </p:cNvPr>
            <p:cNvSpPr/>
            <p:nvPr/>
          </p:nvSpPr>
          <p:spPr>
            <a:xfrm>
              <a:off x="2920756" y="258538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1031">
              <a:extLst>
                <a:ext uri="{FF2B5EF4-FFF2-40B4-BE49-F238E27FC236}">
                  <a16:creationId xmlns:a16="http://schemas.microsoft.com/office/drawing/2014/main" id="{E1CB8170-D61E-09AA-EDEC-81CFE526EE71}"/>
                </a:ext>
              </a:extLst>
            </p:cNvPr>
            <p:cNvSpPr/>
            <p:nvPr/>
          </p:nvSpPr>
          <p:spPr>
            <a:xfrm>
              <a:off x="2960549" y="234563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032">
              <a:extLst>
                <a:ext uri="{FF2B5EF4-FFF2-40B4-BE49-F238E27FC236}">
                  <a16:creationId xmlns:a16="http://schemas.microsoft.com/office/drawing/2014/main" id="{D82201F5-2C96-2393-875A-D1E2BA930981}"/>
                </a:ext>
              </a:extLst>
            </p:cNvPr>
            <p:cNvSpPr/>
            <p:nvPr/>
          </p:nvSpPr>
          <p:spPr>
            <a:xfrm>
              <a:off x="3055799" y="210640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03F6806F-0425-52D7-576B-57A797967B2D}"/>
                </a:ext>
              </a:extLst>
            </p:cNvPr>
            <p:cNvSpPr/>
            <p:nvPr/>
          </p:nvSpPr>
          <p:spPr>
            <a:xfrm>
              <a:off x="3104050" y="21349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91CB2C05-FB0D-2841-6147-D2A2B901A105}"/>
                </a:ext>
              </a:extLst>
            </p:cNvPr>
            <p:cNvSpPr/>
            <p:nvPr/>
          </p:nvSpPr>
          <p:spPr>
            <a:xfrm>
              <a:off x="3161512" y="230082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A5D659DE-BF29-9D47-4A8B-5E5F5F303965}"/>
                </a:ext>
              </a:extLst>
            </p:cNvPr>
            <p:cNvSpPr/>
            <p:nvPr/>
          </p:nvSpPr>
          <p:spPr>
            <a:xfrm>
              <a:off x="3253890" y="236468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EBCD412B-A96A-057F-6189-3715F9A44077}"/>
                </a:ext>
              </a:extLst>
            </p:cNvPr>
            <p:cNvSpPr/>
            <p:nvPr/>
          </p:nvSpPr>
          <p:spPr>
            <a:xfrm>
              <a:off x="3285498" y="256101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95019D24-9F8B-A689-DE38-950265010766}"/>
                </a:ext>
              </a:extLst>
            </p:cNvPr>
            <p:cNvSpPr/>
            <p:nvPr/>
          </p:nvSpPr>
          <p:spPr>
            <a:xfrm>
              <a:off x="3347873" y="273057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4A5AE7FB-13EB-611D-2A36-4697A55ECB49}"/>
                </a:ext>
              </a:extLst>
            </p:cNvPr>
            <p:cNvSpPr/>
            <p:nvPr/>
          </p:nvSpPr>
          <p:spPr>
            <a:xfrm>
              <a:off x="1396509" y="2868277"/>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ECCB84B8-74B6-B8DD-CF44-1E0F56CFF49F}"/>
                </a:ext>
              </a:extLst>
            </p:cNvPr>
            <p:cNvSpPr/>
            <p:nvPr/>
          </p:nvSpPr>
          <p:spPr>
            <a:xfrm>
              <a:off x="1587009" y="297902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51A67759-4370-A534-47A5-D953A9EFA5A3}"/>
                </a:ext>
              </a:extLst>
            </p:cNvPr>
            <p:cNvSpPr/>
            <p:nvPr/>
          </p:nvSpPr>
          <p:spPr>
            <a:xfrm>
              <a:off x="1713708" y="283383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a:extLst>
                <a:ext uri="{FF2B5EF4-FFF2-40B4-BE49-F238E27FC236}">
                  <a16:creationId xmlns:a16="http://schemas.microsoft.com/office/drawing/2014/main" id="{110A9076-1789-6BA5-B363-859BD7444E13}"/>
                </a:ext>
              </a:extLst>
            </p:cNvPr>
            <p:cNvSpPr/>
            <p:nvPr/>
          </p:nvSpPr>
          <p:spPr>
            <a:xfrm>
              <a:off x="1830154" y="249761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FAC2596E-FB4B-908A-DA34-6EAC7C7D0CFD}"/>
                </a:ext>
              </a:extLst>
            </p:cNvPr>
            <p:cNvSpPr/>
            <p:nvPr/>
          </p:nvSpPr>
          <p:spPr>
            <a:xfrm>
              <a:off x="1920642" y="189247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436D9AA8-DCB7-1E43-43C2-1AD0FA1CD860}"/>
                </a:ext>
              </a:extLst>
            </p:cNvPr>
            <p:cNvSpPr/>
            <p:nvPr/>
          </p:nvSpPr>
          <p:spPr>
            <a:xfrm>
              <a:off x="2032691" y="211148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37FD299E-6457-8485-C07B-9C063FC372BB}"/>
                </a:ext>
              </a:extLst>
            </p:cNvPr>
            <p:cNvSpPr/>
            <p:nvPr/>
          </p:nvSpPr>
          <p:spPr>
            <a:xfrm>
              <a:off x="2068250" y="2607890"/>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Oval 1045">
              <a:extLst>
                <a:ext uri="{FF2B5EF4-FFF2-40B4-BE49-F238E27FC236}">
                  <a16:creationId xmlns:a16="http://schemas.microsoft.com/office/drawing/2014/main" id="{5AA7F57F-BA65-3889-B74A-EF1D4970F5CB}"/>
                </a:ext>
              </a:extLst>
            </p:cNvPr>
            <p:cNvSpPr/>
            <p:nvPr/>
          </p:nvSpPr>
          <p:spPr>
            <a:xfrm>
              <a:off x="2219842" y="286676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9BD7256B-F4FF-A43B-B3CE-D0DBDAEF6EB6}"/>
                </a:ext>
              </a:extLst>
            </p:cNvPr>
            <p:cNvSpPr/>
            <p:nvPr/>
          </p:nvSpPr>
          <p:spPr>
            <a:xfrm>
              <a:off x="2372242" y="301916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Oval 1047">
              <a:extLst>
                <a:ext uri="{FF2B5EF4-FFF2-40B4-BE49-F238E27FC236}">
                  <a16:creationId xmlns:a16="http://schemas.microsoft.com/office/drawing/2014/main" id="{1F420E8F-BD32-E25D-56FC-7C7E4EC373D3}"/>
                </a:ext>
              </a:extLst>
            </p:cNvPr>
            <p:cNvSpPr/>
            <p:nvPr/>
          </p:nvSpPr>
          <p:spPr>
            <a:xfrm>
              <a:off x="2512587" y="291399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Oval 1048">
              <a:extLst>
                <a:ext uri="{FF2B5EF4-FFF2-40B4-BE49-F238E27FC236}">
                  <a16:creationId xmlns:a16="http://schemas.microsoft.com/office/drawing/2014/main" id="{5AA37D24-684B-A461-8133-AD04072F7A4C}"/>
                </a:ext>
              </a:extLst>
            </p:cNvPr>
            <p:cNvSpPr/>
            <p:nvPr/>
          </p:nvSpPr>
          <p:spPr>
            <a:xfrm>
              <a:off x="2684037" y="306639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Oval 1049">
              <a:extLst>
                <a:ext uri="{FF2B5EF4-FFF2-40B4-BE49-F238E27FC236}">
                  <a16:creationId xmlns:a16="http://schemas.microsoft.com/office/drawing/2014/main" id="{FAF9512F-1427-A0D5-5424-AB8D26689661}"/>
                </a:ext>
              </a:extLst>
            </p:cNvPr>
            <p:cNvSpPr/>
            <p:nvPr/>
          </p:nvSpPr>
          <p:spPr>
            <a:xfrm>
              <a:off x="2734212" y="28896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40A400F3-1AB3-6695-C345-EBDFE3ABECF0}"/>
                </a:ext>
              </a:extLst>
            </p:cNvPr>
            <p:cNvSpPr/>
            <p:nvPr/>
          </p:nvSpPr>
          <p:spPr>
            <a:xfrm>
              <a:off x="2866392" y="283383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C05207F1-B5B0-3A57-FAF6-82AE141B7733}"/>
                </a:ext>
              </a:extLst>
            </p:cNvPr>
            <p:cNvSpPr/>
            <p:nvPr/>
          </p:nvSpPr>
          <p:spPr>
            <a:xfrm>
              <a:off x="2906185" y="259408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Oval 1052">
              <a:extLst>
                <a:ext uri="{FF2B5EF4-FFF2-40B4-BE49-F238E27FC236}">
                  <a16:creationId xmlns:a16="http://schemas.microsoft.com/office/drawing/2014/main" id="{B796DABD-FDD4-D26F-1624-036BB68AB50F}"/>
                </a:ext>
              </a:extLst>
            </p:cNvPr>
            <p:cNvSpPr/>
            <p:nvPr/>
          </p:nvSpPr>
          <p:spPr>
            <a:xfrm>
              <a:off x="3001435" y="220880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1053">
              <a:extLst>
                <a:ext uri="{FF2B5EF4-FFF2-40B4-BE49-F238E27FC236}">
                  <a16:creationId xmlns:a16="http://schemas.microsoft.com/office/drawing/2014/main" id="{A5261D91-AA1C-D90C-6D3D-9F9741135BFB}"/>
                </a:ext>
              </a:extLst>
            </p:cNvPr>
            <p:cNvSpPr/>
            <p:nvPr/>
          </p:nvSpPr>
          <p:spPr>
            <a:xfrm>
              <a:off x="3049686" y="189130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a:extLst>
                <a:ext uri="{FF2B5EF4-FFF2-40B4-BE49-F238E27FC236}">
                  <a16:creationId xmlns:a16="http://schemas.microsoft.com/office/drawing/2014/main" id="{052C608C-A4B2-9C59-AC1C-26F7DD0CEFA6}"/>
                </a:ext>
              </a:extLst>
            </p:cNvPr>
            <p:cNvSpPr/>
            <p:nvPr/>
          </p:nvSpPr>
          <p:spPr>
            <a:xfrm>
              <a:off x="3123023" y="236830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Oval 1055">
              <a:extLst>
                <a:ext uri="{FF2B5EF4-FFF2-40B4-BE49-F238E27FC236}">
                  <a16:creationId xmlns:a16="http://schemas.microsoft.com/office/drawing/2014/main" id="{9DF3167A-F5A4-5D71-A680-4DFA071CB525}"/>
                </a:ext>
              </a:extLst>
            </p:cNvPr>
            <p:cNvSpPr/>
            <p:nvPr/>
          </p:nvSpPr>
          <p:spPr>
            <a:xfrm>
              <a:off x="3199526" y="259408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Oval 1056">
              <a:extLst>
                <a:ext uri="{FF2B5EF4-FFF2-40B4-BE49-F238E27FC236}">
                  <a16:creationId xmlns:a16="http://schemas.microsoft.com/office/drawing/2014/main" id="{A31105F1-508E-15B6-7F27-FC68EC4FE5A3}"/>
                </a:ext>
              </a:extLst>
            </p:cNvPr>
            <p:cNvSpPr/>
            <p:nvPr/>
          </p:nvSpPr>
          <p:spPr>
            <a:xfrm>
              <a:off x="3231134" y="280946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a:extLst>
                <a:ext uri="{FF2B5EF4-FFF2-40B4-BE49-F238E27FC236}">
                  <a16:creationId xmlns:a16="http://schemas.microsoft.com/office/drawing/2014/main" id="{61EB99FD-7FC2-F611-0A5D-AE5F6C4E6622}"/>
                </a:ext>
              </a:extLst>
            </p:cNvPr>
            <p:cNvSpPr/>
            <p:nvPr/>
          </p:nvSpPr>
          <p:spPr>
            <a:xfrm>
              <a:off x="3293509" y="297902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50C01E3E-C28F-94FD-A001-78A234B5F796}"/>
                </a:ext>
              </a:extLst>
            </p:cNvPr>
            <p:cNvSpPr/>
            <p:nvPr/>
          </p:nvSpPr>
          <p:spPr>
            <a:xfrm>
              <a:off x="1498623" y="2775036"/>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Oval 1059">
              <a:extLst>
                <a:ext uri="{FF2B5EF4-FFF2-40B4-BE49-F238E27FC236}">
                  <a16:creationId xmlns:a16="http://schemas.microsoft.com/office/drawing/2014/main" id="{868E0180-3251-0955-5B3E-A0CCC65CEF95}"/>
                </a:ext>
              </a:extLst>
            </p:cNvPr>
            <p:cNvSpPr/>
            <p:nvPr/>
          </p:nvSpPr>
          <p:spPr>
            <a:xfrm>
              <a:off x="1689123" y="288578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2D090003-C14F-81B8-0A08-84D3854B9531}"/>
                </a:ext>
              </a:extLst>
            </p:cNvPr>
            <p:cNvSpPr/>
            <p:nvPr/>
          </p:nvSpPr>
          <p:spPr>
            <a:xfrm>
              <a:off x="1815822" y="274059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Oval 1061">
              <a:extLst>
                <a:ext uri="{FF2B5EF4-FFF2-40B4-BE49-F238E27FC236}">
                  <a16:creationId xmlns:a16="http://schemas.microsoft.com/office/drawing/2014/main" id="{4092AD37-B81B-EF48-FE49-0166CD93F002}"/>
                </a:ext>
              </a:extLst>
            </p:cNvPr>
            <p:cNvSpPr/>
            <p:nvPr/>
          </p:nvSpPr>
          <p:spPr>
            <a:xfrm>
              <a:off x="1932268" y="240437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Oval 1062">
              <a:extLst>
                <a:ext uri="{FF2B5EF4-FFF2-40B4-BE49-F238E27FC236}">
                  <a16:creationId xmlns:a16="http://schemas.microsoft.com/office/drawing/2014/main" id="{FF275888-EAFA-1FA2-4157-FC4A1911B24B}"/>
                </a:ext>
              </a:extLst>
            </p:cNvPr>
            <p:cNvSpPr/>
            <p:nvPr/>
          </p:nvSpPr>
          <p:spPr>
            <a:xfrm>
              <a:off x="2022756" y="179923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Oval 1063">
              <a:extLst>
                <a:ext uri="{FF2B5EF4-FFF2-40B4-BE49-F238E27FC236}">
                  <a16:creationId xmlns:a16="http://schemas.microsoft.com/office/drawing/2014/main" id="{B422B23F-18D9-4FDA-C45E-F8A3A2D2DED3}"/>
                </a:ext>
              </a:extLst>
            </p:cNvPr>
            <p:cNvSpPr/>
            <p:nvPr/>
          </p:nvSpPr>
          <p:spPr>
            <a:xfrm>
              <a:off x="2134805" y="201824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02487791-F12F-BDE4-4F55-D60D933E9F93}"/>
                </a:ext>
              </a:extLst>
            </p:cNvPr>
            <p:cNvSpPr/>
            <p:nvPr/>
          </p:nvSpPr>
          <p:spPr>
            <a:xfrm>
              <a:off x="2157664" y="2514649"/>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FCD5FF1D-D9C7-39A7-608D-FCA7B233DB9A}"/>
                </a:ext>
              </a:extLst>
            </p:cNvPr>
            <p:cNvSpPr/>
            <p:nvPr/>
          </p:nvSpPr>
          <p:spPr>
            <a:xfrm>
              <a:off x="2321956" y="277352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25F65B93-468D-CA0A-47E6-43D15906B9CD}"/>
                </a:ext>
              </a:extLst>
            </p:cNvPr>
            <p:cNvSpPr/>
            <p:nvPr/>
          </p:nvSpPr>
          <p:spPr>
            <a:xfrm>
              <a:off x="2474356" y="292592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01692972-5451-A6C6-558B-A9F32ADE3DCD}"/>
                </a:ext>
              </a:extLst>
            </p:cNvPr>
            <p:cNvSpPr/>
            <p:nvPr/>
          </p:nvSpPr>
          <p:spPr>
            <a:xfrm>
              <a:off x="2614701" y="282075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Oval 1068">
              <a:extLst>
                <a:ext uri="{FF2B5EF4-FFF2-40B4-BE49-F238E27FC236}">
                  <a16:creationId xmlns:a16="http://schemas.microsoft.com/office/drawing/2014/main" id="{554118EF-E349-259D-4265-518D350F2644}"/>
                </a:ext>
              </a:extLst>
            </p:cNvPr>
            <p:cNvSpPr/>
            <p:nvPr/>
          </p:nvSpPr>
          <p:spPr>
            <a:xfrm>
              <a:off x="2767101" y="297315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22CF7767-F9B1-4FF2-CFF1-20EEDCF154BF}"/>
                </a:ext>
              </a:extLst>
            </p:cNvPr>
            <p:cNvSpPr/>
            <p:nvPr/>
          </p:nvSpPr>
          <p:spPr>
            <a:xfrm>
              <a:off x="2836326" y="27963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088FF3A0-450D-E216-45A0-502E9F8FD07E}"/>
                </a:ext>
              </a:extLst>
            </p:cNvPr>
            <p:cNvSpPr/>
            <p:nvPr/>
          </p:nvSpPr>
          <p:spPr>
            <a:xfrm>
              <a:off x="2968506" y="274059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1B1DB140-2AFB-A012-DC04-E04E8ADB340F}"/>
                </a:ext>
              </a:extLst>
            </p:cNvPr>
            <p:cNvSpPr/>
            <p:nvPr/>
          </p:nvSpPr>
          <p:spPr>
            <a:xfrm>
              <a:off x="3008299" y="250084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EFB92FC6-2935-9585-3DC3-0837764383A5}"/>
                </a:ext>
              </a:extLst>
            </p:cNvPr>
            <p:cNvSpPr/>
            <p:nvPr/>
          </p:nvSpPr>
          <p:spPr>
            <a:xfrm>
              <a:off x="3103549" y="2261612"/>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187687E5-65C6-3386-F043-6ED7A60743CB}"/>
                </a:ext>
              </a:extLst>
            </p:cNvPr>
            <p:cNvSpPr/>
            <p:nvPr/>
          </p:nvSpPr>
          <p:spPr>
            <a:xfrm>
              <a:off x="3151800" y="20234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1074">
              <a:extLst>
                <a:ext uri="{FF2B5EF4-FFF2-40B4-BE49-F238E27FC236}">
                  <a16:creationId xmlns:a16="http://schemas.microsoft.com/office/drawing/2014/main" id="{23121599-CCC2-B855-7D85-11ACDAF0E4B5}"/>
                </a:ext>
              </a:extLst>
            </p:cNvPr>
            <p:cNvSpPr/>
            <p:nvPr/>
          </p:nvSpPr>
          <p:spPr>
            <a:xfrm>
              <a:off x="3209262" y="232586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a:extLst>
                <a:ext uri="{FF2B5EF4-FFF2-40B4-BE49-F238E27FC236}">
                  <a16:creationId xmlns:a16="http://schemas.microsoft.com/office/drawing/2014/main" id="{409BBD6F-860B-066E-E004-D3B949BB3989}"/>
                </a:ext>
              </a:extLst>
            </p:cNvPr>
            <p:cNvSpPr/>
            <p:nvPr/>
          </p:nvSpPr>
          <p:spPr>
            <a:xfrm>
              <a:off x="3301640" y="250084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a:extLst>
                <a:ext uri="{FF2B5EF4-FFF2-40B4-BE49-F238E27FC236}">
                  <a16:creationId xmlns:a16="http://schemas.microsoft.com/office/drawing/2014/main" id="{69C38E36-D26E-ACC6-FCDE-1DF537F725C7}"/>
                </a:ext>
              </a:extLst>
            </p:cNvPr>
            <p:cNvSpPr/>
            <p:nvPr/>
          </p:nvSpPr>
          <p:spPr>
            <a:xfrm>
              <a:off x="3333248" y="271622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Oval 1077">
              <a:extLst>
                <a:ext uri="{FF2B5EF4-FFF2-40B4-BE49-F238E27FC236}">
                  <a16:creationId xmlns:a16="http://schemas.microsoft.com/office/drawing/2014/main" id="{6066A8C7-BC34-4E52-819B-8F2D9C21F26D}"/>
                </a:ext>
              </a:extLst>
            </p:cNvPr>
            <p:cNvSpPr/>
            <p:nvPr/>
          </p:nvSpPr>
          <p:spPr>
            <a:xfrm>
              <a:off x="3395623" y="288578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81" name="Straight Arrow Connector 1080">
            <a:extLst>
              <a:ext uri="{FF2B5EF4-FFF2-40B4-BE49-F238E27FC236}">
                <a16:creationId xmlns:a16="http://schemas.microsoft.com/office/drawing/2014/main" id="{5403ADEC-7EFD-DE82-EEB6-53A5E070F8E9}"/>
              </a:ext>
            </a:extLst>
          </p:cNvPr>
          <p:cNvCxnSpPr>
            <a:cxnSpLocks/>
          </p:cNvCxnSpPr>
          <p:nvPr/>
        </p:nvCxnSpPr>
        <p:spPr>
          <a:xfrm flipV="1">
            <a:off x="4977590" y="2171700"/>
            <a:ext cx="1989956" cy="174042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082" name="Oval 1081">
            <a:extLst>
              <a:ext uri="{FF2B5EF4-FFF2-40B4-BE49-F238E27FC236}">
                <a16:creationId xmlns:a16="http://schemas.microsoft.com/office/drawing/2014/main" id="{3317514F-527B-61D0-5EEF-9530FB0AF299}"/>
              </a:ext>
            </a:extLst>
          </p:cNvPr>
          <p:cNvSpPr/>
          <p:nvPr/>
        </p:nvSpPr>
        <p:spPr>
          <a:xfrm>
            <a:off x="6941666" y="1993578"/>
            <a:ext cx="192024" cy="1948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t>
            </a:r>
          </a:p>
        </p:txBody>
      </p:sp>
      <p:grpSp>
        <p:nvGrpSpPr>
          <p:cNvPr id="1083" name="Group 1082">
            <a:extLst>
              <a:ext uri="{FF2B5EF4-FFF2-40B4-BE49-F238E27FC236}">
                <a16:creationId xmlns:a16="http://schemas.microsoft.com/office/drawing/2014/main" id="{C8ADED24-EBD9-AE20-044A-7930A138968B}"/>
              </a:ext>
            </a:extLst>
          </p:cNvPr>
          <p:cNvGrpSpPr/>
          <p:nvPr/>
        </p:nvGrpSpPr>
        <p:grpSpPr>
          <a:xfrm>
            <a:off x="4951931" y="2156323"/>
            <a:ext cx="2454430" cy="1757362"/>
            <a:chOff x="1082675" y="1528763"/>
            <a:chExt cx="2454430" cy="1757362"/>
          </a:xfrm>
        </p:grpSpPr>
        <p:cxnSp>
          <p:nvCxnSpPr>
            <p:cNvPr id="1084" name="Straight Arrow Connector 1083">
              <a:extLst>
                <a:ext uri="{FF2B5EF4-FFF2-40B4-BE49-F238E27FC236}">
                  <a16:creationId xmlns:a16="http://schemas.microsoft.com/office/drawing/2014/main" id="{3E20B0D5-AE9C-0CDF-E201-7D729B46DA2F}"/>
                </a:ext>
              </a:extLst>
            </p:cNvPr>
            <p:cNvCxnSpPr>
              <a:cxnSpLocks/>
            </p:cNvCxnSpPr>
            <p:nvPr/>
          </p:nvCxnSpPr>
          <p:spPr>
            <a:xfrm flipV="1">
              <a:off x="1095375" y="1528763"/>
              <a:ext cx="0" cy="17573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5" name="Straight Arrow Connector 1084">
              <a:extLst>
                <a:ext uri="{FF2B5EF4-FFF2-40B4-BE49-F238E27FC236}">
                  <a16:creationId xmlns:a16="http://schemas.microsoft.com/office/drawing/2014/main" id="{23CDBBDF-97FA-C2A5-9135-8F86AA24AEC5}"/>
                </a:ext>
              </a:extLst>
            </p:cNvPr>
            <p:cNvCxnSpPr>
              <a:cxnSpLocks/>
            </p:cNvCxnSpPr>
            <p:nvPr/>
          </p:nvCxnSpPr>
          <p:spPr>
            <a:xfrm>
              <a:off x="1082675" y="3279775"/>
              <a:ext cx="245443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86" name="Oval 1085">
            <a:extLst>
              <a:ext uri="{FF2B5EF4-FFF2-40B4-BE49-F238E27FC236}">
                <a16:creationId xmlns:a16="http://schemas.microsoft.com/office/drawing/2014/main" id="{B052481D-641C-AF87-EAEA-F9BB77B83D61}"/>
              </a:ext>
            </a:extLst>
          </p:cNvPr>
          <p:cNvSpPr/>
          <p:nvPr/>
        </p:nvSpPr>
        <p:spPr>
          <a:xfrm>
            <a:off x="5832097" y="273904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7" name="Group 1086">
            <a:extLst>
              <a:ext uri="{FF2B5EF4-FFF2-40B4-BE49-F238E27FC236}">
                <a16:creationId xmlns:a16="http://schemas.microsoft.com/office/drawing/2014/main" id="{D1BC0CA1-DA71-9D16-9567-A47594C787B2}"/>
              </a:ext>
            </a:extLst>
          </p:cNvPr>
          <p:cNvGrpSpPr/>
          <p:nvPr/>
        </p:nvGrpSpPr>
        <p:grpSpPr>
          <a:xfrm>
            <a:off x="6373638" y="2386382"/>
            <a:ext cx="259882" cy="422944"/>
            <a:chOff x="1770760" y="2237793"/>
            <a:chExt cx="259882" cy="422944"/>
          </a:xfrm>
        </p:grpSpPr>
        <p:sp>
          <p:nvSpPr>
            <p:cNvPr id="1088" name="Oval 1087">
              <a:extLst>
                <a:ext uri="{FF2B5EF4-FFF2-40B4-BE49-F238E27FC236}">
                  <a16:creationId xmlns:a16="http://schemas.microsoft.com/office/drawing/2014/main" id="{886234ED-FB94-AB97-0C04-D8014C08B850}"/>
                </a:ext>
              </a:extLst>
            </p:cNvPr>
            <p:cNvSpPr/>
            <p:nvPr/>
          </p:nvSpPr>
          <p:spPr>
            <a:xfrm>
              <a:off x="1841124" y="254291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Oval 1088">
              <a:extLst>
                <a:ext uri="{FF2B5EF4-FFF2-40B4-BE49-F238E27FC236}">
                  <a16:creationId xmlns:a16="http://schemas.microsoft.com/office/drawing/2014/main" id="{39ED7CB2-AF62-293C-D314-AE2062F6FE24}"/>
                </a:ext>
              </a:extLst>
            </p:cNvPr>
            <p:cNvSpPr/>
            <p:nvPr/>
          </p:nvSpPr>
          <p:spPr>
            <a:xfrm>
              <a:off x="1776686" y="258154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Oval 1193">
              <a:extLst>
                <a:ext uri="{FF2B5EF4-FFF2-40B4-BE49-F238E27FC236}">
                  <a16:creationId xmlns:a16="http://schemas.microsoft.com/office/drawing/2014/main" id="{85B1E2E4-4A53-CD1E-CD5F-C92FE81427D9}"/>
                </a:ext>
              </a:extLst>
            </p:cNvPr>
            <p:cNvSpPr/>
            <p:nvPr/>
          </p:nvSpPr>
          <p:spPr>
            <a:xfrm>
              <a:off x="1825124" y="223779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Oval 1194">
              <a:extLst>
                <a:ext uri="{FF2B5EF4-FFF2-40B4-BE49-F238E27FC236}">
                  <a16:creationId xmlns:a16="http://schemas.microsoft.com/office/drawing/2014/main" id="{16726D0E-8B28-FDA4-C784-2B63FE268EFC}"/>
                </a:ext>
              </a:extLst>
            </p:cNvPr>
            <p:cNvSpPr/>
            <p:nvPr/>
          </p:nvSpPr>
          <p:spPr>
            <a:xfrm>
              <a:off x="1937173" y="245679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Oval 1197">
              <a:extLst>
                <a:ext uri="{FF2B5EF4-FFF2-40B4-BE49-F238E27FC236}">
                  <a16:creationId xmlns:a16="http://schemas.microsoft.com/office/drawing/2014/main" id="{BD0A98A2-2993-3965-89B9-71D244F909FC}"/>
                </a:ext>
              </a:extLst>
            </p:cNvPr>
            <p:cNvSpPr/>
            <p:nvPr/>
          </p:nvSpPr>
          <p:spPr>
            <a:xfrm>
              <a:off x="1770760" y="248624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Oval 1198">
              <a:extLst>
                <a:ext uri="{FF2B5EF4-FFF2-40B4-BE49-F238E27FC236}">
                  <a16:creationId xmlns:a16="http://schemas.microsoft.com/office/drawing/2014/main" id="{3FF503DC-84F5-9C8B-6550-BF19497FFEEF}"/>
                </a:ext>
              </a:extLst>
            </p:cNvPr>
            <p:cNvSpPr/>
            <p:nvPr/>
          </p:nvSpPr>
          <p:spPr>
            <a:xfrm>
              <a:off x="1872874" y="239300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Oval 1199">
              <a:extLst>
                <a:ext uri="{FF2B5EF4-FFF2-40B4-BE49-F238E27FC236}">
                  <a16:creationId xmlns:a16="http://schemas.microsoft.com/office/drawing/2014/main" id="{8F9F1F6C-79A1-5742-E2F0-D7B6A0D1F2EA}"/>
                </a:ext>
              </a:extLst>
            </p:cNvPr>
            <p:cNvSpPr/>
            <p:nvPr/>
          </p:nvSpPr>
          <p:spPr>
            <a:xfrm>
              <a:off x="1984923" y="261200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1" name="Group 1200">
            <a:extLst>
              <a:ext uri="{FF2B5EF4-FFF2-40B4-BE49-F238E27FC236}">
                <a16:creationId xmlns:a16="http://schemas.microsoft.com/office/drawing/2014/main" id="{EA6EFB42-0DAB-E9FA-443A-9FE451C7034C}"/>
              </a:ext>
            </a:extLst>
          </p:cNvPr>
          <p:cNvGrpSpPr/>
          <p:nvPr/>
        </p:nvGrpSpPr>
        <p:grpSpPr>
          <a:xfrm>
            <a:off x="5580178" y="2795712"/>
            <a:ext cx="422611" cy="465963"/>
            <a:chOff x="1630890" y="2761915"/>
            <a:chExt cx="422611" cy="465963"/>
          </a:xfrm>
        </p:grpSpPr>
        <p:sp>
          <p:nvSpPr>
            <p:cNvPr id="1202" name="Oval 1201">
              <a:extLst>
                <a:ext uri="{FF2B5EF4-FFF2-40B4-BE49-F238E27FC236}">
                  <a16:creationId xmlns:a16="http://schemas.microsoft.com/office/drawing/2014/main" id="{EF66A1A4-ADAA-1C09-C105-73B098BEFFD2}"/>
                </a:ext>
              </a:extLst>
            </p:cNvPr>
            <p:cNvSpPr/>
            <p:nvPr/>
          </p:nvSpPr>
          <p:spPr>
            <a:xfrm>
              <a:off x="1750636" y="314804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Oval 1202">
              <a:extLst>
                <a:ext uri="{FF2B5EF4-FFF2-40B4-BE49-F238E27FC236}">
                  <a16:creationId xmlns:a16="http://schemas.microsoft.com/office/drawing/2014/main" id="{42609906-92CD-1753-33D4-34569D668158}"/>
                </a:ext>
              </a:extLst>
            </p:cNvPr>
            <p:cNvSpPr/>
            <p:nvPr/>
          </p:nvSpPr>
          <p:spPr>
            <a:xfrm>
              <a:off x="1953173" y="276191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Oval 1203">
              <a:extLst>
                <a:ext uri="{FF2B5EF4-FFF2-40B4-BE49-F238E27FC236}">
                  <a16:creationId xmlns:a16="http://schemas.microsoft.com/office/drawing/2014/main" id="{DF8498EF-8FCB-FD7D-6CBA-8BFF9E32117D}"/>
                </a:ext>
              </a:extLst>
            </p:cNvPr>
            <p:cNvSpPr/>
            <p:nvPr/>
          </p:nvSpPr>
          <p:spPr>
            <a:xfrm>
              <a:off x="1888735" y="280055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Oval 1204">
              <a:extLst>
                <a:ext uri="{FF2B5EF4-FFF2-40B4-BE49-F238E27FC236}">
                  <a16:creationId xmlns:a16="http://schemas.microsoft.com/office/drawing/2014/main" id="{105D61B5-6BED-AECB-6E12-B92A15691EE1}"/>
                </a:ext>
              </a:extLst>
            </p:cNvPr>
            <p:cNvSpPr/>
            <p:nvPr/>
          </p:nvSpPr>
          <p:spPr>
            <a:xfrm>
              <a:off x="1630890" y="31791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Oval 1205">
              <a:extLst>
                <a:ext uri="{FF2B5EF4-FFF2-40B4-BE49-F238E27FC236}">
                  <a16:creationId xmlns:a16="http://schemas.microsoft.com/office/drawing/2014/main" id="{7723A87A-A689-40D9-0819-F11F8F8F0356}"/>
                </a:ext>
              </a:extLst>
            </p:cNvPr>
            <p:cNvSpPr/>
            <p:nvPr/>
          </p:nvSpPr>
          <p:spPr>
            <a:xfrm>
              <a:off x="1767977" y="285245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Oval 1206">
              <a:extLst>
                <a:ext uri="{FF2B5EF4-FFF2-40B4-BE49-F238E27FC236}">
                  <a16:creationId xmlns:a16="http://schemas.microsoft.com/office/drawing/2014/main" id="{7469509F-8704-88D2-A7F4-135F686484E2}"/>
                </a:ext>
              </a:extLst>
            </p:cNvPr>
            <p:cNvSpPr/>
            <p:nvPr/>
          </p:nvSpPr>
          <p:spPr>
            <a:xfrm>
              <a:off x="1960032" y="295320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Oval 1207">
              <a:extLst>
                <a:ext uri="{FF2B5EF4-FFF2-40B4-BE49-F238E27FC236}">
                  <a16:creationId xmlns:a16="http://schemas.microsoft.com/office/drawing/2014/main" id="{E5AE8093-2C9C-786F-E774-0FAC608B0BAC}"/>
                </a:ext>
              </a:extLst>
            </p:cNvPr>
            <p:cNvSpPr/>
            <p:nvPr/>
          </p:nvSpPr>
          <p:spPr>
            <a:xfrm>
              <a:off x="1680272" y="309137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9" name="Oval 1208">
              <a:extLst>
                <a:ext uri="{FF2B5EF4-FFF2-40B4-BE49-F238E27FC236}">
                  <a16:creationId xmlns:a16="http://schemas.microsoft.com/office/drawing/2014/main" id="{6B926222-E856-B239-DF2C-E5C7BE820A9E}"/>
                </a:ext>
              </a:extLst>
            </p:cNvPr>
            <p:cNvSpPr/>
            <p:nvPr/>
          </p:nvSpPr>
          <p:spPr>
            <a:xfrm>
              <a:off x="1782386" y="299813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0" name="Oval 1209">
              <a:extLst>
                <a:ext uri="{FF2B5EF4-FFF2-40B4-BE49-F238E27FC236}">
                  <a16:creationId xmlns:a16="http://schemas.microsoft.com/office/drawing/2014/main" id="{1ED62A46-FE7A-77C5-2983-9E82BF2E19A7}"/>
                </a:ext>
              </a:extLst>
            </p:cNvPr>
            <p:cNvSpPr/>
            <p:nvPr/>
          </p:nvSpPr>
          <p:spPr>
            <a:xfrm>
              <a:off x="2007782" y="3108412"/>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1" name="Group 1210">
            <a:extLst>
              <a:ext uri="{FF2B5EF4-FFF2-40B4-BE49-F238E27FC236}">
                <a16:creationId xmlns:a16="http://schemas.microsoft.com/office/drawing/2014/main" id="{494B8FF1-2501-12DB-A113-13165871B76C}"/>
              </a:ext>
            </a:extLst>
          </p:cNvPr>
          <p:cNvGrpSpPr/>
          <p:nvPr/>
        </p:nvGrpSpPr>
        <p:grpSpPr>
          <a:xfrm>
            <a:off x="6279339" y="2617203"/>
            <a:ext cx="147833" cy="292409"/>
            <a:chOff x="2899804" y="2485066"/>
            <a:chExt cx="147833" cy="292409"/>
          </a:xfrm>
        </p:grpSpPr>
        <p:sp>
          <p:nvSpPr>
            <p:cNvPr id="1212" name="Oval 1211">
              <a:extLst>
                <a:ext uri="{FF2B5EF4-FFF2-40B4-BE49-F238E27FC236}">
                  <a16:creationId xmlns:a16="http://schemas.microsoft.com/office/drawing/2014/main" id="{99E30E3D-60FB-22F3-89BF-DAD596B6C494}"/>
                </a:ext>
              </a:extLst>
            </p:cNvPr>
            <p:cNvSpPr/>
            <p:nvPr/>
          </p:nvSpPr>
          <p:spPr>
            <a:xfrm>
              <a:off x="2905917" y="270016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Oval 1212">
              <a:extLst>
                <a:ext uri="{FF2B5EF4-FFF2-40B4-BE49-F238E27FC236}">
                  <a16:creationId xmlns:a16="http://schemas.microsoft.com/office/drawing/2014/main" id="{8F1CDDCF-A532-86B2-FB70-1A8CF4F25D7C}"/>
                </a:ext>
              </a:extLst>
            </p:cNvPr>
            <p:cNvSpPr/>
            <p:nvPr/>
          </p:nvSpPr>
          <p:spPr>
            <a:xfrm>
              <a:off x="2954168" y="272874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Oval 1213">
              <a:extLst>
                <a:ext uri="{FF2B5EF4-FFF2-40B4-BE49-F238E27FC236}">
                  <a16:creationId xmlns:a16="http://schemas.microsoft.com/office/drawing/2014/main" id="{4E9F30FD-57E1-E931-4724-2C22EA054B3A}"/>
                </a:ext>
              </a:extLst>
            </p:cNvPr>
            <p:cNvSpPr/>
            <p:nvPr/>
          </p:nvSpPr>
          <p:spPr>
            <a:xfrm>
              <a:off x="2899804" y="248506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Oval 1214">
              <a:extLst>
                <a:ext uri="{FF2B5EF4-FFF2-40B4-BE49-F238E27FC236}">
                  <a16:creationId xmlns:a16="http://schemas.microsoft.com/office/drawing/2014/main" id="{6FF37D1E-627D-A466-57B0-7E3C2D946B9F}"/>
                </a:ext>
              </a:extLst>
            </p:cNvPr>
            <p:cNvSpPr/>
            <p:nvPr/>
          </p:nvSpPr>
          <p:spPr>
            <a:xfrm>
              <a:off x="3001918" y="261725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0" name="Group 1279">
            <a:extLst>
              <a:ext uri="{FF2B5EF4-FFF2-40B4-BE49-F238E27FC236}">
                <a16:creationId xmlns:a16="http://schemas.microsoft.com/office/drawing/2014/main" id="{8381E9CA-6CA2-42D1-DC7E-FAACA013DC85}"/>
              </a:ext>
            </a:extLst>
          </p:cNvPr>
          <p:cNvGrpSpPr/>
          <p:nvPr/>
        </p:nvGrpSpPr>
        <p:grpSpPr>
          <a:xfrm>
            <a:off x="5926652" y="2639720"/>
            <a:ext cx="426603" cy="425312"/>
            <a:chOff x="2770874" y="2802566"/>
            <a:chExt cx="426603" cy="425312"/>
          </a:xfrm>
        </p:grpSpPr>
        <p:sp>
          <p:nvSpPr>
            <p:cNvPr id="1281" name="Oval 1280">
              <a:extLst>
                <a:ext uri="{FF2B5EF4-FFF2-40B4-BE49-F238E27FC236}">
                  <a16:creationId xmlns:a16="http://schemas.microsoft.com/office/drawing/2014/main" id="{64CEDCA8-F4DC-15D3-8317-CF36768F5F8F}"/>
                </a:ext>
              </a:extLst>
            </p:cNvPr>
            <p:cNvSpPr/>
            <p:nvPr/>
          </p:nvSpPr>
          <p:spPr>
            <a:xfrm>
              <a:off x="2921917" y="300528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Oval 1281">
              <a:extLst>
                <a:ext uri="{FF2B5EF4-FFF2-40B4-BE49-F238E27FC236}">
                  <a16:creationId xmlns:a16="http://schemas.microsoft.com/office/drawing/2014/main" id="{736C31A6-DF05-01D2-AFE6-88980922A287}"/>
                </a:ext>
              </a:extLst>
            </p:cNvPr>
            <p:cNvSpPr/>
            <p:nvPr/>
          </p:nvSpPr>
          <p:spPr>
            <a:xfrm>
              <a:off x="2970168" y="285288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3" name="Oval 1282">
              <a:extLst>
                <a:ext uri="{FF2B5EF4-FFF2-40B4-BE49-F238E27FC236}">
                  <a16:creationId xmlns:a16="http://schemas.microsoft.com/office/drawing/2014/main" id="{5C7E012F-B18F-6F13-321A-BC40001C331F}"/>
                </a:ext>
              </a:extLst>
            </p:cNvPr>
            <p:cNvSpPr/>
            <p:nvPr/>
          </p:nvSpPr>
          <p:spPr>
            <a:xfrm>
              <a:off x="3027630" y="306953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Oval 1283">
              <a:extLst>
                <a:ext uri="{FF2B5EF4-FFF2-40B4-BE49-F238E27FC236}">
                  <a16:creationId xmlns:a16="http://schemas.microsoft.com/office/drawing/2014/main" id="{835F95A1-854B-C506-A807-62D88C09C64A}"/>
                </a:ext>
              </a:extLst>
            </p:cNvPr>
            <p:cNvSpPr/>
            <p:nvPr/>
          </p:nvSpPr>
          <p:spPr>
            <a:xfrm>
              <a:off x="2857479" y="304392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Oval 1284">
              <a:extLst>
                <a:ext uri="{FF2B5EF4-FFF2-40B4-BE49-F238E27FC236}">
                  <a16:creationId xmlns:a16="http://schemas.microsoft.com/office/drawing/2014/main" id="{21F91DB3-0D98-F2D2-2081-C184E569342E}"/>
                </a:ext>
              </a:extLst>
            </p:cNvPr>
            <p:cNvSpPr/>
            <p:nvPr/>
          </p:nvSpPr>
          <p:spPr>
            <a:xfrm>
              <a:off x="2893030" y="289152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Oval 1285">
              <a:extLst>
                <a:ext uri="{FF2B5EF4-FFF2-40B4-BE49-F238E27FC236}">
                  <a16:creationId xmlns:a16="http://schemas.microsoft.com/office/drawing/2014/main" id="{4557AC45-984E-914C-FD99-4A7886C40AE4}"/>
                </a:ext>
              </a:extLst>
            </p:cNvPr>
            <p:cNvSpPr/>
            <p:nvPr/>
          </p:nvSpPr>
          <p:spPr>
            <a:xfrm>
              <a:off x="2963192" y="310817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Oval 1286">
              <a:extLst>
                <a:ext uri="{FF2B5EF4-FFF2-40B4-BE49-F238E27FC236}">
                  <a16:creationId xmlns:a16="http://schemas.microsoft.com/office/drawing/2014/main" id="{8E2780FE-4975-7457-D5AD-F9BEDC4BF5C5}"/>
                </a:ext>
              </a:extLst>
            </p:cNvPr>
            <p:cNvSpPr/>
            <p:nvPr/>
          </p:nvSpPr>
          <p:spPr>
            <a:xfrm>
              <a:off x="2770874" y="31791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Oval 1287">
              <a:extLst>
                <a:ext uri="{FF2B5EF4-FFF2-40B4-BE49-F238E27FC236}">
                  <a16:creationId xmlns:a16="http://schemas.microsoft.com/office/drawing/2014/main" id="{A586103E-4705-B2B4-4715-9BB631BEEA01}"/>
                </a:ext>
              </a:extLst>
            </p:cNvPr>
            <p:cNvSpPr/>
            <p:nvPr/>
          </p:nvSpPr>
          <p:spPr>
            <a:xfrm>
              <a:off x="2810667" y="293939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Oval 1288">
              <a:extLst>
                <a:ext uri="{FF2B5EF4-FFF2-40B4-BE49-F238E27FC236}">
                  <a16:creationId xmlns:a16="http://schemas.microsoft.com/office/drawing/2014/main" id="{16057175-09BF-18ED-22C5-C4544E4D7E4B}"/>
                </a:ext>
              </a:extLst>
            </p:cNvPr>
            <p:cNvSpPr/>
            <p:nvPr/>
          </p:nvSpPr>
          <p:spPr>
            <a:xfrm>
              <a:off x="3011630" y="289459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Oval 1289">
              <a:extLst>
                <a:ext uri="{FF2B5EF4-FFF2-40B4-BE49-F238E27FC236}">
                  <a16:creationId xmlns:a16="http://schemas.microsoft.com/office/drawing/2014/main" id="{965D9C37-DF29-F797-724A-C1C2A01AC378}"/>
                </a:ext>
              </a:extLst>
            </p:cNvPr>
            <p:cNvSpPr/>
            <p:nvPr/>
          </p:nvSpPr>
          <p:spPr>
            <a:xfrm>
              <a:off x="3104008" y="29584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Oval 1290">
              <a:extLst>
                <a:ext uri="{FF2B5EF4-FFF2-40B4-BE49-F238E27FC236}">
                  <a16:creationId xmlns:a16="http://schemas.microsoft.com/office/drawing/2014/main" id="{E3E2A6B4-9E21-CC31-7DF2-6F96D21D976F}"/>
                </a:ext>
              </a:extLst>
            </p:cNvPr>
            <p:cNvSpPr/>
            <p:nvPr/>
          </p:nvSpPr>
          <p:spPr>
            <a:xfrm>
              <a:off x="3135616" y="315477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Oval 1291">
              <a:extLst>
                <a:ext uri="{FF2B5EF4-FFF2-40B4-BE49-F238E27FC236}">
                  <a16:creationId xmlns:a16="http://schemas.microsoft.com/office/drawing/2014/main" id="{4DDD3E9A-5C60-261C-8B09-CA42A08A9F9E}"/>
                </a:ext>
              </a:extLst>
            </p:cNvPr>
            <p:cNvSpPr/>
            <p:nvPr/>
          </p:nvSpPr>
          <p:spPr>
            <a:xfrm>
              <a:off x="2851553" y="280256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Oval 1407">
              <a:extLst>
                <a:ext uri="{FF2B5EF4-FFF2-40B4-BE49-F238E27FC236}">
                  <a16:creationId xmlns:a16="http://schemas.microsoft.com/office/drawing/2014/main" id="{1F29F79E-2CA4-F307-A56C-885EB54F9398}"/>
                </a:ext>
              </a:extLst>
            </p:cNvPr>
            <p:cNvSpPr/>
            <p:nvPr/>
          </p:nvSpPr>
          <p:spPr>
            <a:xfrm>
              <a:off x="2973141" y="296206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9" name="Oval 1408">
              <a:extLst>
                <a:ext uri="{FF2B5EF4-FFF2-40B4-BE49-F238E27FC236}">
                  <a16:creationId xmlns:a16="http://schemas.microsoft.com/office/drawing/2014/main" id="{E23AC2DA-C769-D106-CE9D-659DC44DDC2A}"/>
                </a:ext>
              </a:extLst>
            </p:cNvPr>
            <p:cNvSpPr/>
            <p:nvPr/>
          </p:nvSpPr>
          <p:spPr>
            <a:xfrm>
              <a:off x="2858417" y="309460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0" name="Oval 1409">
              <a:extLst>
                <a:ext uri="{FF2B5EF4-FFF2-40B4-BE49-F238E27FC236}">
                  <a16:creationId xmlns:a16="http://schemas.microsoft.com/office/drawing/2014/main" id="{57EABB70-56BC-4491-D8F3-80A07DF1BFD8}"/>
                </a:ext>
              </a:extLst>
            </p:cNvPr>
            <p:cNvSpPr/>
            <p:nvPr/>
          </p:nvSpPr>
          <p:spPr>
            <a:xfrm>
              <a:off x="2953667" y="285537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1" name="Oval 1410">
              <a:extLst>
                <a:ext uri="{FF2B5EF4-FFF2-40B4-BE49-F238E27FC236}">
                  <a16:creationId xmlns:a16="http://schemas.microsoft.com/office/drawing/2014/main" id="{AEE302A7-EEB1-BBC3-B9E2-9D38EDD3B6E6}"/>
                </a:ext>
              </a:extLst>
            </p:cNvPr>
            <p:cNvSpPr/>
            <p:nvPr/>
          </p:nvSpPr>
          <p:spPr>
            <a:xfrm>
              <a:off x="3059380" y="291962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2" name="Oval 1411">
              <a:extLst>
                <a:ext uri="{FF2B5EF4-FFF2-40B4-BE49-F238E27FC236}">
                  <a16:creationId xmlns:a16="http://schemas.microsoft.com/office/drawing/2014/main" id="{9FDA6E91-FB18-3CF1-A0D4-8D87439BA817}"/>
                </a:ext>
              </a:extLst>
            </p:cNvPr>
            <p:cNvSpPr/>
            <p:nvPr/>
          </p:nvSpPr>
          <p:spPr>
            <a:xfrm>
              <a:off x="3151758" y="309460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3" name="Group 1412">
            <a:extLst>
              <a:ext uri="{FF2B5EF4-FFF2-40B4-BE49-F238E27FC236}">
                <a16:creationId xmlns:a16="http://schemas.microsoft.com/office/drawing/2014/main" id="{E9BFA66D-E120-D747-DD36-B4A838E10137}"/>
              </a:ext>
            </a:extLst>
          </p:cNvPr>
          <p:cNvGrpSpPr/>
          <p:nvPr/>
        </p:nvGrpSpPr>
        <p:grpSpPr>
          <a:xfrm>
            <a:off x="5066748" y="3449817"/>
            <a:ext cx="509914" cy="343669"/>
            <a:chOff x="2069960" y="3460528"/>
            <a:chExt cx="509914" cy="343669"/>
          </a:xfrm>
        </p:grpSpPr>
        <p:sp>
          <p:nvSpPr>
            <p:cNvPr id="1414" name="Oval 1413">
              <a:extLst>
                <a:ext uri="{FF2B5EF4-FFF2-40B4-BE49-F238E27FC236}">
                  <a16:creationId xmlns:a16="http://schemas.microsoft.com/office/drawing/2014/main" id="{E52D2F01-F6C5-809D-607A-EC449AC0043B}"/>
                </a:ext>
              </a:extLst>
            </p:cNvPr>
            <p:cNvSpPr/>
            <p:nvPr/>
          </p:nvSpPr>
          <p:spPr>
            <a:xfrm>
              <a:off x="2140324" y="35171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Oval 1414">
              <a:extLst>
                <a:ext uri="{FF2B5EF4-FFF2-40B4-BE49-F238E27FC236}">
                  <a16:creationId xmlns:a16="http://schemas.microsoft.com/office/drawing/2014/main" id="{BFC8FBEE-8805-588C-C51C-7C9F36906A6A}"/>
                </a:ext>
              </a:extLst>
            </p:cNvPr>
            <p:cNvSpPr/>
            <p:nvPr/>
          </p:nvSpPr>
          <p:spPr>
            <a:xfrm>
              <a:off x="2292724" y="36695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 name="Oval 1415">
              <a:extLst>
                <a:ext uri="{FF2B5EF4-FFF2-40B4-BE49-F238E27FC236}">
                  <a16:creationId xmlns:a16="http://schemas.microsoft.com/office/drawing/2014/main" id="{EA4E5F06-7B09-975A-ADCC-7F65587C7114}"/>
                </a:ext>
              </a:extLst>
            </p:cNvPr>
            <p:cNvSpPr/>
            <p:nvPr/>
          </p:nvSpPr>
          <p:spPr>
            <a:xfrm>
              <a:off x="2433069" y="356442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7" name="Oval 1416">
              <a:extLst>
                <a:ext uri="{FF2B5EF4-FFF2-40B4-BE49-F238E27FC236}">
                  <a16:creationId xmlns:a16="http://schemas.microsoft.com/office/drawing/2014/main" id="{C137F44D-8AC6-93F5-4013-00B39ECCDB8A}"/>
                </a:ext>
              </a:extLst>
            </p:cNvPr>
            <p:cNvSpPr/>
            <p:nvPr/>
          </p:nvSpPr>
          <p:spPr>
            <a:xfrm>
              <a:off x="2075886" y="35558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8" name="Oval 1417">
              <a:extLst>
                <a:ext uri="{FF2B5EF4-FFF2-40B4-BE49-F238E27FC236}">
                  <a16:creationId xmlns:a16="http://schemas.microsoft.com/office/drawing/2014/main" id="{0C00AD78-5B13-FF64-D3DA-3CFC3145B2E9}"/>
                </a:ext>
              </a:extLst>
            </p:cNvPr>
            <p:cNvSpPr/>
            <p:nvPr/>
          </p:nvSpPr>
          <p:spPr>
            <a:xfrm>
              <a:off x="2228286" y="37082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9" name="Oval 1418">
              <a:extLst>
                <a:ext uri="{FF2B5EF4-FFF2-40B4-BE49-F238E27FC236}">
                  <a16:creationId xmlns:a16="http://schemas.microsoft.com/office/drawing/2014/main" id="{444DB723-60F2-FAE2-0C93-6A8583535FAE}"/>
                </a:ext>
              </a:extLst>
            </p:cNvPr>
            <p:cNvSpPr/>
            <p:nvPr/>
          </p:nvSpPr>
          <p:spPr>
            <a:xfrm>
              <a:off x="2368631" y="360306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0" name="Oval 1419">
              <a:extLst>
                <a:ext uri="{FF2B5EF4-FFF2-40B4-BE49-F238E27FC236}">
                  <a16:creationId xmlns:a16="http://schemas.microsoft.com/office/drawing/2014/main" id="{35C23071-4B7C-3569-952D-EC26E8AF0A00}"/>
                </a:ext>
              </a:extLst>
            </p:cNvPr>
            <p:cNvSpPr/>
            <p:nvPr/>
          </p:nvSpPr>
          <p:spPr>
            <a:xfrm>
              <a:off x="2521031" y="375546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Oval 1420">
              <a:extLst>
                <a:ext uri="{FF2B5EF4-FFF2-40B4-BE49-F238E27FC236}">
                  <a16:creationId xmlns:a16="http://schemas.microsoft.com/office/drawing/2014/main" id="{24127227-DBE2-3543-D559-6CF33803595C}"/>
                </a:ext>
              </a:extLst>
            </p:cNvPr>
            <p:cNvSpPr/>
            <p:nvPr/>
          </p:nvSpPr>
          <p:spPr>
            <a:xfrm>
              <a:off x="2276724" y="35295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Oval 1421">
              <a:extLst>
                <a:ext uri="{FF2B5EF4-FFF2-40B4-BE49-F238E27FC236}">
                  <a16:creationId xmlns:a16="http://schemas.microsoft.com/office/drawing/2014/main" id="{71015024-95CE-C88D-79F2-2230C915F8DE}"/>
                </a:ext>
              </a:extLst>
            </p:cNvPr>
            <p:cNvSpPr/>
            <p:nvPr/>
          </p:nvSpPr>
          <p:spPr>
            <a:xfrm>
              <a:off x="2222360" y="36129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 name="Oval 1422">
              <a:extLst>
                <a:ext uri="{FF2B5EF4-FFF2-40B4-BE49-F238E27FC236}">
                  <a16:creationId xmlns:a16="http://schemas.microsoft.com/office/drawing/2014/main" id="{F60C86EC-AA23-F08E-33E1-BDAA27B60BBC}"/>
                </a:ext>
              </a:extLst>
            </p:cNvPr>
            <p:cNvSpPr/>
            <p:nvPr/>
          </p:nvSpPr>
          <p:spPr>
            <a:xfrm>
              <a:off x="2534155" y="366015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Oval 1423">
              <a:extLst>
                <a:ext uri="{FF2B5EF4-FFF2-40B4-BE49-F238E27FC236}">
                  <a16:creationId xmlns:a16="http://schemas.microsoft.com/office/drawing/2014/main" id="{687372B2-9288-C50F-F166-FCB1F71DAACD}"/>
                </a:ext>
              </a:extLst>
            </p:cNvPr>
            <p:cNvSpPr/>
            <p:nvPr/>
          </p:nvSpPr>
          <p:spPr>
            <a:xfrm>
              <a:off x="2324474" y="35196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Oval 1424">
              <a:extLst>
                <a:ext uri="{FF2B5EF4-FFF2-40B4-BE49-F238E27FC236}">
                  <a16:creationId xmlns:a16="http://schemas.microsoft.com/office/drawing/2014/main" id="{12C1D1E0-A915-1274-1CBB-103EBB0CC501}"/>
                </a:ext>
              </a:extLst>
            </p:cNvPr>
            <p:cNvSpPr/>
            <p:nvPr/>
          </p:nvSpPr>
          <p:spPr>
            <a:xfrm>
              <a:off x="2069960" y="34605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Oval 1425">
              <a:extLst>
                <a:ext uri="{FF2B5EF4-FFF2-40B4-BE49-F238E27FC236}">
                  <a16:creationId xmlns:a16="http://schemas.microsoft.com/office/drawing/2014/main" id="{C5C12B53-31FE-48AB-785C-05B0DA5C2497}"/>
                </a:ext>
              </a:extLst>
            </p:cNvPr>
            <p:cNvSpPr/>
            <p:nvPr/>
          </p:nvSpPr>
          <p:spPr>
            <a:xfrm>
              <a:off x="2362705" y="350775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7" name="Group 1426">
            <a:extLst>
              <a:ext uri="{FF2B5EF4-FFF2-40B4-BE49-F238E27FC236}">
                <a16:creationId xmlns:a16="http://schemas.microsoft.com/office/drawing/2014/main" id="{DC88AE53-0F1E-D407-6D4C-FF0E9772323E}"/>
              </a:ext>
            </a:extLst>
          </p:cNvPr>
          <p:cNvGrpSpPr/>
          <p:nvPr/>
        </p:nvGrpSpPr>
        <p:grpSpPr>
          <a:xfrm>
            <a:off x="5170483" y="3318683"/>
            <a:ext cx="248263" cy="282170"/>
            <a:chOff x="2584330" y="3483391"/>
            <a:chExt cx="248263" cy="282170"/>
          </a:xfrm>
        </p:grpSpPr>
        <p:sp>
          <p:nvSpPr>
            <p:cNvPr id="1428" name="Oval 1427">
              <a:extLst>
                <a:ext uri="{FF2B5EF4-FFF2-40B4-BE49-F238E27FC236}">
                  <a16:creationId xmlns:a16="http://schemas.microsoft.com/office/drawing/2014/main" id="{8E9E0524-52C4-F8D8-FA67-6A5953B49D52}"/>
                </a:ext>
              </a:extLst>
            </p:cNvPr>
            <p:cNvSpPr/>
            <p:nvPr/>
          </p:nvSpPr>
          <p:spPr>
            <a:xfrm>
              <a:off x="2585469" y="371682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9" name="Oval 1428">
              <a:extLst>
                <a:ext uri="{FF2B5EF4-FFF2-40B4-BE49-F238E27FC236}">
                  <a16:creationId xmlns:a16="http://schemas.microsoft.com/office/drawing/2014/main" id="{4F694EE9-AD4B-1C04-F4B7-FDA21207DAC8}"/>
                </a:ext>
              </a:extLst>
            </p:cNvPr>
            <p:cNvSpPr/>
            <p:nvPr/>
          </p:nvSpPr>
          <p:spPr>
            <a:xfrm>
              <a:off x="2654694" y="354006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0" name="Oval 1429">
              <a:extLst>
                <a:ext uri="{FF2B5EF4-FFF2-40B4-BE49-F238E27FC236}">
                  <a16:creationId xmlns:a16="http://schemas.microsoft.com/office/drawing/2014/main" id="{91431CFA-02E6-EE49-AC54-99623554F153}"/>
                </a:ext>
              </a:extLst>
            </p:cNvPr>
            <p:cNvSpPr/>
            <p:nvPr/>
          </p:nvSpPr>
          <p:spPr>
            <a:xfrm>
              <a:off x="2590256" y="357869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1" name="Oval 1430">
              <a:extLst>
                <a:ext uri="{FF2B5EF4-FFF2-40B4-BE49-F238E27FC236}">
                  <a16:creationId xmlns:a16="http://schemas.microsoft.com/office/drawing/2014/main" id="{DB3C6BCF-3E27-4AB4-193B-D26BAB381003}"/>
                </a:ext>
              </a:extLst>
            </p:cNvPr>
            <p:cNvSpPr/>
            <p:nvPr/>
          </p:nvSpPr>
          <p:spPr>
            <a:xfrm>
              <a:off x="2722436" y="352290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2" name="Oval 1431">
              <a:extLst>
                <a:ext uri="{FF2B5EF4-FFF2-40B4-BE49-F238E27FC236}">
                  <a16:creationId xmlns:a16="http://schemas.microsoft.com/office/drawing/2014/main" id="{E10F4E9A-2E0E-FEB3-FEA1-B68FB8261135}"/>
                </a:ext>
              </a:extLst>
            </p:cNvPr>
            <p:cNvSpPr/>
            <p:nvPr/>
          </p:nvSpPr>
          <p:spPr>
            <a:xfrm>
              <a:off x="2617219" y="356691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Oval 1432">
              <a:extLst>
                <a:ext uri="{FF2B5EF4-FFF2-40B4-BE49-F238E27FC236}">
                  <a16:creationId xmlns:a16="http://schemas.microsoft.com/office/drawing/2014/main" id="{8DC90475-23DC-F7CB-66C3-48BA137D2844}"/>
                </a:ext>
              </a:extLst>
            </p:cNvPr>
            <p:cNvSpPr/>
            <p:nvPr/>
          </p:nvSpPr>
          <p:spPr>
            <a:xfrm>
              <a:off x="2786874" y="348426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Oval 1433">
              <a:extLst>
                <a:ext uri="{FF2B5EF4-FFF2-40B4-BE49-F238E27FC236}">
                  <a16:creationId xmlns:a16="http://schemas.microsoft.com/office/drawing/2014/main" id="{1F6C0C26-E786-12B1-4CF3-4A348B39F6E3}"/>
                </a:ext>
              </a:extLst>
            </p:cNvPr>
            <p:cNvSpPr/>
            <p:nvPr/>
          </p:nvSpPr>
          <p:spPr>
            <a:xfrm>
              <a:off x="2584330" y="348339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5" name="Group 1434">
            <a:extLst>
              <a:ext uri="{FF2B5EF4-FFF2-40B4-BE49-F238E27FC236}">
                <a16:creationId xmlns:a16="http://schemas.microsoft.com/office/drawing/2014/main" id="{48879F77-C8B6-135B-7BCF-AFA36F8C33AD}"/>
              </a:ext>
            </a:extLst>
          </p:cNvPr>
          <p:cNvGrpSpPr/>
          <p:nvPr/>
        </p:nvGrpSpPr>
        <p:grpSpPr>
          <a:xfrm>
            <a:off x="4970879" y="3423917"/>
            <a:ext cx="493218" cy="503237"/>
            <a:chOff x="1186691" y="3213591"/>
            <a:chExt cx="493218" cy="503237"/>
          </a:xfrm>
        </p:grpSpPr>
        <p:sp>
          <p:nvSpPr>
            <p:cNvPr id="1436" name="Oval 1435">
              <a:extLst>
                <a:ext uri="{FF2B5EF4-FFF2-40B4-BE49-F238E27FC236}">
                  <a16:creationId xmlns:a16="http://schemas.microsoft.com/office/drawing/2014/main" id="{743E4B30-646F-E0B5-B7CD-3D352106E389}"/>
                </a:ext>
              </a:extLst>
            </p:cNvPr>
            <p:cNvSpPr/>
            <p:nvPr/>
          </p:nvSpPr>
          <p:spPr>
            <a:xfrm>
              <a:off x="1316991" y="3518710"/>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Oval 1436">
              <a:extLst>
                <a:ext uri="{FF2B5EF4-FFF2-40B4-BE49-F238E27FC236}">
                  <a16:creationId xmlns:a16="http://schemas.microsoft.com/office/drawing/2014/main" id="{4B467006-918B-A6C6-84C0-567F61A0C9E6}"/>
                </a:ext>
              </a:extLst>
            </p:cNvPr>
            <p:cNvSpPr/>
            <p:nvPr/>
          </p:nvSpPr>
          <p:spPr>
            <a:xfrm>
              <a:off x="1507491" y="362945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Oval 1437">
              <a:extLst>
                <a:ext uri="{FF2B5EF4-FFF2-40B4-BE49-F238E27FC236}">
                  <a16:creationId xmlns:a16="http://schemas.microsoft.com/office/drawing/2014/main" id="{29EAD087-61F8-4C2F-75EE-F9D762FBB993}"/>
                </a:ext>
              </a:extLst>
            </p:cNvPr>
            <p:cNvSpPr/>
            <p:nvPr/>
          </p:nvSpPr>
          <p:spPr>
            <a:xfrm>
              <a:off x="1252553" y="3557346"/>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Oval 1438">
              <a:extLst>
                <a:ext uri="{FF2B5EF4-FFF2-40B4-BE49-F238E27FC236}">
                  <a16:creationId xmlns:a16="http://schemas.microsoft.com/office/drawing/2014/main" id="{04B4FBB0-0B55-7040-504E-726B5AFAAD09}"/>
                </a:ext>
              </a:extLst>
            </p:cNvPr>
            <p:cNvSpPr/>
            <p:nvPr/>
          </p:nvSpPr>
          <p:spPr>
            <a:xfrm>
              <a:off x="1443053" y="366809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Oval 1439">
              <a:extLst>
                <a:ext uri="{FF2B5EF4-FFF2-40B4-BE49-F238E27FC236}">
                  <a16:creationId xmlns:a16="http://schemas.microsoft.com/office/drawing/2014/main" id="{BE82F1A6-2D64-6302-9D86-5007AC027A20}"/>
                </a:ext>
              </a:extLst>
            </p:cNvPr>
            <p:cNvSpPr/>
            <p:nvPr/>
          </p:nvSpPr>
          <p:spPr>
            <a:xfrm>
              <a:off x="1569752" y="352290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Oval 1440">
              <a:extLst>
                <a:ext uri="{FF2B5EF4-FFF2-40B4-BE49-F238E27FC236}">
                  <a16:creationId xmlns:a16="http://schemas.microsoft.com/office/drawing/2014/main" id="{920B50A8-9DFF-8190-5486-6F5C81E850EF}"/>
                </a:ext>
              </a:extLst>
            </p:cNvPr>
            <p:cNvSpPr/>
            <p:nvPr/>
          </p:nvSpPr>
          <p:spPr>
            <a:xfrm>
              <a:off x="1491491" y="355294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2" name="Oval 1441">
              <a:extLst>
                <a:ext uri="{FF2B5EF4-FFF2-40B4-BE49-F238E27FC236}">
                  <a16:creationId xmlns:a16="http://schemas.microsoft.com/office/drawing/2014/main" id="{D18DCEEE-5F46-7C8E-C045-DB9C1D88606C}"/>
                </a:ext>
              </a:extLst>
            </p:cNvPr>
            <p:cNvSpPr/>
            <p:nvPr/>
          </p:nvSpPr>
          <p:spPr>
            <a:xfrm>
              <a:off x="1437127" y="357278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 name="Oval 1442">
              <a:extLst>
                <a:ext uri="{FF2B5EF4-FFF2-40B4-BE49-F238E27FC236}">
                  <a16:creationId xmlns:a16="http://schemas.microsoft.com/office/drawing/2014/main" id="{201D6C35-D965-5219-30E2-2178A70CBCE6}"/>
                </a:ext>
              </a:extLst>
            </p:cNvPr>
            <p:cNvSpPr/>
            <p:nvPr/>
          </p:nvSpPr>
          <p:spPr>
            <a:xfrm>
              <a:off x="1634190" y="348426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Oval 1443">
              <a:extLst>
                <a:ext uri="{FF2B5EF4-FFF2-40B4-BE49-F238E27FC236}">
                  <a16:creationId xmlns:a16="http://schemas.microsoft.com/office/drawing/2014/main" id="{9439F9C4-CA47-45A7-8116-C3548C2AE890}"/>
                </a:ext>
              </a:extLst>
            </p:cNvPr>
            <p:cNvSpPr/>
            <p:nvPr/>
          </p:nvSpPr>
          <p:spPr>
            <a:xfrm>
              <a:off x="1186691" y="321359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Oval 1444">
              <a:extLst>
                <a:ext uri="{FF2B5EF4-FFF2-40B4-BE49-F238E27FC236}">
                  <a16:creationId xmlns:a16="http://schemas.microsoft.com/office/drawing/2014/main" id="{9886CC4C-B439-36DA-49BD-2325573AF4B3}"/>
                </a:ext>
              </a:extLst>
            </p:cNvPr>
            <p:cNvSpPr/>
            <p:nvPr/>
          </p:nvSpPr>
          <p:spPr>
            <a:xfrm>
              <a:off x="1246627" y="3462040"/>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Oval 1445">
              <a:extLst>
                <a:ext uri="{FF2B5EF4-FFF2-40B4-BE49-F238E27FC236}">
                  <a16:creationId xmlns:a16="http://schemas.microsoft.com/office/drawing/2014/main" id="{C9FA5CA4-CE45-7786-D290-44173F46AE43}"/>
                </a:ext>
              </a:extLst>
            </p:cNvPr>
            <p:cNvSpPr/>
            <p:nvPr/>
          </p:nvSpPr>
          <p:spPr>
            <a:xfrm>
              <a:off x="1563826" y="342759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Oval 1446">
              <a:extLst>
                <a:ext uri="{FF2B5EF4-FFF2-40B4-BE49-F238E27FC236}">
                  <a16:creationId xmlns:a16="http://schemas.microsoft.com/office/drawing/2014/main" id="{9845C9BC-DFDE-DA2B-6AA1-A4AEA77A21EC}"/>
                </a:ext>
              </a:extLst>
            </p:cNvPr>
            <p:cNvSpPr/>
            <p:nvPr/>
          </p:nvSpPr>
          <p:spPr>
            <a:xfrm>
              <a:off x="1348741" y="3368799"/>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 name="Oval 1447">
              <a:extLst>
                <a:ext uri="{FF2B5EF4-FFF2-40B4-BE49-F238E27FC236}">
                  <a16:creationId xmlns:a16="http://schemas.microsoft.com/office/drawing/2014/main" id="{192C5F7B-B345-7009-B242-0F59086FD0EA}"/>
                </a:ext>
              </a:extLst>
            </p:cNvPr>
            <p:cNvSpPr/>
            <p:nvPr/>
          </p:nvSpPr>
          <p:spPr>
            <a:xfrm>
              <a:off x="1539241" y="347954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9" name="Group 1448">
            <a:extLst>
              <a:ext uri="{FF2B5EF4-FFF2-40B4-BE49-F238E27FC236}">
                <a16:creationId xmlns:a16="http://schemas.microsoft.com/office/drawing/2014/main" id="{736A2276-0D0C-FA7F-238D-F95154A1E618}"/>
              </a:ext>
            </a:extLst>
          </p:cNvPr>
          <p:cNvGrpSpPr/>
          <p:nvPr/>
        </p:nvGrpSpPr>
        <p:grpSpPr>
          <a:xfrm>
            <a:off x="5450128" y="3141682"/>
            <a:ext cx="485053" cy="196406"/>
            <a:chOff x="1665940" y="3186680"/>
            <a:chExt cx="485053" cy="196406"/>
          </a:xfrm>
        </p:grpSpPr>
        <p:sp>
          <p:nvSpPr>
            <p:cNvPr id="1450" name="Oval 1449">
              <a:extLst>
                <a:ext uri="{FF2B5EF4-FFF2-40B4-BE49-F238E27FC236}">
                  <a16:creationId xmlns:a16="http://schemas.microsoft.com/office/drawing/2014/main" id="{601705F6-C34C-A116-C47F-AD06B417D2DC}"/>
                </a:ext>
              </a:extLst>
            </p:cNvPr>
            <p:cNvSpPr/>
            <p:nvPr/>
          </p:nvSpPr>
          <p:spPr>
            <a:xfrm>
              <a:off x="1988732" y="32583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Oval 1450">
              <a:extLst>
                <a:ext uri="{FF2B5EF4-FFF2-40B4-BE49-F238E27FC236}">
                  <a16:creationId xmlns:a16="http://schemas.microsoft.com/office/drawing/2014/main" id="{415D9A77-D1C0-F68B-0882-6B3CC3AEC1F5}"/>
                </a:ext>
              </a:extLst>
            </p:cNvPr>
            <p:cNvSpPr/>
            <p:nvPr/>
          </p:nvSpPr>
          <p:spPr>
            <a:xfrm>
              <a:off x="1686198" y="318668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Oval 1451">
              <a:extLst>
                <a:ext uri="{FF2B5EF4-FFF2-40B4-BE49-F238E27FC236}">
                  <a16:creationId xmlns:a16="http://schemas.microsoft.com/office/drawing/2014/main" id="{D707146D-2676-3CB7-9BCC-536F2C01FEE2}"/>
                </a:ext>
              </a:extLst>
            </p:cNvPr>
            <p:cNvSpPr/>
            <p:nvPr/>
          </p:nvSpPr>
          <p:spPr>
            <a:xfrm>
              <a:off x="1924294" y="32969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Oval 1452">
              <a:extLst>
                <a:ext uri="{FF2B5EF4-FFF2-40B4-BE49-F238E27FC236}">
                  <a16:creationId xmlns:a16="http://schemas.microsoft.com/office/drawing/2014/main" id="{51841272-93CA-DC4F-D648-643F40C53616}"/>
                </a:ext>
              </a:extLst>
            </p:cNvPr>
            <p:cNvSpPr/>
            <p:nvPr/>
          </p:nvSpPr>
          <p:spPr>
            <a:xfrm>
              <a:off x="2105274" y="32628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 name="Oval 1453">
              <a:extLst>
                <a:ext uri="{FF2B5EF4-FFF2-40B4-BE49-F238E27FC236}">
                  <a16:creationId xmlns:a16="http://schemas.microsoft.com/office/drawing/2014/main" id="{CDA87E73-A818-A50E-4024-608442BC905C}"/>
                </a:ext>
              </a:extLst>
            </p:cNvPr>
            <p:cNvSpPr/>
            <p:nvPr/>
          </p:nvSpPr>
          <p:spPr>
            <a:xfrm>
              <a:off x="1918368" y="320165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Oval 1454">
              <a:extLst>
                <a:ext uri="{FF2B5EF4-FFF2-40B4-BE49-F238E27FC236}">
                  <a16:creationId xmlns:a16="http://schemas.microsoft.com/office/drawing/2014/main" id="{95BF8410-23C8-B606-6CB8-377D6FE42126}"/>
                </a:ext>
              </a:extLst>
            </p:cNvPr>
            <p:cNvSpPr/>
            <p:nvPr/>
          </p:nvSpPr>
          <p:spPr>
            <a:xfrm>
              <a:off x="1665940" y="333435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6" name="Oval 1455">
            <a:extLst>
              <a:ext uri="{FF2B5EF4-FFF2-40B4-BE49-F238E27FC236}">
                <a16:creationId xmlns:a16="http://schemas.microsoft.com/office/drawing/2014/main" id="{2E3FE691-D11C-2419-0727-BCE4380D31AF}"/>
              </a:ext>
            </a:extLst>
          </p:cNvPr>
          <p:cNvSpPr/>
          <p:nvPr/>
        </p:nvSpPr>
        <p:spPr>
          <a:xfrm>
            <a:off x="5809611" y="318442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7" name="Group 1456">
            <a:extLst>
              <a:ext uri="{FF2B5EF4-FFF2-40B4-BE49-F238E27FC236}">
                <a16:creationId xmlns:a16="http://schemas.microsoft.com/office/drawing/2014/main" id="{4F6C9D02-A73D-8273-D56E-8C1A480D7C3B}"/>
              </a:ext>
            </a:extLst>
          </p:cNvPr>
          <p:cNvGrpSpPr/>
          <p:nvPr/>
        </p:nvGrpSpPr>
        <p:grpSpPr>
          <a:xfrm>
            <a:off x="5559907" y="2947829"/>
            <a:ext cx="826641" cy="294823"/>
            <a:chOff x="2417069" y="3187844"/>
            <a:chExt cx="826641" cy="294823"/>
          </a:xfrm>
        </p:grpSpPr>
        <p:sp>
          <p:nvSpPr>
            <p:cNvPr id="1458" name="Oval 1457">
              <a:extLst>
                <a:ext uri="{FF2B5EF4-FFF2-40B4-BE49-F238E27FC236}">
                  <a16:creationId xmlns:a16="http://schemas.microsoft.com/office/drawing/2014/main" id="{BCE0AC9D-CF22-3699-8F7A-40084EE6C086}"/>
                </a:ext>
              </a:extLst>
            </p:cNvPr>
            <p:cNvSpPr/>
            <p:nvPr/>
          </p:nvSpPr>
          <p:spPr>
            <a:xfrm>
              <a:off x="2826667" y="324451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9" name="Oval 1458">
              <a:extLst>
                <a:ext uri="{FF2B5EF4-FFF2-40B4-BE49-F238E27FC236}">
                  <a16:creationId xmlns:a16="http://schemas.microsoft.com/office/drawing/2014/main" id="{BD45A2A8-CD53-3F8C-2A57-95B79F5F81D5}"/>
                </a:ext>
              </a:extLst>
            </p:cNvPr>
            <p:cNvSpPr/>
            <p:nvPr/>
          </p:nvSpPr>
          <p:spPr>
            <a:xfrm>
              <a:off x="3120008" y="324451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0" name="Oval 1459">
              <a:extLst>
                <a:ext uri="{FF2B5EF4-FFF2-40B4-BE49-F238E27FC236}">
                  <a16:creationId xmlns:a16="http://schemas.microsoft.com/office/drawing/2014/main" id="{1B7A3155-188B-4CB7-FA17-B37F095FF601}"/>
                </a:ext>
              </a:extLst>
            </p:cNvPr>
            <p:cNvSpPr/>
            <p:nvPr/>
          </p:nvSpPr>
          <p:spPr>
            <a:xfrm>
              <a:off x="2762229" y="328315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1" name="Oval 1460">
              <a:extLst>
                <a:ext uri="{FF2B5EF4-FFF2-40B4-BE49-F238E27FC236}">
                  <a16:creationId xmlns:a16="http://schemas.microsoft.com/office/drawing/2014/main" id="{685B1E2C-D99F-3546-2FC9-97BCE44D3D18}"/>
                </a:ext>
              </a:extLst>
            </p:cNvPr>
            <p:cNvSpPr/>
            <p:nvPr/>
          </p:nvSpPr>
          <p:spPr>
            <a:xfrm>
              <a:off x="3055570" y="328315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2" name="Oval 1461">
              <a:extLst>
                <a:ext uri="{FF2B5EF4-FFF2-40B4-BE49-F238E27FC236}">
                  <a16:creationId xmlns:a16="http://schemas.microsoft.com/office/drawing/2014/main" id="{7273A79D-D16C-3E4D-9A32-B0EC38727BF0}"/>
                </a:ext>
              </a:extLst>
            </p:cNvPr>
            <p:cNvSpPr/>
            <p:nvPr/>
          </p:nvSpPr>
          <p:spPr>
            <a:xfrm>
              <a:off x="2417069" y="325930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 name="Oval 1462">
              <a:extLst>
                <a:ext uri="{FF2B5EF4-FFF2-40B4-BE49-F238E27FC236}">
                  <a16:creationId xmlns:a16="http://schemas.microsoft.com/office/drawing/2014/main" id="{D7C9D00A-2663-F43F-7293-C41F5F307BFB}"/>
                </a:ext>
              </a:extLst>
            </p:cNvPr>
            <p:cNvSpPr/>
            <p:nvPr/>
          </p:nvSpPr>
          <p:spPr>
            <a:xfrm>
              <a:off x="2569469" y="343393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Oval 1463">
              <a:extLst>
                <a:ext uri="{FF2B5EF4-FFF2-40B4-BE49-F238E27FC236}">
                  <a16:creationId xmlns:a16="http://schemas.microsoft.com/office/drawing/2014/main" id="{4861D5AF-A419-A0B2-3D75-DE603451BF55}"/>
                </a:ext>
              </a:extLst>
            </p:cNvPr>
            <p:cNvSpPr/>
            <p:nvPr/>
          </p:nvSpPr>
          <p:spPr>
            <a:xfrm>
              <a:off x="2638694" y="323494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5" name="Oval 1464">
              <a:extLst>
                <a:ext uri="{FF2B5EF4-FFF2-40B4-BE49-F238E27FC236}">
                  <a16:creationId xmlns:a16="http://schemas.microsoft.com/office/drawing/2014/main" id="{B67D39E2-4037-0B03-8B18-383548B6CC65}"/>
                </a:ext>
              </a:extLst>
            </p:cNvPr>
            <p:cNvSpPr/>
            <p:nvPr/>
          </p:nvSpPr>
          <p:spPr>
            <a:xfrm>
              <a:off x="3197991" y="332434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6" name="Oval 1465">
              <a:extLst>
                <a:ext uri="{FF2B5EF4-FFF2-40B4-BE49-F238E27FC236}">
                  <a16:creationId xmlns:a16="http://schemas.microsoft.com/office/drawing/2014/main" id="{349067DF-68B7-5E3A-5037-D415BCD4FDAB}"/>
                </a:ext>
              </a:extLst>
            </p:cNvPr>
            <p:cNvSpPr/>
            <p:nvPr/>
          </p:nvSpPr>
          <p:spPr>
            <a:xfrm>
              <a:off x="2716510" y="342759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Oval 1466">
              <a:extLst>
                <a:ext uri="{FF2B5EF4-FFF2-40B4-BE49-F238E27FC236}">
                  <a16:creationId xmlns:a16="http://schemas.microsoft.com/office/drawing/2014/main" id="{C6212C63-16D6-333B-AAAA-D1AFEA9181C7}"/>
                </a:ext>
              </a:extLst>
            </p:cNvPr>
            <p:cNvSpPr/>
            <p:nvPr/>
          </p:nvSpPr>
          <p:spPr>
            <a:xfrm>
              <a:off x="2756303" y="318784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Oval 1467">
              <a:extLst>
                <a:ext uri="{FF2B5EF4-FFF2-40B4-BE49-F238E27FC236}">
                  <a16:creationId xmlns:a16="http://schemas.microsoft.com/office/drawing/2014/main" id="{78EDF6D1-E657-51FA-E35E-4853A21AC75C}"/>
                </a:ext>
              </a:extLst>
            </p:cNvPr>
            <p:cNvSpPr/>
            <p:nvPr/>
          </p:nvSpPr>
          <p:spPr>
            <a:xfrm>
              <a:off x="3049644" y="318784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Oval 1468">
              <a:extLst>
                <a:ext uri="{FF2B5EF4-FFF2-40B4-BE49-F238E27FC236}">
                  <a16:creationId xmlns:a16="http://schemas.microsoft.com/office/drawing/2014/main" id="{B093DD16-8C07-6A21-258C-93C5B94E6919}"/>
                </a:ext>
              </a:extLst>
            </p:cNvPr>
            <p:cNvSpPr/>
            <p:nvPr/>
          </p:nvSpPr>
          <p:spPr>
            <a:xfrm>
              <a:off x="3081252" y="3403227"/>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Oval 1469">
              <a:extLst>
                <a:ext uri="{FF2B5EF4-FFF2-40B4-BE49-F238E27FC236}">
                  <a16:creationId xmlns:a16="http://schemas.microsoft.com/office/drawing/2014/main" id="{6F16592B-17ED-5403-4CDF-0F7E107D5B08}"/>
                </a:ext>
              </a:extLst>
            </p:cNvPr>
            <p:cNvSpPr/>
            <p:nvPr/>
          </p:nvSpPr>
          <p:spPr>
            <a:xfrm>
              <a:off x="2464819" y="341451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Oval 1470">
              <a:extLst>
                <a:ext uri="{FF2B5EF4-FFF2-40B4-BE49-F238E27FC236}">
                  <a16:creationId xmlns:a16="http://schemas.microsoft.com/office/drawing/2014/main" id="{B41477FB-1A94-98B9-41AF-18F2EF2184D4}"/>
                </a:ext>
              </a:extLst>
            </p:cNvPr>
            <p:cNvSpPr/>
            <p:nvPr/>
          </p:nvSpPr>
          <p:spPr>
            <a:xfrm>
              <a:off x="2686444" y="339015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2" name="Oval 1471">
              <a:extLst>
                <a:ext uri="{FF2B5EF4-FFF2-40B4-BE49-F238E27FC236}">
                  <a16:creationId xmlns:a16="http://schemas.microsoft.com/office/drawing/2014/main" id="{E5810CC7-1470-ECF2-9081-5E6E3210D11D}"/>
                </a:ext>
              </a:extLst>
            </p:cNvPr>
            <p:cNvSpPr/>
            <p:nvPr/>
          </p:nvSpPr>
          <p:spPr>
            <a:xfrm>
              <a:off x="2818624" y="333435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3" name="Oval 1472">
              <a:extLst>
                <a:ext uri="{FF2B5EF4-FFF2-40B4-BE49-F238E27FC236}">
                  <a16:creationId xmlns:a16="http://schemas.microsoft.com/office/drawing/2014/main" id="{E3AE6A13-A824-0BF8-7354-3CFD1D352797}"/>
                </a:ext>
              </a:extLst>
            </p:cNvPr>
            <p:cNvSpPr/>
            <p:nvPr/>
          </p:nvSpPr>
          <p:spPr>
            <a:xfrm>
              <a:off x="3183366" y="3309986"/>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4" name="Group 1473">
            <a:extLst>
              <a:ext uri="{FF2B5EF4-FFF2-40B4-BE49-F238E27FC236}">
                <a16:creationId xmlns:a16="http://schemas.microsoft.com/office/drawing/2014/main" id="{ECE8354D-F13E-7BD5-C9B3-54F6022F19A6}"/>
              </a:ext>
            </a:extLst>
          </p:cNvPr>
          <p:cNvGrpSpPr/>
          <p:nvPr/>
        </p:nvGrpSpPr>
        <p:grpSpPr>
          <a:xfrm>
            <a:off x="5474366" y="3349734"/>
            <a:ext cx="204282" cy="256931"/>
            <a:chOff x="3087178" y="3459897"/>
            <a:chExt cx="204282" cy="256931"/>
          </a:xfrm>
        </p:grpSpPr>
        <p:sp>
          <p:nvSpPr>
            <p:cNvPr id="1475" name="Oval 1474">
              <a:extLst>
                <a:ext uri="{FF2B5EF4-FFF2-40B4-BE49-F238E27FC236}">
                  <a16:creationId xmlns:a16="http://schemas.microsoft.com/office/drawing/2014/main" id="{E385E6B0-2357-A0FF-487D-BAA1FAFDD1D6}"/>
                </a:ext>
              </a:extLst>
            </p:cNvPr>
            <p:cNvSpPr/>
            <p:nvPr/>
          </p:nvSpPr>
          <p:spPr>
            <a:xfrm>
              <a:off x="3213991" y="362945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Oval 1475">
              <a:extLst>
                <a:ext uri="{FF2B5EF4-FFF2-40B4-BE49-F238E27FC236}">
                  <a16:creationId xmlns:a16="http://schemas.microsoft.com/office/drawing/2014/main" id="{187EA293-0E3C-AB7A-6943-7384B0809F59}"/>
                </a:ext>
              </a:extLst>
            </p:cNvPr>
            <p:cNvSpPr/>
            <p:nvPr/>
          </p:nvSpPr>
          <p:spPr>
            <a:xfrm>
              <a:off x="3149553" y="366809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Oval 1476">
              <a:extLst>
                <a:ext uri="{FF2B5EF4-FFF2-40B4-BE49-F238E27FC236}">
                  <a16:creationId xmlns:a16="http://schemas.microsoft.com/office/drawing/2014/main" id="{E7064632-FC02-ADB1-22D2-5A7AB2490860}"/>
                </a:ext>
              </a:extLst>
            </p:cNvPr>
            <p:cNvSpPr/>
            <p:nvPr/>
          </p:nvSpPr>
          <p:spPr>
            <a:xfrm>
              <a:off x="3143627" y="357278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8" name="Oval 1477">
              <a:extLst>
                <a:ext uri="{FF2B5EF4-FFF2-40B4-BE49-F238E27FC236}">
                  <a16:creationId xmlns:a16="http://schemas.microsoft.com/office/drawing/2014/main" id="{DA1DB5D9-7F66-6C47-0584-080860BB8A4E}"/>
                </a:ext>
              </a:extLst>
            </p:cNvPr>
            <p:cNvSpPr/>
            <p:nvPr/>
          </p:nvSpPr>
          <p:spPr>
            <a:xfrm>
              <a:off x="3151616" y="3459897"/>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9" name="Oval 1478">
              <a:extLst>
                <a:ext uri="{FF2B5EF4-FFF2-40B4-BE49-F238E27FC236}">
                  <a16:creationId xmlns:a16="http://schemas.microsoft.com/office/drawing/2014/main" id="{F9746518-59E2-2CC4-9819-BC7897D4DAE0}"/>
                </a:ext>
              </a:extLst>
            </p:cNvPr>
            <p:cNvSpPr/>
            <p:nvPr/>
          </p:nvSpPr>
          <p:spPr>
            <a:xfrm>
              <a:off x="3087178" y="3498533"/>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Oval 1479">
              <a:extLst>
                <a:ext uri="{FF2B5EF4-FFF2-40B4-BE49-F238E27FC236}">
                  <a16:creationId xmlns:a16="http://schemas.microsoft.com/office/drawing/2014/main" id="{EA861129-B276-8F0C-8271-E09D92477C38}"/>
                </a:ext>
              </a:extLst>
            </p:cNvPr>
            <p:cNvSpPr/>
            <p:nvPr/>
          </p:nvSpPr>
          <p:spPr>
            <a:xfrm>
              <a:off x="3245741" y="347954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263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B9FF67-290A-8C1B-369B-C7C931776D4F}"/>
              </a:ext>
            </a:extLst>
          </p:cNvPr>
          <p:cNvSpPr>
            <a:spLocks noGrp="1"/>
          </p:cNvSpPr>
          <p:nvPr>
            <p:ph idx="1"/>
          </p:nvPr>
        </p:nvSpPr>
        <p:spPr>
          <a:xfrm>
            <a:off x="609601" y="1782762"/>
            <a:ext cx="5486399" cy="4387665"/>
          </a:xfrm>
        </p:spPr>
        <p:txBody>
          <a:bodyPr>
            <a:normAutofit lnSpcReduction="10000"/>
          </a:bodyPr>
          <a:lstStyle/>
          <a:p>
            <a:r>
              <a:rPr lang="en-US" dirty="0"/>
              <a:t>Goals</a:t>
            </a:r>
          </a:p>
          <a:p>
            <a:pPr lvl="1"/>
            <a:r>
              <a:rPr lang="en-US" dirty="0"/>
              <a:t>Screening tool for various pretreatment chemical operations</a:t>
            </a:r>
          </a:p>
          <a:p>
            <a:pPr lvl="1"/>
            <a:r>
              <a:rPr lang="en-US" dirty="0"/>
              <a:t>Narrows down where to begin with full-scale treatment</a:t>
            </a:r>
          </a:p>
          <a:p>
            <a:pPr lvl="1"/>
            <a:r>
              <a:rPr lang="en-US" dirty="0"/>
              <a:t>Provides initial performance prediction without data</a:t>
            </a:r>
          </a:p>
          <a:p>
            <a:r>
              <a:rPr lang="en-US" dirty="0"/>
              <a:t>Benefits</a:t>
            </a:r>
          </a:p>
          <a:p>
            <a:pPr lvl="1"/>
            <a:r>
              <a:rPr lang="en-US" dirty="0"/>
              <a:t>Quick results</a:t>
            </a:r>
          </a:p>
          <a:p>
            <a:pPr lvl="1"/>
            <a:r>
              <a:rPr lang="en-US" dirty="0"/>
              <a:t>Can model water quality that you don’t have (e.g., high organics)</a:t>
            </a:r>
          </a:p>
          <a:p>
            <a:pPr marL="0" indent="0">
              <a:buNone/>
            </a:pPr>
            <a:endParaRPr lang="en-US" dirty="0"/>
          </a:p>
        </p:txBody>
      </p:sp>
      <p:sp>
        <p:nvSpPr>
          <p:cNvPr id="3" name="Title 2">
            <a:extLst>
              <a:ext uri="{FF2B5EF4-FFF2-40B4-BE49-F238E27FC236}">
                <a16:creationId xmlns:a16="http://schemas.microsoft.com/office/drawing/2014/main" id="{94A2A4D7-22CC-8584-0BCF-16E7241E2B0E}"/>
              </a:ext>
            </a:extLst>
          </p:cNvPr>
          <p:cNvSpPr>
            <a:spLocks noGrp="1"/>
          </p:cNvSpPr>
          <p:nvPr>
            <p:ph type="title"/>
          </p:nvPr>
        </p:nvSpPr>
        <p:spPr/>
        <p:txBody>
          <a:bodyPr/>
          <a:lstStyle/>
          <a:p>
            <a:r>
              <a:rPr lang="en-US" dirty="0"/>
              <a:t>Water Process Modeling</a:t>
            </a:r>
          </a:p>
        </p:txBody>
      </p:sp>
      <p:sp>
        <p:nvSpPr>
          <p:cNvPr id="4" name="Footer Placeholder 3">
            <a:extLst>
              <a:ext uri="{FF2B5EF4-FFF2-40B4-BE49-F238E27FC236}">
                <a16:creationId xmlns:a16="http://schemas.microsoft.com/office/drawing/2014/main" id="{25A3CD87-8F88-3E3B-444B-8270CED0CFED}"/>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DD3F4953-3FC1-D3F3-F801-F56A8167EE1D}"/>
              </a:ext>
            </a:extLst>
          </p:cNvPr>
          <p:cNvSpPr>
            <a:spLocks noGrp="1"/>
          </p:cNvSpPr>
          <p:nvPr>
            <p:ph type="sldNum" sz="quarter" idx="11"/>
          </p:nvPr>
        </p:nvSpPr>
        <p:spPr/>
        <p:txBody>
          <a:bodyPr/>
          <a:lstStyle/>
          <a:p>
            <a:fld id="{04E9CEDC-B5D7-4E9A-BA46-5FD30BEA372C}" type="slidenum">
              <a:rPr lang="en-US" smtClean="0"/>
              <a:pPr/>
              <a:t>11</a:t>
            </a:fld>
            <a:endParaRPr lang="en-US"/>
          </a:p>
        </p:txBody>
      </p:sp>
      <p:pic>
        <p:nvPicPr>
          <p:cNvPr id="7" name="Picture 6">
            <a:extLst>
              <a:ext uri="{FF2B5EF4-FFF2-40B4-BE49-F238E27FC236}">
                <a16:creationId xmlns:a16="http://schemas.microsoft.com/office/drawing/2014/main" id="{F18102EE-14A1-1C3E-372F-75B5765E1A0F}"/>
              </a:ext>
            </a:extLst>
          </p:cNvPr>
          <p:cNvPicPr>
            <a:picLocks noChangeAspect="1"/>
          </p:cNvPicPr>
          <p:nvPr/>
        </p:nvPicPr>
        <p:blipFill>
          <a:blip r:embed="rId3"/>
          <a:srcRect r="38703"/>
          <a:stretch/>
        </p:blipFill>
        <p:spPr>
          <a:xfrm>
            <a:off x="6303198" y="786346"/>
            <a:ext cx="5665025" cy="5457811"/>
          </a:xfrm>
          <a:prstGeom prst="rect">
            <a:avLst/>
          </a:prstGeom>
        </p:spPr>
      </p:pic>
    </p:spTree>
    <p:extLst>
      <p:ext uri="{BB962C8B-B14F-4D97-AF65-F5344CB8AC3E}">
        <p14:creationId xmlns:p14="http://schemas.microsoft.com/office/powerpoint/2010/main" val="2056688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50768-0A0D-923B-04E0-5E1C8E5E515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AD7496-DF52-4067-33ED-5C64E46853C8}"/>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9E271D29-26ED-9530-CE8C-D32CDBE072B0}"/>
              </a:ext>
            </a:extLst>
          </p:cNvPr>
          <p:cNvSpPr>
            <a:spLocks noGrp="1"/>
          </p:cNvSpPr>
          <p:nvPr>
            <p:ph type="sldNum" sz="quarter" idx="11"/>
          </p:nvPr>
        </p:nvSpPr>
        <p:spPr/>
        <p:txBody>
          <a:bodyPr/>
          <a:lstStyle/>
          <a:p>
            <a:fld id="{04E9CEDC-B5D7-4E9A-BA46-5FD30BEA372C}" type="slidenum">
              <a:rPr lang="en-US" smtClean="0"/>
              <a:pPr/>
              <a:t>12</a:t>
            </a:fld>
            <a:endParaRPr lang="en-US"/>
          </a:p>
        </p:txBody>
      </p:sp>
      <p:sp>
        <p:nvSpPr>
          <p:cNvPr id="6" name="Title 5">
            <a:extLst>
              <a:ext uri="{FF2B5EF4-FFF2-40B4-BE49-F238E27FC236}">
                <a16:creationId xmlns:a16="http://schemas.microsoft.com/office/drawing/2014/main" id="{CFC373BC-2C2F-A1E0-425B-F1BA561B2215}"/>
              </a:ext>
            </a:extLst>
          </p:cNvPr>
          <p:cNvSpPr>
            <a:spLocks noGrp="1"/>
          </p:cNvSpPr>
          <p:nvPr>
            <p:ph type="title"/>
          </p:nvPr>
        </p:nvSpPr>
        <p:spPr/>
        <p:txBody>
          <a:bodyPr/>
          <a:lstStyle/>
          <a:p>
            <a:r>
              <a:rPr lang="en-US"/>
              <a:t>Model Setup</a:t>
            </a:r>
          </a:p>
        </p:txBody>
      </p:sp>
      <p:grpSp>
        <p:nvGrpSpPr>
          <p:cNvPr id="12" name="Group 11">
            <a:extLst>
              <a:ext uri="{FF2B5EF4-FFF2-40B4-BE49-F238E27FC236}">
                <a16:creationId xmlns:a16="http://schemas.microsoft.com/office/drawing/2014/main" id="{EF7E0A50-CC8D-2D74-E0B9-6829591F525F}"/>
              </a:ext>
            </a:extLst>
          </p:cNvPr>
          <p:cNvGrpSpPr/>
          <p:nvPr/>
        </p:nvGrpSpPr>
        <p:grpSpPr>
          <a:xfrm>
            <a:off x="4416137" y="1799653"/>
            <a:ext cx="3359725" cy="4052508"/>
            <a:chOff x="613044" y="1799653"/>
            <a:chExt cx="3359725" cy="4052508"/>
          </a:xfrm>
        </p:grpSpPr>
        <p:sp>
          <p:nvSpPr>
            <p:cNvPr id="2" name="Freeform: Shape 1">
              <a:extLst>
                <a:ext uri="{FF2B5EF4-FFF2-40B4-BE49-F238E27FC236}">
                  <a16:creationId xmlns:a16="http://schemas.microsoft.com/office/drawing/2014/main" id="{776F5FFE-5536-8E11-B9F2-8EEAC85FDC67}"/>
                </a:ext>
              </a:extLst>
            </p:cNvPr>
            <p:cNvSpPr/>
            <p:nvPr/>
          </p:nvSpPr>
          <p:spPr>
            <a:xfrm>
              <a:off x="613044" y="1799653"/>
              <a:ext cx="3359725" cy="691200"/>
            </a:xfrm>
            <a:custGeom>
              <a:avLst/>
              <a:gdLst>
                <a:gd name="connsiteX0" fmla="*/ 0 w 3359725"/>
                <a:gd name="connsiteY0" fmla="*/ 0 h 691200"/>
                <a:gd name="connsiteX1" fmla="*/ 3359725 w 3359725"/>
                <a:gd name="connsiteY1" fmla="*/ 0 h 691200"/>
                <a:gd name="connsiteX2" fmla="*/ 3359725 w 3359725"/>
                <a:gd name="connsiteY2" fmla="*/ 691200 h 691200"/>
                <a:gd name="connsiteX3" fmla="*/ 0 w 3359725"/>
                <a:gd name="connsiteY3" fmla="*/ 691200 h 691200"/>
                <a:gd name="connsiteX4" fmla="*/ 0 w 3359725"/>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9725" h="691200">
                  <a:moveTo>
                    <a:pt x="0" y="0"/>
                  </a:moveTo>
                  <a:lnTo>
                    <a:pt x="3359725" y="0"/>
                  </a:lnTo>
                  <a:lnTo>
                    <a:pt x="3359725" y="691200"/>
                  </a:lnTo>
                  <a:lnTo>
                    <a:pt x="0" y="691200"/>
                  </a:lnTo>
                  <a:lnTo>
                    <a:pt x="0" y="0"/>
                  </a:lnTo>
                  <a:close/>
                </a:path>
              </a:pathLst>
            </a:custGeom>
            <a:effectLst/>
          </p:spPr>
          <p:style>
            <a:lnRef idx="2">
              <a:schemeClr val="accent1">
                <a:hueOff val="0"/>
                <a:satOff val="0"/>
                <a:lumOff val="0"/>
                <a:alphaOff val="0"/>
              </a:schemeClr>
            </a:lnRef>
            <a:fillRef idx="1">
              <a:schemeClr val="accent1">
                <a:hueOff val="0"/>
                <a:satOff val="0"/>
                <a:lumOff val="0"/>
                <a:alphaOff val="0"/>
              </a:schemeClr>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Franklin Gothic Medium" panose="020B0603020102020204" pitchFamily="34" charset="0"/>
                </a:rPr>
                <a:t>Inputs/Constraints</a:t>
              </a:r>
            </a:p>
          </p:txBody>
        </p:sp>
        <p:sp>
          <p:nvSpPr>
            <p:cNvPr id="3" name="Rectangle: Rounded Corners 2">
              <a:extLst>
                <a:ext uri="{FF2B5EF4-FFF2-40B4-BE49-F238E27FC236}">
                  <a16:creationId xmlns:a16="http://schemas.microsoft.com/office/drawing/2014/main" id="{9B85E954-A803-F8F1-074B-9263D8437131}"/>
                </a:ext>
              </a:extLst>
            </p:cNvPr>
            <p:cNvSpPr/>
            <p:nvPr/>
          </p:nvSpPr>
          <p:spPr>
            <a:xfrm>
              <a:off x="613044" y="2011353"/>
              <a:ext cx="3359725" cy="3840808"/>
            </a:xfrm>
            <a:prstGeom prst="roundRect">
              <a:avLst>
                <a:gd name="adj" fmla="val 6558"/>
              </a:avLst>
            </a:prstGeom>
            <a:no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548640" rIns="170688" bIns="192024" numCol="1" spcCol="1270" anchor="t" anchorCtr="0">
              <a:noAutofit/>
            </a:bodyPr>
            <a:lstStyle/>
            <a:p>
              <a:pPr marL="228600" lvl="1" indent="-228600" algn="l" defTabSz="1066800" rtl="0">
                <a:lnSpc>
                  <a:spcPct val="90000"/>
                </a:lnSpc>
                <a:spcBef>
                  <a:spcPct val="0"/>
                </a:spcBef>
                <a:spcAft>
                  <a:spcPct val="15000"/>
                </a:spcAft>
                <a:buClr>
                  <a:schemeClr val="accent4"/>
                </a:buClr>
                <a:buFontTx/>
                <a:buChar char="–"/>
              </a:pPr>
              <a:r>
                <a:rPr lang="en-US" sz="2200" kern="1200" dirty="0">
                  <a:latin typeface="Franklin Gothic Book"/>
                </a:rPr>
                <a:t>Challenging raw water quality</a:t>
              </a:r>
            </a:p>
            <a:p>
              <a:pPr marL="457200" lvl="2" defTabSz="1066800">
                <a:lnSpc>
                  <a:spcPct val="90000"/>
                </a:lnSpc>
                <a:spcBef>
                  <a:spcPct val="0"/>
                </a:spcBef>
                <a:spcAft>
                  <a:spcPct val="15000"/>
                </a:spcAft>
                <a:buClr>
                  <a:schemeClr val="accent4"/>
                </a:buClr>
                <a:buFontTx/>
                <a:buChar char="–"/>
              </a:pPr>
              <a:r>
                <a:rPr lang="en-US" sz="2200" dirty="0">
                  <a:solidFill>
                    <a:schemeClr val="tx1"/>
                  </a:solidFill>
                  <a:latin typeface="Franklin Gothic Book"/>
                </a:rPr>
                <a:t>Historical data</a:t>
              </a:r>
            </a:p>
            <a:p>
              <a:pPr marL="457200" lvl="2" defTabSz="1066800">
                <a:lnSpc>
                  <a:spcPct val="90000"/>
                </a:lnSpc>
                <a:spcBef>
                  <a:spcPct val="0"/>
                </a:spcBef>
                <a:spcAft>
                  <a:spcPct val="15000"/>
                </a:spcAft>
                <a:buClr>
                  <a:schemeClr val="accent4"/>
                </a:buClr>
                <a:buFontTx/>
                <a:buChar char="–"/>
              </a:pPr>
              <a:r>
                <a:rPr lang="en-US" sz="2200" kern="1200" dirty="0">
                  <a:latin typeface="Franklin Gothic Book"/>
                </a:rPr>
                <a:t>Bench-scale testing</a:t>
              </a:r>
              <a:endParaRPr lang="en-US" sz="2200" kern="1200" dirty="0">
                <a:solidFill>
                  <a:schemeClr val="tx1"/>
                </a:solidFill>
                <a:latin typeface="Franklin Gothic Book"/>
              </a:endParaRPr>
            </a:p>
            <a:p>
              <a:pPr marL="457200" lvl="2" defTabSz="1066800">
                <a:lnSpc>
                  <a:spcPct val="90000"/>
                </a:lnSpc>
                <a:spcBef>
                  <a:spcPct val="0"/>
                </a:spcBef>
                <a:spcAft>
                  <a:spcPct val="15000"/>
                </a:spcAft>
                <a:buClr>
                  <a:schemeClr val="accent4"/>
                </a:buClr>
                <a:buFontTx/>
                <a:buChar char="–"/>
              </a:pPr>
              <a:r>
                <a:rPr lang="en-US" sz="2200" kern="1200">
                  <a:latin typeface="Franklin Gothic Book"/>
                </a:rPr>
                <a:t>Literature review</a:t>
              </a:r>
              <a:endParaRPr lang="en-US" sz="2200" kern="1200" dirty="0">
                <a:latin typeface="Franklin Gothic Book"/>
              </a:endParaRPr>
            </a:p>
            <a:p>
              <a:pPr marL="228600" lvl="1" indent="-228600" algn="l" defTabSz="1066800" rtl="0">
                <a:lnSpc>
                  <a:spcPct val="90000"/>
                </a:lnSpc>
                <a:spcBef>
                  <a:spcPct val="0"/>
                </a:spcBef>
                <a:spcAft>
                  <a:spcPct val="15000"/>
                </a:spcAft>
                <a:buClr>
                  <a:schemeClr val="accent4"/>
                </a:buClr>
                <a:buFontTx/>
                <a:buChar char="–"/>
              </a:pPr>
              <a:r>
                <a:rPr lang="en-US" sz="2200" kern="1200" dirty="0">
                  <a:latin typeface="Franklin Gothic Book"/>
                </a:rPr>
                <a:t>TOC removal regulatory requirements</a:t>
              </a:r>
            </a:p>
            <a:p>
              <a:pPr marL="685800" lvl="2" indent="-228600" defTabSz="1066800">
                <a:lnSpc>
                  <a:spcPct val="90000"/>
                </a:lnSpc>
                <a:spcBef>
                  <a:spcPct val="0"/>
                </a:spcBef>
                <a:spcAft>
                  <a:spcPct val="15000"/>
                </a:spcAft>
                <a:buClr>
                  <a:schemeClr val="accent4"/>
                </a:buClr>
                <a:buFontTx/>
                <a:buChar char="–"/>
              </a:pPr>
              <a:r>
                <a:rPr lang="en-US" sz="2200" kern="1200" dirty="0">
                  <a:latin typeface="Franklin Gothic Book"/>
                </a:rPr>
                <a:t>Stage 1 DBP rule</a:t>
              </a:r>
            </a:p>
          </p:txBody>
        </p:sp>
      </p:grpSp>
      <p:grpSp>
        <p:nvGrpSpPr>
          <p:cNvPr id="7" name="Group 6">
            <a:extLst>
              <a:ext uri="{FF2B5EF4-FFF2-40B4-BE49-F238E27FC236}">
                <a16:creationId xmlns:a16="http://schemas.microsoft.com/office/drawing/2014/main" id="{E83C815C-506A-7C70-358B-7B53CF16C9CF}"/>
              </a:ext>
            </a:extLst>
          </p:cNvPr>
          <p:cNvGrpSpPr/>
          <p:nvPr/>
        </p:nvGrpSpPr>
        <p:grpSpPr>
          <a:xfrm>
            <a:off x="559055" y="1799653"/>
            <a:ext cx="3359725" cy="4052508"/>
            <a:chOff x="4281207" y="1799653"/>
            <a:chExt cx="3359725" cy="4052508"/>
          </a:xfrm>
        </p:grpSpPr>
        <p:sp>
          <p:nvSpPr>
            <p:cNvPr id="8" name="Freeform: Shape 7">
              <a:extLst>
                <a:ext uri="{FF2B5EF4-FFF2-40B4-BE49-F238E27FC236}">
                  <a16:creationId xmlns:a16="http://schemas.microsoft.com/office/drawing/2014/main" id="{1AD1E494-4F0F-411D-E6F7-03256B0DF886}"/>
                </a:ext>
              </a:extLst>
            </p:cNvPr>
            <p:cNvSpPr/>
            <p:nvPr/>
          </p:nvSpPr>
          <p:spPr>
            <a:xfrm>
              <a:off x="4281207" y="1799653"/>
              <a:ext cx="3359725" cy="691200"/>
            </a:xfrm>
            <a:custGeom>
              <a:avLst/>
              <a:gdLst>
                <a:gd name="connsiteX0" fmla="*/ 0 w 3359725"/>
                <a:gd name="connsiteY0" fmla="*/ 0 h 691200"/>
                <a:gd name="connsiteX1" fmla="*/ 3359725 w 3359725"/>
                <a:gd name="connsiteY1" fmla="*/ 0 h 691200"/>
                <a:gd name="connsiteX2" fmla="*/ 3359725 w 3359725"/>
                <a:gd name="connsiteY2" fmla="*/ 691200 h 691200"/>
                <a:gd name="connsiteX3" fmla="*/ 0 w 3359725"/>
                <a:gd name="connsiteY3" fmla="*/ 691200 h 691200"/>
                <a:gd name="connsiteX4" fmla="*/ 0 w 3359725"/>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9725" h="691200">
                  <a:moveTo>
                    <a:pt x="0" y="0"/>
                  </a:moveTo>
                  <a:lnTo>
                    <a:pt x="3359725" y="0"/>
                  </a:lnTo>
                  <a:lnTo>
                    <a:pt x="3359725" y="691200"/>
                  </a:lnTo>
                  <a:lnTo>
                    <a:pt x="0" y="691200"/>
                  </a:lnTo>
                  <a:lnTo>
                    <a:pt x="0" y="0"/>
                  </a:lnTo>
                  <a:close/>
                </a:path>
              </a:pathLst>
            </a:custGeom>
            <a:effectLst/>
          </p:spPr>
          <p:style>
            <a:lnRef idx="2">
              <a:schemeClr val="accent1">
                <a:hueOff val="0"/>
                <a:satOff val="0"/>
                <a:lumOff val="0"/>
                <a:alphaOff val="0"/>
              </a:schemeClr>
            </a:lnRef>
            <a:fillRef idx="1">
              <a:schemeClr val="accent1">
                <a:hueOff val="0"/>
                <a:satOff val="0"/>
                <a:lumOff val="0"/>
                <a:alphaOff val="0"/>
              </a:schemeClr>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Franklin Gothic Medium" panose="020B0603020102020204" pitchFamily="34" charset="0"/>
                </a:rPr>
                <a:t>Models</a:t>
              </a:r>
            </a:p>
          </p:txBody>
        </p:sp>
        <p:sp>
          <p:nvSpPr>
            <p:cNvPr id="9" name="Rectangle: Rounded Corners 8">
              <a:extLst>
                <a:ext uri="{FF2B5EF4-FFF2-40B4-BE49-F238E27FC236}">
                  <a16:creationId xmlns:a16="http://schemas.microsoft.com/office/drawing/2014/main" id="{21227290-5BD8-AF66-7185-B47AC4D049D3}"/>
                </a:ext>
              </a:extLst>
            </p:cNvPr>
            <p:cNvSpPr/>
            <p:nvPr/>
          </p:nvSpPr>
          <p:spPr>
            <a:xfrm>
              <a:off x="4281207" y="2011353"/>
              <a:ext cx="3359725" cy="3840808"/>
            </a:xfrm>
            <a:prstGeom prst="roundRect">
              <a:avLst>
                <a:gd name="adj" fmla="val 6403"/>
              </a:avLst>
            </a:prstGeom>
            <a:no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548640" rIns="170688" bIns="192024" numCol="1" spcCol="1270" anchor="t" anchorCtr="0">
              <a:noAutofit/>
            </a:bodyPr>
            <a:lstStyle/>
            <a:p>
              <a:pPr marL="228600" lvl="1" indent="-228600" algn="l" defTabSz="1066800" rtl="0">
                <a:lnSpc>
                  <a:spcPct val="90000"/>
                </a:lnSpc>
                <a:spcBef>
                  <a:spcPct val="0"/>
                </a:spcBef>
                <a:spcAft>
                  <a:spcPct val="15000"/>
                </a:spcAft>
                <a:buClr>
                  <a:schemeClr val="accent4"/>
                </a:buClr>
                <a:buFont typeface="Franklin Gothic Book" panose="020B0503020102020204" pitchFamily="34" charset="0"/>
                <a:buChar char="–"/>
              </a:pPr>
              <a:r>
                <a:rPr lang="en-US" sz="2200" kern="1200" dirty="0">
                  <a:latin typeface="Franklin Gothic Book"/>
                </a:rPr>
                <a:t>Coagulation TOC removal</a:t>
              </a:r>
            </a:p>
            <a:p>
              <a:pPr marL="685800" lvl="2" indent="-228600" defTabSz="1066800">
                <a:lnSpc>
                  <a:spcPct val="90000"/>
                </a:lnSpc>
                <a:spcBef>
                  <a:spcPct val="0"/>
                </a:spcBef>
                <a:spcAft>
                  <a:spcPct val="15000"/>
                </a:spcAft>
                <a:buClr>
                  <a:schemeClr val="accent4"/>
                </a:buClr>
                <a:buFont typeface="Franklin Gothic Book" panose="020B0503020102020204" pitchFamily="34" charset="0"/>
                <a:buChar char="–"/>
              </a:pPr>
              <a:r>
                <a:rPr lang="en-US" sz="2200" kern="1200" dirty="0">
                  <a:latin typeface="Franklin Gothic Book"/>
                </a:rPr>
                <a:t>Edwards 1997</a:t>
              </a:r>
            </a:p>
            <a:p>
              <a:pPr marL="228600" lvl="1" indent="-228600" algn="l" defTabSz="1066800" rtl="0">
                <a:lnSpc>
                  <a:spcPct val="90000"/>
                </a:lnSpc>
                <a:spcBef>
                  <a:spcPct val="0"/>
                </a:spcBef>
                <a:spcAft>
                  <a:spcPct val="15000"/>
                </a:spcAft>
                <a:buClr>
                  <a:schemeClr val="accent4"/>
                </a:buClr>
                <a:buFont typeface="Franklin Gothic Book" panose="020B0503020102020204" pitchFamily="34" charset="0"/>
                <a:buChar char="–"/>
              </a:pPr>
              <a:r>
                <a:rPr lang="en-US" sz="2200" kern="1200" dirty="0">
                  <a:latin typeface="Franklin Gothic Book"/>
                </a:rPr>
                <a:t>Acid/Base Chemistry</a:t>
              </a:r>
            </a:p>
          </p:txBody>
        </p:sp>
      </p:grpSp>
      <p:grpSp>
        <p:nvGrpSpPr>
          <p:cNvPr id="13" name="Group 12">
            <a:extLst>
              <a:ext uri="{FF2B5EF4-FFF2-40B4-BE49-F238E27FC236}">
                <a16:creationId xmlns:a16="http://schemas.microsoft.com/office/drawing/2014/main" id="{CCF2E0F1-FFF6-80AB-A2BA-F42D586B373A}"/>
              </a:ext>
            </a:extLst>
          </p:cNvPr>
          <p:cNvGrpSpPr/>
          <p:nvPr/>
        </p:nvGrpSpPr>
        <p:grpSpPr>
          <a:xfrm>
            <a:off x="8273220" y="1799653"/>
            <a:ext cx="3359725" cy="4052508"/>
            <a:chOff x="8273220" y="1799653"/>
            <a:chExt cx="3359725" cy="4052508"/>
          </a:xfrm>
        </p:grpSpPr>
        <p:sp>
          <p:nvSpPr>
            <p:cNvPr id="10" name="Freeform: Shape 9">
              <a:extLst>
                <a:ext uri="{FF2B5EF4-FFF2-40B4-BE49-F238E27FC236}">
                  <a16:creationId xmlns:a16="http://schemas.microsoft.com/office/drawing/2014/main" id="{87A82514-DD65-8DA5-7A98-48A2E9746636}"/>
                </a:ext>
              </a:extLst>
            </p:cNvPr>
            <p:cNvSpPr/>
            <p:nvPr/>
          </p:nvSpPr>
          <p:spPr>
            <a:xfrm>
              <a:off x="8273220" y="1799653"/>
              <a:ext cx="3359725" cy="691200"/>
            </a:xfrm>
            <a:custGeom>
              <a:avLst/>
              <a:gdLst>
                <a:gd name="connsiteX0" fmla="*/ 0 w 3359725"/>
                <a:gd name="connsiteY0" fmla="*/ 0 h 691200"/>
                <a:gd name="connsiteX1" fmla="*/ 3359725 w 3359725"/>
                <a:gd name="connsiteY1" fmla="*/ 0 h 691200"/>
                <a:gd name="connsiteX2" fmla="*/ 3359725 w 3359725"/>
                <a:gd name="connsiteY2" fmla="*/ 691200 h 691200"/>
                <a:gd name="connsiteX3" fmla="*/ 0 w 3359725"/>
                <a:gd name="connsiteY3" fmla="*/ 691200 h 691200"/>
                <a:gd name="connsiteX4" fmla="*/ 0 w 3359725"/>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9725" h="691200">
                  <a:moveTo>
                    <a:pt x="0" y="0"/>
                  </a:moveTo>
                  <a:lnTo>
                    <a:pt x="3359725" y="0"/>
                  </a:lnTo>
                  <a:lnTo>
                    <a:pt x="3359725" y="691200"/>
                  </a:lnTo>
                  <a:lnTo>
                    <a:pt x="0" y="691200"/>
                  </a:lnTo>
                  <a:lnTo>
                    <a:pt x="0" y="0"/>
                  </a:lnTo>
                  <a:close/>
                </a:path>
              </a:pathLst>
            </a:custGeom>
            <a:effectLst/>
          </p:spPr>
          <p:style>
            <a:lnRef idx="2">
              <a:schemeClr val="accent1">
                <a:hueOff val="0"/>
                <a:satOff val="0"/>
                <a:lumOff val="0"/>
                <a:alphaOff val="0"/>
              </a:schemeClr>
            </a:lnRef>
            <a:fillRef idx="1">
              <a:schemeClr val="accent1">
                <a:hueOff val="0"/>
                <a:satOff val="0"/>
                <a:lumOff val="0"/>
                <a:alphaOff val="0"/>
              </a:schemeClr>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Franklin Gothic Medium" panose="020B0603020102020204" pitchFamily="34" charset="0"/>
                </a:rPr>
                <a:t>Outputs</a:t>
              </a:r>
            </a:p>
          </p:txBody>
        </p:sp>
        <p:sp>
          <p:nvSpPr>
            <p:cNvPr id="11" name="Rectangle: Rounded Corners 10">
              <a:extLst>
                <a:ext uri="{FF2B5EF4-FFF2-40B4-BE49-F238E27FC236}">
                  <a16:creationId xmlns:a16="http://schemas.microsoft.com/office/drawing/2014/main" id="{C296B3B8-499C-FA60-9B50-3A103B4CA6BF}"/>
                </a:ext>
              </a:extLst>
            </p:cNvPr>
            <p:cNvSpPr/>
            <p:nvPr/>
          </p:nvSpPr>
          <p:spPr>
            <a:xfrm>
              <a:off x="8273220" y="2011353"/>
              <a:ext cx="3359725" cy="3840808"/>
            </a:xfrm>
            <a:prstGeom prst="roundRect">
              <a:avLst>
                <a:gd name="adj" fmla="val 7336"/>
              </a:avLst>
            </a:prstGeom>
            <a:no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548640" rIns="170688" bIns="192024" numCol="1" spcCol="1270" anchor="t" anchorCtr="0">
              <a:noAutofit/>
            </a:bodyPr>
            <a:lstStyle/>
            <a:p>
              <a:pPr marL="228600" lvl="1" indent="-228600" defTabSz="1066800">
                <a:lnSpc>
                  <a:spcPct val="90000"/>
                </a:lnSpc>
                <a:spcBef>
                  <a:spcPct val="0"/>
                </a:spcBef>
                <a:spcAft>
                  <a:spcPct val="15000"/>
                </a:spcAft>
                <a:buClr>
                  <a:schemeClr val="accent4"/>
                </a:buClr>
                <a:buFontTx/>
                <a:buChar char="–"/>
              </a:pPr>
              <a:r>
                <a:rPr lang="en-US" sz="2200" dirty="0">
                  <a:solidFill>
                    <a:schemeClr val="tx1"/>
                  </a:solidFill>
                  <a:latin typeface="Franklin Gothic Book"/>
                </a:rPr>
                <a:t>Post-coagulation TOC</a:t>
              </a:r>
              <a:endParaRPr lang="en-US" sz="2200" kern="1200" dirty="0">
                <a:solidFill>
                  <a:schemeClr val="tx1"/>
                </a:solidFill>
                <a:latin typeface="Franklin Gothic Book"/>
              </a:endParaRPr>
            </a:p>
            <a:p>
              <a:pPr marL="228600" lvl="1" indent="-228600" algn="l" defTabSz="1066800" rtl="0">
                <a:lnSpc>
                  <a:spcPct val="90000"/>
                </a:lnSpc>
                <a:spcBef>
                  <a:spcPct val="0"/>
                </a:spcBef>
                <a:spcAft>
                  <a:spcPct val="15000"/>
                </a:spcAft>
                <a:buClr>
                  <a:schemeClr val="accent4"/>
                </a:buClr>
                <a:buFontTx/>
                <a:buChar char="–"/>
              </a:pPr>
              <a:r>
                <a:rPr lang="en-US" sz="2200" kern="1200" dirty="0">
                  <a:latin typeface="Franklin Gothic Book"/>
                </a:rPr>
                <a:t>Required coagulant dose</a:t>
              </a:r>
            </a:p>
            <a:p>
              <a:pPr marL="228600" lvl="1" indent="-228600" algn="l" defTabSz="1066800" rtl="0">
                <a:lnSpc>
                  <a:spcPct val="90000"/>
                </a:lnSpc>
                <a:spcBef>
                  <a:spcPct val="0"/>
                </a:spcBef>
                <a:spcAft>
                  <a:spcPct val="15000"/>
                </a:spcAft>
                <a:buClr>
                  <a:schemeClr val="accent4"/>
                </a:buClr>
                <a:buFontTx/>
                <a:buChar char="–"/>
              </a:pPr>
              <a:r>
                <a:rPr lang="en-US" sz="2200" kern="1200" dirty="0">
                  <a:latin typeface="Franklin Gothic Book"/>
                </a:rPr>
                <a:t>Required caustic dose</a:t>
              </a:r>
            </a:p>
            <a:p>
              <a:pPr marL="228600" lvl="1" indent="-228600" algn="l" defTabSz="1066800" rtl="0">
                <a:lnSpc>
                  <a:spcPct val="90000"/>
                </a:lnSpc>
                <a:spcBef>
                  <a:spcPct val="0"/>
                </a:spcBef>
                <a:spcAft>
                  <a:spcPct val="15000"/>
                </a:spcAft>
                <a:buClr>
                  <a:schemeClr val="accent4"/>
                </a:buClr>
                <a:buFontTx/>
                <a:buChar char="–"/>
              </a:pPr>
              <a:r>
                <a:rPr lang="en-US" sz="2200" kern="1200" dirty="0">
                  <a:latin typeface="Franklin Gothic Book"/>
                </a:rPr>
                <a:t>Coagulated pH/alkalinity</a:t>
              </a:r>
            </a:p>
          </p:txBody>
        </p:sp>
      </p:grpSp>
    </p:spTree>
    <p:extLst>
      <p:ext uri="{BB962C8B-B14F-4D97-AF65-F5344CB8AC3E}">
        <p14:creationId xmlns:p14="http://schemas.microsoft.com/office/powerpoint/2010/main" val="939119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1DEDB-E545-6324-B199-1F9B5CCF2D32}"/>
            </a:ext>
          </a:extLst>
        </p:cNvPr>
        <p:cNvGrpSpPr/>
        <p:nvPr/>
      </p:nvGrpSpPr>
      <p:grpSpPr>
        <a:xfrm>
          <a:off x="0" y="0"/>
          <a:ext cx="0" cy="0"/>
          <a:chOff x="0" y="0"/>
          <a:chExt cx="0" cy="0"/>
        </a:xfrm>
      </p:grpSpPr>
      <p:pic>
        <p:nvPicPr>
          <p:cNvPr id="46" name="Picture 45" descr="A line graph with black lines&#10;&#10;AI-generated content may be incorrect.">
            <a:extLst>
              <a:ext uri="{FF2B5EF4-FFF2-40B4-BE49-F238E27FC236}">
                <a16:creationId xmlns:a16="http://schemas.microsoft.com/office/drawing/2014/main" id="{8ECB8A8E-1542-E11F-0B56-8DA0ED149A5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896402" y="1812507"/>
            <a:ext cx="7108660" cy="4739106"/>
          </a:xfrm>
          <a:prstGeom prst="rect">
            <a:avLst/>
          </a:prstGeom>
        </p:spPr>
      </p:pic>
      <p:sp>
        <p:nvSpPr>
          <p:cNvPr id="47" name="Freeform: Shape 46">
            <a:extLst>
              <a:ext uri="{FF2B5EF4-FFF2-40B4-BE49-F238E27FC236}">
                <a16:creationId xmlns:a16="http://schemas.microsoft.com/office/drawing/2014/main" id="{527E11A6-E15D-10EB-E1FD-4A58FFC56335}"/>
              </a:ext>
            </a:extLst>
          </p:cNvPr>
          <p:cNvSpPr/>
          <p:nvPr/>
        </p:nvSpPr>
        <p:spPr>
          <a:xfrm>
            <a:off x="5384800" y="1885950"/>
            <a:ext cx="4972050" cy="4114800"/>
          </a:xfrm>
          <a:custGeom>
            <a:avLst/>
            <a:gdLst>
              <a:gd name="connsiteX0" fmla="*/ 4972050 w 4972050"/>
              <a:gd name="connsiteY0" fmla="*/ 0 h 4114800"/>
              <a:gd name="connsiteX1" fmla="*/ 0 w 4972050"/>
              <a:gd name="connsiteY1" fmla="*/ 4114800 h 4114800"/>
              <a:gd name="connsiteX2" fmla="*/ 4972050 w 4972050"/>
              <a:gd name="connsiteY2" fmla="*/ 4114800 h 4114800"/>
              <a:gd name="connsiteX3" fmla="*/ 4972050 w 4972050"/>
              <a:gd name="connsiteY3" fmla="*/ 0 h 4114800"/>
            </a:gdLst>
            <a:ahLst/>
            <a:cxnLst>
              <a:cxn ang="0">
                <a:pos x="connsiteX0" y="connsiteY0"/>
              </a:cxn>
              <a:cxn ang="0">
                <a:pos x="connsiteX1" y="connsiteY1"/>
              </a:cxn>
              <a:cxn ang="0">
                <a:pos x="connsiteX2" y="connsiteY2"/>
              </a:cxn>
              <a:cxn ang="0">
                <a:pos x="connsiteX3" y="connsiteY3"/>
              </a:cxn>
            </a:cxnLst>
            <a:rect l="l" t="t" r="r" b="b"/>
            <a:pathLst>
              <a:path w="4972050" h="4114800">
                <a:moveTo>
                  <a:pt x="4972050" y="0"/>
                </a:moveTo>
                <a:lnTo>
                  <a:pt x="0" y="4114800"/>
                </a:lnTo>
                <a:lnTo>
                  <a:pt x="4972050" y="4114800"/>
                </a:lnTo>
                <a:lnTo>
                  <a:pt x="4972050" y="0"/>
                </a:lnTo>
                <a:close/>
              </a:path>
            </a:pathLst>
          </a:cu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Content Placeholder 9">
            <a:extLst>
              <a:ext uri="{FF2B5EF4-FFF2-40B4-BE49-F238E27FC236}">
                <a16:creationId xmlns:a16="http://schemas.microsoft.com/office/drawing/2014/main" id="{CC3971D3-8DB3-DD9E-3033-515CC3F4FBD0}"/>
              </a:ext>
            </a:extLst>
          </p:cNvPr>
          <p:cNvSpPr txBox="1">
            <a:spLocks/>
          </p:cNvSpPr>
          <p:nvPr/>
        </p:nvSpPr>
        <p:spPr>
          <a:xfrm>
            <a:off x="763308" y="1762326"/>
            <a:ext cx="4280452" cy="438766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Right side is more amenable to treatment</a:t>
            </a:r>
          </a:p>
          <a:p>
            <a:pPr marL="0" indent="0">
              <a:buNone/>
            </a:pPr>
            <a:endParaRPr lang="en-US"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E70C6516-FBE3-61D5-B97D-E5CAC702E18D}"/>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DEF6ED76-B2DD-6EE6-5ECE-7FA9314DC65B}"/>
              </a:ext>
            </a:extLst>
          </p:cNvPr>
          <p:cNvSpPr>
            <a:spLocks noGrp="1"/>
          </p:cNvSpPr>
          <p:nvPr>
            <p:ph type="sldNum" sz="quarter" idx="11"/>
          </p:nvPr>
        </p:nvSpPr>
        <p:spPr/>
        <p:txBody>
          <a:bodyPr/>
          <a:lstStyle/>
          <a:p>
            <a:fld id="{04E9CEDC-B5D7-4E9A-BA46-5FD30BEA372C}" type="slidenum">
              <a:rPr lang="en-US" smtClean="0"/>
              <a:pPr/>
              <a:t>13</a:t>
            </a:fld>
            <a:endParaRPr lang="en-US"/>
          </a:p>
        </p:txBody>
      </p:sp>
      <p:sp>
        <p:nvSpPr>
          <p:cNvPr id="6" name="Title 3">
            <a:extLst>
              <a:ext uri="{FF2B5EF4-FFF2-40B4-BE49-F238E27FC236}">
                <a16:creationId xmlns:a16="http://schemas.microsoft.com/office/drawing/2014/main" id="{28A1B17E-4674-3FA3-5667-8371451CD8DA}"/>
              </a:ext>
            </a:extLst>
          </p:cNvPr>
          <p:cNvSpPr txBox="1">
            <a:spLocks/>
          </p:cNvSpPr>
          <p:nvPr/>
        </p:nvSpPr>
        <p:spPr>
          <a:xfrm>
            <a:off x="703343" y="643361"/>
            <a:ext cx="10972800" cy="523220"/>
          </a:xfrm>
          <a:prstGeom prst="rect">
            <a:avLst/>
          </a:prstGeom>
        </p:spPr>
        <p:txBody>
          <a:bodyPr vert="horz" lIns="0" tIns="0" rIns="0" bIns="0" rtlCol="0" anchor="t" anchorCtr="0">
            <a:spAutoFit/>
          </a:bodyPr>
          <a:lstStyle>
            <a:lvl1pPr algn="l" defTabSz="914400" rtl="0" eaLnBrk="1" latinLnBrk="0" hangingPunct="1">
              <a:lnSpc>
                <a:spcPct val="85000"/>
              </a:lnSpc>
              <a:spcBef>
                <a:spcPct val="0"/>
              </a:spcBef>
              <a:buNone/>
              <a:defRPr sz="4000" kern="1200" spc="-50" baseline="0">
                <a:solidFill>
                  <a:schemeClr val="tx1"/>
                </a:solidFill>
                <a:latin typeface="+mn-lt"/>
                <a:ea typeface="+mj-ea"/>
                <a:cs typeface="+mj-cs"/>
              </a:defRPr>
            </a:lvl1pPr>
          </a:lstStyle>
          <a:p>
            <a:r>
              <a:rPr lang="en-US" dirty="0"/>
              <a:t>Compare model predictions to historical data</a:t>
            </a:r>
          </a:p>
        </p:txBody>
      </p:sp>
      <p:pic>
        <p:nvPicPr>
          <p:cNvPr id="10" name="Picture 9" descr="A diagram of a graph&#10;&#10;AI-generated content may be incorrect.">
            <a:extLst>
              <a:ext uri="{FF2B5EF4-FFF2-40B4-BE49-F238E27FC236}">
                <a16:creationId xmlns:a16="http://schemas.microsoft.com/office/drawing/2014/main" id="{5488FA7B-0AFA-71B4-730F-05E81E3F16C7}"/>
              </a:ext>
            </a:extLst>
          </p:cNvPr>
          <p:cNvPicPr>
            <a:picLocks noChangeAspect="1"/>
          </p:cNvPicPr>
          <p:nvPr/>
        </p:nvPicPr>
        <p:blipFill>
          <a:blip r:embed="rId4">
            <a:extLst>
              <a:ext uri="{28A0092B-C50C-407E-A947-70E740481C1C}">
                <a14:useLocalDpi xmlns:a14="http://schemas.microsoft.com/office/drawing/2010/main" val="0"/>
              </a:ext>
            </a:extLst>
          </a:blip>
          <a:srcRect l="12118" t="37946" r="1539" b="17006"/>
          <a:stretch/>
        </p:blipFill>
        <p:spPr>
          <a:xfrm>
            <a:off x="5744503" y="3615494"/>
            <a:ext cx="6155474" cy="2141034"/>
          </a:xfrm>
          <a:prstGeom prst="rect">
            <a:avLst/>
          </a:prstGeom>
        </p:spPr>
      </p:pic>
      <p:sp>
        <p:nvSpPr>
          <p:cNvPr id="3" name="Content Placeholder 9">
            <a:extLst>
              <a:ext uri="{FF2B5EF4-FFF2-40B4-BE49-F238E27FC236}">
                <a16:creationId xmlns:a16="http://schemas.microsoft.com/office/drawing/2014/main" id="{2B407820-0F21-A21D-DC7B-D0C2DB12E711}"/>
              </a:ext>
            </a:extLst>
          </p:cNvPr>
          <p:cNvSpPr txBox="1">
            <a:spLocks/>
          </p:cNvSpPr>
          <p:nvPr/>
        </p:nvSpPr>
        <p:spPr>
          <a:xfrm>
            <a:off x="763308" y="1762326"/>
            <a:ext cx="4280452" cy="438766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Right side is more amenable to treatment</a:t>
            </a:r>
          </a:p>
          <a:p>
            <a:r>
              <a:rPr lang="en-US" dirty="0"/>
              <a:t>Historically, water is “easier to treat” than the central tendency</a:t>
            </a: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42418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7" grpId="0"/>
      <p:bldP spid="7" grpId="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73A8D5-2660-D2D2-5747-D8531439D493}"/>
              </a:ext>
            </a:extLst>
          </p:cNvPr>
          <p:cNvSpPr>
            <a:spLocks noGrp="1"/>
          </p:cNvSpPr>
          <p:nvPr>
            <p:ph type="title"/>
          </p:nvPr>
        </p:nvSpPr>
        <p:spPr>
          <a:xfrm>
            <a:off x="609600" y="630777"/>
            <a:ext cx="10972800" cy="1046440"/>
          </a:xfrm>
        </p:spPr>
        <p:txBody>
          <a:bodyPr/>
          <a:lstStyle/>
          <a:p>
            <a:r>
              <a:rPr lang="en-US" dirty="0"/>
              <a:t>High coagulant doses expected to have large impact on pH</a:t>
            </a:r>
          </a:p>
        </p:txBody>
      </p:sp>
      <p:sp>
        <p:nvSpPr>
          <p:cNvPr id="2" name="Footer Placeholder 1">
            <a:extLst>
              <a:ext uri="{FF2B5EF4-FFF2-40B4-BE49-F238E27FC236}">
                <a16:creationId xmlns:a16="http://schemas.microsoft.com/office/drawing/2014/main" id="{DF6BEDEC-760C-7E51-898B-EBE8E4994ED0}"/>
              </a:ext>
            </a:extLst>
          </p:cNvPr>
          <p:cNvSpPr>
            <a:spLocks noGrp="1"/>
          </p:cNvSpPr>
          <p:nvPr>
            <p:ph type="ftr" sz="quarter" idx="10"/>
          </p:nvPr>
        </p:nvSpPr>
        <p:spPr>
          <a:xfrm>
            <a:off x="609600" y="6356350"/>
            <a:ext cx="7191756" cy="365125"/>
          </a:xfrm>
        </p:spPr>
        <p:txBody>
          <a:bodyPr/>
          <a:lstStyle/>
          <a:p>
            <a:r>
              <a:rPr lang="en-US" dirty="0"/>
              <a:t>Brown and Caldwell</a:t>
            </a:r>
          </a:p>
        </p:txBody>
      </p:sp>
      <p:sp>
        <p:nvSpPr>
          <p:cNvPr id="3" name="Slide Number Placeholder 2">
            <a:extLst>
              <a:ext uri="{FF2B5EF4-FFF2-40B4-BE49-F238E27FC236}">
                <a16:creationId xmlns:a16="http://schemas.microsoft.com/office/drawing/2014/main" id="{6F12184D-BB11-D7E1-98DA-B4FF02EC4457}"/>
              </a:ext>
            </a:extLst>
          </p:cNvPr>
          <p:cNvSpPr>
            <a:spLocks noGrp="1"/>
          </p:cNvSpPr>
          <p:nvPr>
            <p:ph type="sldNum" sz="quarter" idx="11"/>
          </p:nvPr>
        </p:nvSpPr>
        <p:spPr>
          <a:xfrm>
            <a:off x="8610600" y="6356350"/>
            <a:ext cx="2971800" cy="365125"/>
          </a:xfrm>
        </p:spPr>
        <p:txBody>
          <a:bodyPr/>
          <a:lstStyle/>
          <a:p>
            <a:fld id="{04E9CEDC-B5D7-4E9A-BA46-5FD30BEA372C}" type="slidenum">
              <a:rPr lang="en-US" smtClean="0"/>
              <a:pPr/>
              <a:t>14</a:t>
            </a:fld>
            <a:endParaRPr lang="en-US" dirty="0"/>
          </a:p>
        </p:txBody>
      </p:sp>
      <p:sp>
        <p:nvSpPr>
          <p:cNvPr id="5" name="Content Placeholder 9">
            <a:extLst>
              <a:ext uri="{FF2B5EF4-FFF2-40B4-BE49-F238E27FC236}">
                <a16:creationId xmlns:a16="http://schemas.microsoft.com/office/drawing/2014/main" id="{8DEDFA92-58B2-2166-6DB9-1021B0FCD631}"/>
              </a:ext>
            </a:extLst>
          </p:cNvPr>
          <p:cNvSpPr txBox="1">
            <a:spLocks/>
          </p:cNvSpPr>
          <p:nvPr/>
        </p:nvSpPr>
        <p:spPr>
          <a:xfrm>
            <a:off x="609600" y="2434975"/>
            <a:ext cx="4280452" cy="3735452"/>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Caustic may be needed before coagulation to allow higher ferric doses.</a:t>
            </a:r>
          </a:p>
          <a:p>
            <a:r>
              <a:rPr lang="en-US" dirty="0"/>
              <a:t>Ash may increase alkalinity, but there’s limited data to know by how much</a:t>
            </a:r>
          </a:p>
          <a:p>
            <a:endParaRPr lang="en-US" dirty="0"/>
          </a:p>
          <a:p>
            <a:pPr marL="0" indent="0">
              <a:buNone/>
            </a:pPr>
            <a:endParaRPr lang="en-US" dirty="0"/>
          </a:p>
        </p:txBody>
      </p:sp>
      <p:pic>
        <p:nvPicPr>
          <p:cNvPr id="10" name="Content Placeholder 9">
            <a:extLst>
              <a:ext uri="{FF2B5EF4-FFF2-40B4-BE49-F238E27FC236}">
                <a16:creationId xmlns:a16="http://schemas.microsoft.com/office/drawing/2014/main" id="{F9E3A6DF-E771-93E6-F2E9-3BE895AA8E7C}"/>
              </a:ext>
            </a:extLst>
          </p:cNvPr>
          <p:cNvPicPr>
            <a:picLocks noGrp="1" noChangeAspect="1"/>
          </p:cNvPicPr>
          <p:nvPr>
            <p:ph idx="1"/>
          </p:nvPr>
        </p:nvPicPr>
        <p:blipFill>
          <a:blip r:embed="rId3"/>
          <a:stretch>
            <a:fillRect/>
          </a:stretch>
        </p:blipFill>
        <p:spPr>
          <a:xfrm>
            <a:off x="5138125" y="1677216"/>
            <a:ext cx="6719578" cy="4524073"/>
          </a:xfrm>
        </p:spPr>
      </p:pic>
      <p:grpSp>
        <p:nvGrpSpPr>
          <p:cNvPr id="12" name="Group 11">
            <a:extLst>
              <a:ext uri="{FF2B5EF4-FFF2-40B4-BE49-F238E27FC236}">
                <a16:creationId xmlns:a16="http://schemas.microsoft.com/office/drawing/2014/main" id="{2930355F-983B-F385-5A3E-AF174AD4DAC7}"/>
              </a:ext>
            </a:extLst>
          </p:cNvPr>
          <p:cNvGrpSpPr/>
          <p:nvPr/>
        </p:nvGrpSpPr>
        <p:grpSpPr>
          <a:xfrm>
            <a:off x="5014364" y="1563732"/>
            <a:ext cx="5193642" cy="3065038"/>
            <a:chOff x="5014364" y="1563732"/>
            <a:chExt cx="5193642" cy="3065038"/>
          </a:xfrm>
        </p:grpSpPr>
        <p:sp>
          <p:nvSpPr>
            <p:cNvPr id="9" name="TextBox 8">
              <a:extLst>
                <a:ext uri="{FF2B5EF4-FFF2-40B4-BE49-F238E27FC236}">
                  <a16:creationId xmlns:a16="http://schemas.microsoft.com/office/drawing/2014/main" id="{0238D712-13EB-D3DA-1BAD-83948EFC013A}"/>
                </a:ext>
              </a:extLst>
            </p:cNvPr>
            <p:cNvSpPr txBox="1"/>
            <p:nvPr/>
          </p:nvSpPr>
          <p:spPr>
            <a:xfrm>
              <a:off x="5394706" y="1563732"/>
              <a:ext cx="4813300" cy="369332"/>
            </a:xfrm>
            <a:prstGeom prst="rect">
              <a:avLst/>
            </a:prstGeom>
            <a:solidFill>
              <a:schemeClr val="bg1"/>
            </a:solidFill>
          </p:spPr>
          <p:txBody>
            <a:bodyPr wrap="square" rtlCol="0">
              <a:spAutoFit/>
            </a:bodyPr>
            <a:lstStyle/>
            <a:p>
              <a:r>
                <a:rPr lang="en-US" dirty="0"/>
                <a:t>Settled Water pH at Various Ferric Doses</a:t>
              </a:r>
            </a:p>
          </p:txBody>
        </p:sp>
        <p:sp>
          <p:nvSpPr>
            <p:cNvPr id="11" name="TextBox 10">
              <a:extLst>
                <a:ext uri="{FF2B5EF4-FFF2-40B4-BE49-F238E27FC236}">
                  <a16:creationId xmlns:a16="http://schemas.microsoft.com/office/drawing/2014/main" id="{657500D9-3218-ED52-53ED-F77211FB4A5C}"/>
                </a:ext>
              </a:extLst>
            </p:cNvPr>
            <p:cNvSpPr txBox="1"/>
            <p:nvPr/>
          </p:nvSpPr>
          <p:spPr>
            <a:xfrm rot="16200000">
              <a:off x="4330243" y="3636871"/>
              <a:ext cx="1676020" cy="307777"/>
            </a:xfrm>
            <a:prstGeom prst="rect">
              <a:avLst/>
            </a:prstGeom>
            <a:solidFill>
              <a:schemeClr val="bg1"/>
            </a:solidFill>
          </p:spPr>
          <p:txBody>
            <a:bodyPr wrap="square" rtlCol="0">
              <a:spAutoFit/>
            </a:bodyPr>
            <a:lstStyle/>
            <a:p>
              <a:r>
                <a:rPr lang="en-US" sz="1400" dirty="0"/>
                <a:t>Settled Water pH</a:t>
              </a:r>
            </a:p>
          </p:txBody>
        </p:sp>
      </p:grpSp>
      <p:sp>
        <p:nvSpPr>
          <p:cNvPr id="13" name="TextBox 12">
            <a:extLst>
              <a:ext uri="{FF2B5EF4-FFF2-40B4-BE49-F238E27FC236}">
                <a16:creationId xmlns:a16="http://schemas.microsoft.com/office/drawing/2014/main" id="{657500D9-3218-ED52-53ED-F77211FB4A5C}"/>
              </a:ext>
            </a:extLst>
          </p:cNvPr>
          <p:cNvSpPr txBox="1"/>
          <p:nvPr/>
        </p:nvSpPr>
        <p:spPr>
          <a:xfrm>
            <a:off x="11105045" y="3203375"/>
            <a:ext cx="1000731" cy="523220"/>
          </a:xfrm>
          <a:prstGeom prst="rect">
            <a:avLst/>
          </a:prstGeom>
          <a:solidFill>
            <a:schemeClr val="bg1"/>
          </a:solidFill>
        </p:spPr>
        <p:txBody>
          <a:bodyPr wrap="square" rtlCol="0">
            <a:spAutoFit/>
          </a:bodyPr>
          <a:lstStyle/>
          <a:p>
            <a:pPr algn="ctr"/>
            <a:r>
              <a:rPr lang="en-US" sz="1400" dirty="0"/>
              <a:t>Raw Water Alkalinity</a:t>
            </a:r>
          </a:p>
        </p:txBody>
      </p:sp>
    </p:spTree>
    <p:extLst>
      <p:ext uri="{BB962C8B-B14F-4D97-AF65-F5344CB8AC3E}">
        <p14:creationId xmlns:p14="http://schemas.microsoft.com/office/powerpoint/2010/main" val="1563446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442C9-59CB-85B3-F118-8B3EB6A61212}"/>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820A053F-0C7C-DE48-3B51-5DC3992803EA}"/>
              </a:ext>
            </a:extLst>
          </p:cNvPr>
          <p:cNvGrpSpPr/>
          <p:nvPr/>
        </p:nvGrpSpPr>
        <p:grpSpPr>
          <a:xfrm>
            <a:off x="9239071" y="1909268"/>
            <a:ext cx="2236821" cy="2446710"/>
            <a:chOff x="8986235" y="1755264"/>
            <a:chExt cx="2236821" cy="2446710"/>
          </a:xfrm>
        </p:grpSpPr>
        <p:pic>
          <p:nvPicPr>
            <p:cNvPr id="1026" name="Picture 2" descr="Experiment lab - Free vector clipart images on creazilla.com">
              <a:extLst>
                <a:ext uri="{FF2B5EF4-FFF2-40B4-BE49-F238E27FC236}">
                  <a16:creationId xmlns:a16="http://schemas.microsoft.com/office/drawing/2014/main" id="{F6039FE4-A4B0-34F4-12D3-CD92F9629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5367" y="1755264"/>
              <a:ext cx="1678556" cy="18790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29567B8-A0DF-E876-2739-72F100B1CC2A}"/>
                </a:ext>
              </a:extLst>
            </p:cNvPr>
            <p:cNvSpPr txBox="1"/>
            <p:nvPr/>
          </p:nvSpPr>
          <p:spPr>
            <a:xfrm>
              <a:off x="8986235" y="3832642"/>
              <a:ext cx="2236821" cy="369332"/>
            </a:xfrm>
            <a:prstGeom prst="rect">
              <a:avLst/>
            </a:prstGeom>
            <a:noFill/>
          </p:spPr>
          <p:txBody>
            <a:bodyPr wrap="square" rtlCol="0">
              <a:spAutoFit/>
            </a:bodyPr>
            <a:lstStyle/>
            <a:p>
              <a:pPr algn="ctr"/>
              <a:r>
                <a:rPr lang="en-US" b="1" dirty="0"/>
                <a:t>Bench Scale Testing</a:t>
              </a:r>
            </a:p>
          </p:txBody>
        </p:sp>
      </p:grpSp>
      <p:sp>
        <p:nvSpPr>
          <p:cNvPr id="24" name="Arrow: Right 23">
            <a:extLst>
              <a:ext uri="{FF2B5EF4-FFF2-40B4-BE49-F238E27FC236}">
                <a16:creationId xmlns:a16="http://schemas.microsoft.com/office/drawing/2014/main" id="{1CB47AE6-516E-9976-98E4-6B636D4F4BAE}"/>
              </a:ext>
            </a:extLst>
          </p:cNvPr>
          <p:cNvSpPr/>
          <p:nvPr/>
        </p:nvSpPr>
        <p:spPr>
          <a:xfrm>
            <a:off x="8253381" y="2906856"/>
            <a:ext cx="867290" cy="293544"/>
          </a:xfrm>
          <a:prstGeom prst="right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Curved Up 24">
            <a:extLst>
              <a:ext uri="{FF2B5EF4-FFF2-40B4-BE49-F238E27FC236}">
                <a16:creationId xmlns:a16="http://schemas.microsoft.com/office/drawing/2014/main" id="{C0C6E23C-8E28-9CBF-AABA-12AFE4FBF2BF}"/>
              </a:ext>
            </a:extLst>
          </p:cNvPr>
          <p:cNvSpPr/>
          <p:nvPr/>
        </p:nvSpPr>
        <p:spPr>
          <a:xfrm flipH="1">
            <a:off x="6953422" y="4373202"/>
            <a:ext cx="2564781" cy="836341"/>
          </a:xfrm>
          <a:prstGeom prst="curvedUpArrow">
            <a:avLst/>
          </a:prstGeom>
          <a:solidFill>
            <a:srgbClr val="C0CAC7"/>
          </a:solidFill>
          <a:ln>
            <a:solidFill>
              <a:srgbClr val="909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5515A17E-58CF-4857-0937-0D2335E6FB98}"/>
              </a:ext>
            </a:extLst>
          </p:cNvPr>
          <p:cNvSpPr txBox="1"/>
          <p:nvPr/>
        </p:nvSpPr>
        <p:spPr>
          <a:xfrm>
            <a:off x="1187018" y="3986646"/>
            <a:ext cx="1838425" cy="369332"/>
          </a:xfrm>
          <a:prstGeom prst="rect">
            <a:avLst/>
          </a:prstGeom>
          <a:noFill/>
        </p:spPr>
        <p:txBody>
          <a:bodyPr wrap="square" rtlCol="0">
            <a:spAutoFit/>
          </a:bodyPr>
          <a:lstStyle/>
          <a:p>
            <a:pPr algn="ctr"/>
            <a:r>
              <a:rPr lang="en-US" dirty="0">
                <a:solidFill>
                  <a:srgbClr val="909D93"/>
                </a:solidFill>
              </a:rPr>
              <a:t>Historical Data</a:t>
            </a:r>
          </a:p>
        </p:txBody>
      </p:sp>
      <p:sp>
        <p:nvSpPr>
          <p:cNvPr id="7" name="TextBox 6">
            <a:extLst>
              <a:ext uri="{FF2B5EF4-FFF2-40B4-BE49-F238E27FC236}">
                <a16:creationId xmlns:a16="http://schemas.microsoft.com/office/drawing/2014/main" id="{E9B0E959-8664-12A3-015B-C81C2D6B3444}"/>
              </a:ext>
            </a:extLst>
          </p:cNvPr>
          <p:cNvSpPr txBox="1"/>
          <p:nvPr/>
        </p:nvSpPr>
        <p:spPr>
          <a:xfrm>
            <a:off x="5448499" y="3986646"/>
            <a:ext cx="1838425" cy="369332"/>
          </a:xfrm>
          <a:prstGeom prst="rect">
            <a:avLst/>
          </a:prstGeom>
          <a:noFill/>
        </p:spPr>
        <p:txBody>
          <a:bodyPr wrap="square" rtlCol="0">
            <a:spAutoFit/>
          </a:bodyPr>
          <a:lstStyle/>
          <a:p>
            <a:pPr algn="ctr"/>
            <a:r>
              <a:rPr lang="en-US" dirty="0">
                <a:solidFill>
                  <a:srgbClr val="909D93"/>
                </a:solidFill>
              </a:rPr>
              <a:t>Model</a:t>
            </a:r>
          </a:p>
        </p:txBody>
      </p:sp>
      <p:sp>
        <p:nvSpPr>
          <p:cNvPr id="8" name="Arrow: Right 7">
            <a:extLst>
              <a:ext uri="{FF2B5EF4-FFF2-40B4-BE49-F238E27FC236}">
                <a16:creationId xmlns:a16="http://schemas.microsoft.com/office/drawing/2014/main" id="{DB450F2F-4CAF-49DE-4B48-FE54C1EFD8D5}"/>
              </a:ext>
            </a:extLst>
          </p:cNvPr>
          <p:cNvSpPr/>
          <p:nvPr/>
        </p:nvSpPr>
        <p:spPr>
          <a:xfrm>
            <a:off x="3702205" y="2906856"/>
            <a:ext cx="867290" cy="293544"/>
          </a:xfrm>
          <a:prstGeom prst="rightArrow">
            <a:avLst/>
          </a:prstGeom>
          <a:solidFill>
            <a:srgbClr val="C0CAC7"/>
          </a:solidFill>
          <a:ln>
            <a:solidFill>
              <a:srgbClr val="C0CA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9" name="Straight Arrow Connector 1078">
            <a:extLst>
              <a:ext uri="{FF2B5EF4-FFF2-40B4-BE49-F238E27FC236}">
                <a16:creationId xmlns:a16="http://schemas.microsoft.com/office/drawing/2014/main" id="{91CE94CD-967B-112B-8DAA-46C9E4677324}"/>
              </a:ext>
            </a:extLst>
          </p:cNvPr>
          <p:cNvCxnSpPr>
            <a:cxnSpLocks/>
          </p:cNvCxnSpPr>
          <p:nvPr/>
        </p:nvCxnSpPr>
        <p:spPr>
          <a:xfrm flipV="1">
            <a:off x="1015343" y="2122526"/>
            <a:ext cx="0" cy="1757362"/>
          </a:xfrm>
          <a:prstGeom prst="straightConnector1">
            <a:avLst/>
          </a:prstGeom>
          <a:ln w="22225">
            <a:solidFill>
              <a:srgbClr val="909D93"/>
            </a:solidFill>
            <a:tailEnd type="triangle"/>
          </a:ln>
        </p:spPr>
        <p:style>
          <a:lnRef idx="1">
            <a:schemeClr val="accent1"/>
          </a:lnRef>
          <a:fillRef idx="0">
            <a:schemeClr val="accent1"/>
          </a:fillRef>
          <a:effectRef idx="0">
            <a:schemeClr val="accent1"/>
          </a:effectRef>
          <a:fontRef idx="minor">
            <a:schemeClr val="tx1"/>
          </a:fontRef>
        </p:style>
      </p:cxnSp>
      <p:cxnSp>
        <p:nvCxnSpPr>
          <p:cNvPr id="1080" name="Straight Arrow Connector 1079">
            <a:extLst>
              <a:ext uri="{FF2B5EF4-FFF2-40B4-BE49-F238E27FC236}">
                <a16:creationId xmlns:a16="http://schemas.microsoft.com/office/drawing/2014/main" id="{2FFEF02A-51B7-BB98-5ECB-AFADABCAFCBB}"/>
              </a:ext>
            </a:extLst>
          </p:cNvPr>
          <p:cNvCxnSpPr>
            <a:cxnSpLocks/>
          </p:cNvCxnSpPr>
          <p:nvPr/>
        </p:nvCxnSpPr>
        <p:spPr>
          <a:xfrm>
            <a:off x="1002643" y="3873538"/>
            <a:ext cx="2454430" cy="0"/>
          </a:xfrm>
          <a:prstGeom prst="straightConnector1">
            <a:avLst/>
          </a:prstGeom>
          <a:ln w="22225">
            <a:solidFill>
              <a:srgbClr val="909D93"/>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B00CDCE-DC1A-3C36-0034-DF8482F1A117}"/>
              </a:ext>
            </a:extLst>
          </p:cNvPr>
          <p:cNvSpPr/>
          <p:nvPr/>
        </p:nvSpPr>
        <p:spPr>
          <a:xfrm>
            <a:off x="1316991" y="351871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BAC3B65-63D0-5FB1-2242-C5A4374ADBCD}"/>
              </a:ext>
            </a:extLst>
          </p:cNvPr>
          <p:cNvSpPr/>
          <p:nvPr/>
        </p:nvSpPr>
        <p:spPr>
          <a:xfrm>
            <a:off x="1507491" y="362945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05B5790-4D1A-895E-CD10-437A5D42BA3C}"/>
              </a:ext>
            </a:extLst>
          </p:cNvPr>
          <p:cNvSpPr/>
          <p:nvPr/>
        </p:nvSpPr>
        <p:spPr>
          <a:xfrm>
            <a:off x="1634190" y="34842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BD5AE4-3F6E-E066-5827-FC20A68A2F93}"/>
              </a:ext>
            </a:extLst>
          </p:cNvPr>
          <p:cNvSpPr/>
          <p:nvPr/>
        </p:nvSpPr>
        <p:spPr>
          <a:xfrm>
            <a:off x="1750636" y="314804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6EF5C0-B8D7-982F-C809-E1E5144754B3}"/>
              </a:ext>
            </a:extLst>
          </p:cNvPr>
          <p:cNvSpPr/>
          <p:nvPr/>
        </p:nvSpPr>
        <p:spPr>
          <a:xfrm>
            <a:off x="1841124" y="254291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4DEAF92-8627-ECAC-09B4-B59E573ADE8B}"/>
              </a:ext>
            </a:extLst>
          </p:cNvPr>
          <p:cNvSpPr/>
          <p:nvPr/>
        </p:nvSpPr>
        <p:spPr>
          <a:xfrm>
            <a:off x="1953173" y="276191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9814F30-5801-9956-77F9-1C184D08EF97}"/>
              </a:ext>
            </a:extLst>
          </p:cNvPr>
          <p:cNvSpPr/>
          <p:nvPr/>
        </p:nvSpPr>
        <p:spPr>
          <a:xfrm>
            <a:off x="1988732" y="325832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E382BC-A221-F571-19B7-C1C2CD5B4F1D}"/>
              </a:ext>
            </a:extLst>
          </p:cNvPr>
          <p:cNvSpPr/>
          <p:nvPr/>
        </p:nvSpPr>
        <p:spPr>
          <a:xfrm>
            <a:off x="2140324" y="351719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9BEAE2D-B0B9-B65B-64C3-2BF423A50E3B}"/>
              </a:ext>
            </a:extLst>
          </p:cNvPr>
          <p:cNvSpPr/>
          <p:nvPr/>
        </p:nvSpPr>
        <p:spPr>
          <a:xfrm>
            <a:off x="2292724" y="366959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C5ACA8E-874B-725C-4AC8-25F13C253725}"/>
              </a:ext>
            </a:extLst>
          </p:cNvPr>
          <p:cNvSpPr/>
          <p:nvPr/>
        </p:nvSpPr>
        <p:spPr>
          <a:xfrm>
            <a:off x="2433069" y="356442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5B31A23-CF8B-A899-0042-6C983398F8FC}"/>
              </a:ext>
            </a:extLst>
          </p:cNvPr>
          <p:cNvSpPr/>
          <p:nvPr/>
        </p:nvSpPr>
        <p:spPr>
          <a:xfrm>
            <a:off x="2585469" y="371682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C04424D-CCC5-AB1F-7E31-81DC8688AFF6}"/>
              </a:ext>
            </a:extLst>
          </p:cNvPr>
          <p:cNvSpPr/>
          <p:nvPr/>
        </p:nvSpPr>
        <p:spPr>
          <a:xfrm>
            <a:off x="2654694" y="354006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BB185FC-839B-9BCA-73B6-16558767700E}"/>
              </a:ext>
            </a:extLst>
          </p:cNvPr>
          <p:cNvSpPr/>
          <p:nvPr/>
        </p:nvSpPr>
        <p:spPr>
          <a:xfrm>
            <a:off x="2786874" y="34842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66E1827-9660-490E-A81A-FCD1EC0FB1BF}"/>
              </a:ext>
            </a:extLst>
          </p:cNvPr>
          <p:cNvSpPr/>
          <p:nvPr/>
        </p:nvSpPr>
        <p:spPr>
          <a:xfrm>
            <a:off x="2826667" y="324451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E782C52-F052-5E5D-29E5-3380A4A7A407}"/>
              </a:ext>
            </a:extLst>
          </p:cNvPr>
          <p:cNvSpPr/>
          <p:nvPr/>
        </p:nvSpPr>
        <p:spPr>
          <a:xfrm>
            <a:off x="2921917" y="300528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3F91CCC-C1D8-0EAA-9677-6195EBC1821A}"/>
              </a:ext>
            </a:extLst>
          </p:cNvPr>
          <p:cNvSpPr/>
          <p:nvPr/>
        </p:nvSpPr>
        <p:spPr>
          <a:xfrm>
            <a:off x="2970168" y="285288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7B48AE9-8F4D-965A-EF89-21CA3E86AD38}"/>
              </a:ext>
            </a:extLst>
          </p:cNvPr>
          <p:cNvSpPr/>
          <p:nvPr/>
        </p:nvSpPr>
        <p:spPr>
          <a:xfrm>
            <a:off x="3027630" y="306953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FCF2E42-65FF-E05F-9C6E-069F90EDA2C2}"/>
              </a:ext>
            </a:extLst>
          </p:cNvPr>
          <p:cNvSpPr/>
          <p:nvPr/>
        </p:nvSpPr>
        <p:spPr>
          <a:xfrm>
            <a:off x="3120008" y="324451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B41EF41-950F-8E17-B7F1-A6BC093B4E7E}"/>
              </a:ext>
            </a:extLst>
          </p:cNvPr>
          <p:cNvSpPr/>
          <p:nvPr/>
        </p:nvSpPr>
        <p:spPr>
          <a:xfrm>
            <a:off x="3151616" y="345989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52BA606-BFD2-7A06-2170-8B09645F3188}"/>
              </a:ext>
            </a:extLst>
          </p:cNvPr>
          <p:cNvSpPr/>
          <p:nvPr/>
        </p:nvSpPr>
        <p:spPr>
          <a:xfrm>
            <a:off x="3213991" y="362945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864141F-AAFA-8CB6-7D5B-4E80D375342D}"/>
              </a:ext>
            </a:extLst>
          </p:cNvPr>
          <p:cNvSpPr/>
          <p:nvPr/>
        </p:nvSpPr>
        <p:spPr>
          <a:xfrm>
            <a:off x="1252553" y="355734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032C1D0-07A4-9F52-24BD-67B6F5647F79}"/>
              </a:ext>
            </a:extLst>
          </p:cNvPr>
          <p:cNvSpPr/>
          <p:nvPr/>
        </p:nvSpPr>
        <p:spPr>
          <a:xfrm>
            <a:off x="1443053" y="366809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27696FD-44EA-28C2-B088-31C9B13D5A2C}"/>
              </a:ext>
            </a:extLst>
          </p:cNvPr>
          <p:cNvSpPr/>
          <p:nvPr/>
        </p:nvSpPr>
        <p:spPr>
          <a:xfrm>
            <a:off x="1569752" y="352290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F6FC780-16B3-5727-B71A-F30997A1037B}"/>
              </a:ext>
            </a:extLst>
          </p:cNvPr>
          <p:cNvSpPr/>
          <p:nvPr/>
        </p:nvSpPr>
        <p:spPr>
          <a:xfrm>
            <a:off x="1686198" y="318668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5E8C2DE-E40F-0478-CD03-2957ACD5BE3F}"/>
              </a:ext>
            </a:extLst>
          </p:cNvPr>
          <p:cNvSpPr/>
          <p:nvPr/>
        </p:nvSpPr>
        <p:spPr>
          <a:xfrm>
            <a:off x="1776686" y="258154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F3D23E4-8DDB-03C3-8B4B-1AB178C8A156}"/>
              </a:ext>
            </a:extLst>
          </p:cNvPr>
          <p:cNvSpPr/>
          <p:nvPr/>
        </p:nvSpPr>
        <p:spPr>
          <a:xfrm>
            <a:off x="1888735" y="280055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DB495AC-F8F1-4325-E949-2AB3C77569C1}"/>
              </a:ext>
            </a:extLst>
          </p:cNvPr>
          <p:cNvSpPr/>
          <p:nvPr/>
        </p:nvSpPr>
        <p:spPr>
          <a:xfrm>
            <a:off x="1924294" y="329695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432D7C9-78D0-B9DB-C996-2C1C79079387}"/>
              </a:ext>
            </a:extLst>
          </p:cNvPr>
          <p:cNvSpPr/>
          <p:nvPr/>
        </p:nvSpPr>
        <p:spPr>
          <a:xfrm>
            <a:off x="2075886" y="355583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569BD39-2476-A92D-264B-BF40576265D4}"/>
              </a:ext>
            </a:extLst>
          </p:cNvPr>
          <p:cNvSpPr/>
          <p:nvPr/>
        </p:nvSpPr>
        <p:spPr>
          <a:xfrm>
            <a:off x="2228286" y="370823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D40E52A-7632-1BD4-9635-7007B1D1A5FC}"/>
              </a:ext>
            </a:extLst>
          </p:cNvPr>
          <p:cNvSpPr/>
          <p:nvPr/>
        </p:nvSpPr>
        <p:spPr>
          <a:xfrm>
            <a:off x="2368631" y="36030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17B9CAD-AA63-CC83-1CDB-1CFA0FFB1753}"/>
              </a:ext>
            </a:extLst>
          </p:cNvPr>
          <p:cNvSpPr/>
          <p:nvPr/>
        </p:nvSpPr>
        <p:spPr>
          <a:xfrm>
            <a:off x="2521031" y="37554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7C698D5-FE7D-9C11-AF9A-C2F63011F89D}"/>
              </a:ext>
            </a:extLst>
          </p:cNvPr>
          <p:cNvSpPr/>
          <p:nvPr/>
        </p:nvSpPr>
        <p:spPr>
          <a:xfrm>
            <a:off x="2590256" y="357869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687C0D6-83B0-6384-3ACE-76449DB05345}"/>
              </a:ext>
            </a:extLst>
          </p:cNvPr>
          <p:cNvSpPr/>
          <p:nvPr/>
        </p:nvSpPr>
        <p:spPr>
          <a:xfrm>
            <a:off x="2722436" y="352290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8A62579-A992-F151-BA54-22AB60212582}"/>
              </a:ext>
            </a:extLst>
          </p:cNvPr>
          <p:cNvSpPr/>
          <p:nvPr/>
        </p:nvSpPr>
        <p:spPr>
          <a:xfrm>
            <a:off x="2762229" y="328315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4B5290E-C6A2-C597-F77F-B701049406CD}"/>
              </a:ext>
            </a:extLst>
          </p:cNvPr>
          <p:cNvSpPr/>
          <p:nvPr/>
        </p:nvSpPr>
        <p:spPr>
          <a:xfrm>
            <a:off x="2857479" y="304392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CB9E3C7-B90E-B402-1B6D-3C60214F157F}"/>
              </a:ext>
            </a:extLst>
          </p:cNvPr>
          <p:cNvSpPr/>
          <p:nvPr/>
        </p:nvSpPr>
        <p:spPr>
          <a:xfrm>
            <a:off x="2893030" y="289152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3FC292F-C2AF-5221-2B7D-35F3862D0FC3}"/>
              </a:ext>
            </a:extLst>
          </p:cNvPr>
          <p:cNvSpPr/>
          <p:nvPr/>
        </p:nvSpPr>
        <p:spPr>
          <a:xfrm>
            <a:off x="2963192" y="310817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E31CDB9-C154-685E-C648-7FB29A8A6962}"/>
              </a:ext>
            </a:extLst>
          </p:cNvPr>
          <p:cNvSpPr/>
          <p:nvPr/>
        </p:nvSpPr>
        <p:spPr>
          <a:xfrm>
            <a:off x="3055570" y="328315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AA77366-2BD4-538E-806A-F89453C1CFC5}"/>
              </a:ext>
            </a:extLst>
          </p:cNvPr>
          <p:cNvSpPr/>
          <p:nvPr/>
        </p:nvSpPr>
        <p:spPr>
          <a:xfrm>
            <a:off x="3087178" y="349853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D369F15-0339-7A3D-CCCB-6B0881E73344}"/>
              </a:ext>
            </a:extLst>
          </p:cNvPr>
          <p:cNvSpPr/>
          <p:nvPr/>
        </p:nvSpPr>
        <p:spPr>
          <a:xfrm>
            <a:off x="3149553" y="366809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329DBF6-44B6-6A86-C60D-F7C4178D544D}"/>
              </a:ext>
            </a:extLst>
          </p:cNvPr>
          <p:cNvSpPr/>
          <p:nvPr/>
        </p:nvSpPr>
        <p:spPr>
          <a:xfrm>
            <a:off x="1186691" y="321359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0157520-1C1A-C630-E621-2CAF1F56969F}"/>
              </a:ext>
            </a:extLst>
          </p:cNvPr>
          <p:cNvSpPr/>
          <p:nvPr/>
        </p:nvSpPr>
        <p:spPr>
          <a:xfrm>
            <a:off x="1491491" y="355294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A9CC9F3-E9C8-4676-00FA-67C07F4EEB95}"/>
              </a:ext>
            </a:extLst>
          </p:cNvPr>
          <p:cNvSpPr/>
          <p:nvPr/>
        </p:nvSpPr>
        <p:spPr>
          <a:xfrm>
            <a:off x="1630890" y="31791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9FCE353-9978-9D0D-DFD9-49B5410D6D43}"/>
              </a:ext>
            </a:extLst>
          </p:cNvPr>
          <p:cNvSpPr/>
          <p:nvPr/>
        </p:nvSpPr>
        <p:spPr>
          <a:xfrm>
            <a:off x="1767977" y="285245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E08A86A-4A66-4BEB-A00F-EA2B908F3AFE}"/>
              </a:ext>
            </a:extLst>
          </p:cNvPr>
          <p:cNvSpPr/>
          <p:nvPr/>
        </p:nvSpPr>
        <p:spPr>
          <a:xfrm>
            <a:off x="1825124" y="223779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Oval 1406">
            <a:extLst>
              <a:ext uri="{FF2B5EF4-FFF2-40B4-BE49-F238E27FC236}">
                <a16:creationId xmlns:a16="http://schemas.microsoft.com/office/drawing/2014/main" id="{CEA5688B-EC8C-FE0F-E81A-943BA8227232}"/>
              </a:ext>
            </a:extLst>
          </p:cNvPr>
          <p:cNvSpPr/>
          <p:nvPr/>
        </p:nvSpPr>
        <p:spPr>
          <a:xfrm>
            <a:off x="1937173" y="245679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1023">
            <a:extLst>
              <a:ext uri="{FF2B5EF4-FFF2-40B4-BE49-F238E27FC236}">
                <a16:creationId xmlns:a16="http://schemas.microsoft.com/office/drawing/2014/main" id="{B4F2EB95-7B8E-81C2-8148-CB5AAD4133AD}"/>
              </a:ext>
            </a:extLst>
          </p:cNvPr>
          <p:cNvSpPr/>
          <p:nvPr/>
        </p:nvSpPr>
        <p:spPr>
          <a:xfrm>
            <a:off x="1960032" y="295320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EB0382E2-0A10-2B33-797A-DF356DF2759A}"/>
              </a:ext>
            </a:extLst>
          </p:cNvPr>
          <p:cNvSpPr/>
          <p:nvPr/>
        </p:nvSpPr>
        <p:spPr>
          <a:xfrm>
            <a:off x="2105274" y="326287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41D9B774-B5CB-5B5C-065A-18AF2D7D36FA}"/>
              </a:ext>
            </a:extLst>
          </p:cNvPr>
          <p:cNvSpPr/>
          <p:nvPr/>
        </p:nvSpPr>
        <p:spPr>
          <a:xfrm>
            <a:off x="2276724" y="352957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7D44BC18-DDC7-694A-2B71-F278987F32D7}"/>
              </a:ext>
            </a:extLst>
          </p:cNvPr>
          <p:cNvSpPr/>
          <p:nvPr/>
        </p:nvSpPr>
        <p:spPr>
          <a:xfrm>
            <a:off x="2417069" y="325930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BFE0E8DF-53D6-CF90-86EC-500A72029A8A}"/>
              </a:ext>
            </a:extLst>
          </p:cNvPr>
          <p:cNvSpPr/>
          <p:nvPr/>
        </p:nvSpPr>
        <p:spPr>
          <a:xfrm>
            <a:off x="2569469" y="343393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A310FFA9-155E-991E-3EF9-57B795E1B40F}"/>
              </a:ext>
            </a:extLst>
          </p:cNvPr>
          <p:cNvSpPr/>
          <p:nvPr/>
        </p:nvSpPr>
        <p:spPr>
          <a:xfrm>
            <a:off x="2638694" y="323494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C578410F-6DF7-4264-B274-97712C25F335}"/>
              </a:ext>
            </a:extLst>
          </p:cNvPr>
          <p:cNvSpPr/>
          <p:nvPr/>
        </p:nvSpPr>
        <p:spPr>
          <a:xfrm>
            <a:off x="2770874" y="31791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1031">
            <a:extLst>
              <a:ext uri="{FF2B5EF4-FFF2-40B4-BE49-F238E27FC236}">
                <a16:creationId xmlns:a16="http://schemas.microsoft.com/office/drawing/2014/main" id="{184F2EDB-FC4E-6700-5359-3B66150BBB62}"/>
              </a:ext>
            </a:extLst>
          </p:cNvPr>
          <p:cNvSpPr/>
          <p:nvPr/>
        </p:nvSpPr>
        <p:spPr>
          <a:xfrm>
            <a:off x="2810667" y="293939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032">
            <a:extLst>
              <a:ext uri="{FF2B5EF4-FFF2-40B4-BE49-F238E27FC236}">
                <a16:creationId xmlns:a16="http://schemas.microsoft.com/office/drawing/2014/main" id="{A4380CC4-32BE-BC39-B5CB-B5FC8BF65434}"/>
              </a:ext>
            </a:extLst>
          </p:cNvPr>
          <p:cNvSpPr/>
          <p:nvPr/>
        </p:nvSpPr>
        <p:spPr>
          <a:xfrm>
            <a:off x="2905917" y="270016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0B8B5CE6-3E98-D4BE-B448-D92BE0CC4BF1}"/>
              </a:ext>
            </a:extLst>
          </p:cNvPr>
          <p:cNvSpPr/>
          <p:nvPr/>
        </p:nvSpPr>
        <p:spPr>
          <a:xfrm>
            <a:off x="2954168" y="272874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6E144DCE-4965-781D-746A-0DE7B3E5AD95}"/>
              </a:ext>
            </a:extLst>
          </p:cNvPr>
          <p:cNvSpPr/>
          <p:nvPr/>
        </p:nvSpPr>
        <p:spPr>
          <a:xfrm>
            <a:off x="3011630" y="289459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F9A50E8F-D809-66A9-E6F9-00BF57321753}"/>
              </a:ext>
            </a:extLst>
          </p:cNvPr>
          <p:cNvSpPr/>
          <p:nvPr/>
        </p:nvSpPr>
        <p:spPr>
          <a:xfrm>
            <a:off x="3104008" y="29584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E78610A8-0449-9C42-34BD-C832D5C1A4C8}"/>
              </a:ext>
            </a:extLst>
          </p:cNvPr>
          <p:cNvSpPr/>
          <p:nvPr/>
        </p:nvSpPr>
        <p:spPr>
          <a:xfrm>
            <a:off x="3135616" y="315477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F251DD88-811D-30F9-F176-1CE1D8CAC085}"/>
              </a:ext>
            </a:extLst>
          </p:cNvPr>
          <p:cNvSpPr/>
          <p:nvPr/>
        </p:nvSpPr>
        <p:spPr>
          <a:xfrm>
            <a:off x="3197991" y="332434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DE015BBB-B51C-D3D0-CB82-6EC30B52BCB9}"/>
              </a:ext>
            </a:extLst>
          </p:cNvPr>
          <p:cNvSpPr/>
          <p:nvPr/>
        </p:nvSpPr>
        <p:spPr>
          <a:xfrm>
            <a:off x="1246627" y="346204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F41A8627-1B88-8199-CE48-DBB93DE5A7E0}"/>
              </a:ext>
            </a:extLst>
          </p:cNvPr>
          <p:cNvSpPr/>
          <p:nvPr/>
        </p:nvSpPr>
        <p:spPr>
          <a:xfrm>
            <a:off x="1437127" y="357278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2D0265D0-CFBC-B156-483C-6CAEDD9326DA}"/>
              </a:ext>
            </a:extLst>
          </p:cNvPr>
          <p:cNvSpPr/>
          <p:nvPr/>
        </p:nvSpPr>
        <p:spPr>
          <a:xfrm>
            <a:off x="1563826" y="342759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a:extLst>
              <a:ext uri="{FF2B5EF4-FFF2-40B4-BE49-F238E27FC236}">
                <a16:creationId xmlns:a16="http://schemas.microsoft.com/office/drawing/2014/main" id="{DED81A0B-EAF7-A580-F990-F9E088DB1D3D}"/>
              </a:ext>
            </a:extLst>
          </p:cNvPr>
          <p:cNvSpPr/>
          <p:nvPr/>
        </p:nvSpPr>
        <p:spPr>
          <a:xfrm>
            <a:off x="1680272" y="309137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E675F3F4-A9A9-4BF6-D2CC-ED87CEBAAF15}"/>
              </a:ext>
            </a:extLst>
          </p:cNvPr>
          <p:cNvSpPr/>
          <p:nvPr/>
        </p:nvSpPr>
        <p:spPr>
          <a:xfrm>
            <a:off x="1770760" y="248624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D29414A5-7ECC-B18E-5FC4-0EB6AB440BE9}"/>
              </a:ext>
            </a:extLst>
          </p:cNvPr>
          <p:cNvSpPr/>
          <p:nvPr/>
        </p:nvSpPr>
        <p:spPr>
          <a:xfrm>
            <a:off x="1882809" y="27052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A9B3C790-5BAD-2FCE-4434-D7F961F4E1CE}"/>
              </a:ext>
            </a:extLst>
          </p:cNvPr>
          <p:cNvSpPr/>
          <p:nvPr/>
        </p:nvSpPr>
        <p:spPr>
          <a:xfrm>
            <a:off x="1918368" y="320165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Oval 1045">
            <a:extLst>
              <a:ext uri="{FF2B5EF4-FFF2-40B4-BE49-F238E27FC236}">
                <a16:creationId xmlns:a16="http://schemas.microsoft.com/office/drawing/2014/main" id="{32054799-3853-581C-5768-7063B70D1296}"/>
              </a:ext>
            </a:extLst>
          </p:cNvPr>
          <p:cNvSpPr/>
          <p:nvPr/>
        </p:nvSpPr>
        <p:spPr>
          <a:xfrm>
            <a:off x="2069960" y="346052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E16B549C-B4F3-00FE-1DBF-DBC795F91847}"/>
              </a:ext>
            </a:extLst>
          </p:cNvPr>
          <p:cNvSpPr/>
          <p:nvPr/>
        </p:nvSpPr>
        <p:spPr>
          <a:xfrm>
            <a:off x="2222360" y="361292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Oval 1047">
            <a:extLst>
              <a:ext uri="{FF2B5EF4-FFF2-40B4-BE49-F238E27FC236}">
                <a16:creationId xmlns:a16="http://schemas.microsoft.com/office/drawing/2014/main" id="{9B0D0F33-2137-C045-A696-F5544B765BA8}"/>
              </a:ext>
            </a:extLst>
          </p:cNvPr>
          <p:cNvSpPr/>
          <p:nvPr/>
        </p:nvSpPr>
        <p:spPr>
          <a:xfrm>
            <a:off x="2362705" y="350775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Oval 1048">
            <a:extLst>
              <a:ext uri="{FF2B5EF4-FFF2-40B4-BE49-F238E27FC236}">
                <a16:creationId xmlns:a16="http://schemas.microsoft.com/office/drawing/2014/main" id="{0A78F698-7915-9EAD-D5D5-ABB8C9C5AC1D}"/>
              </a:ext>
            </a:extLst>
          </p:cNvPr>
          <p:cNvSpPr/>
          <p:nvPr/>
        </p:nvSpPr>
        <p:spPr>
          <a:xfrm>
            <a:off x="2534155" y="366015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Oval 1049">
            <a:extLst>
              <a:ext uri="{FF2B5EF4-FFF2-40B4-BE49-F238E27FC236}">
                <a16:creationId xmlns:a16="http://schemas.microsoft.com/office/drawing/2014/main" id="{4AEEE5E4-DF97-2811-0F37-FA6F13EF8A80}"/>
              </a:ext>
            </a:extLst>
          </p:cNvPr>
          <p:cNvSpPr/>
          <p:nvPr/>
        </p:nvSpPr>
        <p:spPr>
          <a:xfrm>
            <a:off x="2584330" y="348339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4AB72A2A-B9AC-7FB9-0020-C48F3088155C}"/>
              </a:ext>
            </a:extLst>
          </p:cNvPr>
          <p:cNvSpPr/>
          <p:nvPr/>
        </p:nvSpPr>
        <p:spPr>
          <a:xfrm>
            <a:off x="2716510" y="342759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DEDD2484-5803-CDF0-659E-37AB12D72FC2}"/>
              </a:ext>
            </a:extLst>
          </p:cNvPr>
          <p:cNvSpPr/>
          <p:nvPr/>
        </p:nvSpPr>
        <p:spPr>
          <a:xfrm>
            <a:off x="2756303" y="31878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Oval 1052">
            <a:extLst>
              <a:ext uri="{FF2B5EF4-FFF2-40B4-BE49-F238E27FC236}">
                <a16:creationId xmlns:a16="http://schemas.microsoft.com/office/drawing/2014/main" id="{1A935FAD-3023-4CDB-830B-6159D27DCC86}"/>
              </a:ext>
            </a:extLst>
          </p:cNvPr>
          <p:cNvSpPr/>
          <p:nvPr/>
        </p:nvSpPr>
        <p:spPr>
          <a:xfrm>
            <a:off x="2851553" y="280256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1053">
            <a:extLst>
              <a:ext uri="{FF2B5EF4-FFF2-40B4-BE49-F238E27FC236}">
                <a16:creationId xmlns:a16="http://schemas.microsoft.com/office/drawing/2014/main" id="{21532955-1163-937E-B7C4-BDC81EEF99DC}"/>
              </a:ext>
            </a:extLst>
          </p:cNvPr>
          <p:cNvSpPr/>
          <p:nvPr/>
        </p:nvSpPr>
        <p:spPr>
          <a:xfrm>
            <a:off x="2899804" y="248506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a:extLst>
              <a:ext uri="{FF2B5EF4-FFF2-40B4-BE49-F238E27FC236}">
                <a16:creationId xmlns:a16="http://schemas.microsoft.com/office/drawing/2014/main" id="{E7440D54-BC42-1354-80D6-1764E6ED532A}"/>
              </a:ext>
            </a:extLst>
          </p:cNvPr>
          <p:cNvSpPr/>
          <p:nvPr/>
        </p:nvSpPr>
        <p:spPr>
          <a:xfrm>
            <a:off x="2973141" y="29620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Oval 1055">
            <a:extLst>
              <a:ext uri="{FF2B5EF4-FFF2-40B4-BE49-F238E27FC236}">
                <a16:creationId xmlns:a16="http://schemas.microsoft.com/office/drawing/2014/main" id="{C41C4FCF-FBA2-A26F-84BF-FDBC8F7B092A}"/>
              </a:ext>
            </a:extLst>
          </p:cNvPr>
          <p:cNvSpPr/>
          <p:nvPr/>
        </p:nvSpPr>
        <p:spPr>
          <a:xfrm>
            <a:off x="3049644" y="318784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Oval 1056">
            <a:extLst>
              <a:ext uri="{FF2B5EF4-FFF2-40B4-BE49-F238E27FC236}">
                <a16:creationId xmlns:a16="http://schemas.microsoft.com/office/drawing/2014/main" id="{EA471586-AECD-04FC-27A1-0D65E5D397AF}"/>
              </a:ext>
            </a:extLst>
          </p:cNvPr>
          <p:cNvSpPr/>
          <p:nvPr/>
        </p:nvSpPr>
        <p:spPr>
          <a:xfrm>
            <a:off x="3081252" y="340322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a:extLst>
              <a:ext uri="{FF2B5EF4-FFF2-40B4-BE49-F238E27FC236}">
                <a16:creationId xmlns:a16="http://schemas.microsoft.com/office/drawing/2014/main" id="{20C1057C-8B2F-AAB0-ADEE-950A27235E51}"/>
              </a:ext>
            </a:extLst>
          </p:cNvPr>
          <p:cNvSpPr/>
          <p:nvPr/>
        </p:nvSpPr>
        <p:spPr>
          <a:xfrm>
            <a:off x="3143627" y="357278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E2F50D3D-77BD-1254-B6D1-19575666BC59}"/>
              </a:ext>
            </a:extLst>
          </p:cNvPr>
          <p:cNvSpPr/>
          <p:nvPr/>
        </p:nvSpPr>
        <p:spPr>
          <a:xfrm>
            <a:off x="1348741" y="336879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Oval 1059">
            <a:extLst>
              <a:ext uri="{FF2B5EF4-FFF2-40B4-BE49-F238E27FC236}">
                <a16:creationId xmlns:a16="http://schemas.microsoft.com/office/drawing/2014/main" id="{2E7C5A50-FECF-6675-4D08-513ABC211E2B}"/>
              </a:ext>
            </a:extLst>
          </p:cNvPr>
          <p:cNvSpPr/>
          <p:nvPr/>
        </p:nvSpPr>
        <p:spPr>
          <a:xfrm>
            <a:off x="1539241" y="347954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6A4B59E0-206A-92DF-2773-074913415834}"/>
              </a:ext>
            </a:extLst>
          </p:cNvPr>
          <p:cNvSpPr/>
          <p:nvPr/>
        </p:nvSpPr>
        <p:spPr>
          <a:xfrm>
            <a:off x="1665940" y="333435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Oval 1061">
            <a:extLst>
              <a:ext uri="{FF2B5EF4-FFF2-40B4-BE49-F238E27FC236}">
                <a16:creationId xmlns:a16="http://schemas.microsoft.com/office/drawing/2014/main" id="{52FE7F8D-0A3D-C39C-5AFE-24EC140FB594}"/>
              </a:ext>
            </a:extLst>
          </p:cNvPr>
          <p:cNvSpPr/>
          <p:nvPr/>
        </p:nvSpPr>
        <p:spPr>
          <a:xfrm>
            <a:off x="1782386" y="299813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Oval 1062">
            <a:extLst>
              <a:ext uri="{FF2B5EF4-FFF2-40B4-BE49-F238E27FC236}">
                <a16:creationId xmlns:a16="http://schemas.microsoft.com/office/drawing/2014/main" id="{8BBD21CF-2D3A-396E-EC95-271961E24177}"/>
              </a:ext>
            </a:extLst>
          </p:cNvPr>
          <p:cNvSpPr/>
          <p:nvPr/>
        </p:nvSpPr>
        <p:spPr>
          <a:xfrm>
            <a:off x="1872874" y="239300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Oval 1063">
            <a:extLst>
              <a:ext uri="{FF2B5EF4-FFF2-40B4-BE49-F238E27FC236}">
                <a16:creationId xmlns:a16="http://schemas.microsoft.com/office/drawing/2014/main" id="{0AB5E0DC-8B9E-0AA5-7CC1-5A29A3A890B3}"/>
              </a:ext>
            </a:extLst>
          </p:cNvPr>
          <p:cNvSpPr/>
          <p:nvPr/>
        </p:nvSpPr>
        <p:spPr>
          <a:xfrm>
            <a:off x="1984923" y="261200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18EA4262-BB77-2A1C-CA38-DC012909902B}"/>
              </a:ext>
            </a:extLst>
          </p:cNvPr>
          <p:cNvSpPr/>
          <p:nvPr/>
        </p:nvSpPr>
        <p:spPr>
          <a:xfrm>
            <a:off x="2007782" y="310841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937E75CB-E247-5B96-BD65-EDBFB7819782}"/>
              </a:ext>
            </a:extLst>
          </p:cNvPr>
          <p:cNvSpPr/>
          <p:nvPr/>
        </p:nvSpPr>
        <p:spPr>
          <a:xfrm>
            <a:off x="2172074" y="336728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9805B743-1928-57E1-8D80-3F039F5230F8}"/>
              </a:ext>
            </a:extLst>
          </p:cNvPr>
          <p:cNvSpPr/>
          <p:nvPr/>
        </p:nvSpPr>
        <p:spPr>
          <a:xfrm>
            <a:off x="2324474" y="351968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011BFCFB-F42B-3347-F8FD-C1A854E7057A}"/>
              </a:ext>
            </a:extLst>
          </p:cNvPr>
          <p:cNvSpPr/>
          <p:nvPr/>
        </p:nvSpPr>
        <p:spPr>
          <a:xfrm>
            <a:off x="2464819" y="341451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Oval 1068">
            <a:extLst>
              <a:ext uri="{FF2B5EF4-FFF2-40B4-BE49-F238E27FC236}">
                <a16:creationId xmlns:a16="http://schemas.microsoft.com/office/drawing/2014/main" id="{FC76523D-2F63-9ABD-5C4F-B2F3800C6A03}"/>
              </a:ext>
            </a:extLst>
          </p:cNvPr>
          <p:cNvSpPr/>
          <p:nvPr/>
        </p:nvSpPr>
        <p:spPr>
          <a:xfrm>
            <a:off x="2617219" y="356691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8CD873AF-933B-2015-D1C7-1D8FA3FDC28D}"/>
              </a:ext>
            </a:extLst>
          </p:cNvPr>
          <p:cNvSpPr/>
          <p:nvPr/>
        </p:nvSpPr>
        <p:spPr>
          <a:xfrm>
            <a:off x="2686444" y="339015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9B940CAC-1A3C-A08A-4B65-E22DF1F05239}"/>
              </a:ext>
            </a:extLst>
          </p:cNvPr>
          <p:cNvSpPr/>
          <p:nvPr/>
        </p:nvSpPr>
        <p:spPr>
          <a:xfrm>
            <a:off x="2818624" y="333435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67598263-BE2A-7CAF-9209-6082F14967D6}"/>
              </a:ext>
            </a:extLst>
          </p:cNvPr>
          <p:cNvSpPr/>
          <p:nvPr/>
        </p:nvSpPr>
        <p:spPr>
          <a:xfrm>
            <a:off x="2858417" y="309460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C1BAEA73-CCBF-24AD-448A-EF41F32F640E}"/>
              </a:ext>
            </a:extLst>
          </p:cNvPr>
          <p:cNvSpPr/>
          <p:nvPr/>
        </p:nvSpPr>
        <p:spPr>
          <a:xfrm>
            <a:off x="2953667" y="285537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2624FFBB-06D5-1684-35F9-2AB3E8007EEA}"/>
              </a:ext>
            </a:extLst>
          </p:cNvPr>
          <p:cNvSpPr/>
          <p:nvPr/>
        </p:nvSpPr>
        <p:spPr>
          <a:xfrm>
            <a:off x="3001918" y="261725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1074">
            <a:extLst>
              <a:ext uri="{FF2B5EF4-FFF2-40B4-BE49-F238E27FC236}">
                <a16:creationId xmlns:a16="http://schemas.microsoft.com/office/drawing/2014/main" id="{4780317A-9D01-686D-202F-BEEBD6225E58}"/>
              </a:ext>
            </a:extLst>
          </p:cNvPr>
          <p:cNvSpPr/>
          <p:nvPr/>
        </p:nvSpPr>
        <p:spPr>
          <a:xfrm>
            <a:off x="3059380" y="291962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a:extLst>
              <a:ext uri="{FF2B5EF4-FFF2-40B4-BE49-F238E27FC236}">
                <a16:creationId xmlns:a16="http://schemas.microsoft.com/office/drawing/2014/main" id="{85A8F1CC-0A09-B6EC-6FB5-8891923E5AF9}"/>
              </a:ext>
            </a:extLst>
          </p:cNvPr>
          <p:cNvSpPr/>
          <p:nvPr/>
        </p:nvSpPr>
        <p:spPr>
          <a:xfrm>
            <a:off x="3151758" y="309460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a:extLst>
              <a:ext uri="{FF2B5EF4-FFF2-40B4-BE49-F238E27FC236}">
                <a16:creationId xmlns:a16="http://schemas.microsoft.com/office/drawing/2014/main" id="{5F7CE959-78DA-B7EE-39A5-B83E757C7349}"/>
              </a:ext>
            </a:extLst>
          </p:cNvPr>
          <p:cNvSpPr/>
          <p:nvPr/>
        </p:nvSpPr>
        <p:spPr>
          <a:xfrm>
            <a:off x="3183366" y="330998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Oval 1077">
            <a:extLst>
              <a:ext uri="{FF2B5EF4-FFF2-40B4-BE49-F238E27FC236}">
                <a16:creationId xmlns:a16="http://schemas.microsoft.com/office/drawing/2014/main" id="{D290B82A-90FD-DCA5-74EF-F9CA07A9DF66}"/>
              </a:ext>
            </a:extLst>
          </p:cNvPr>
          <p:cNvSpPr/>
          <p:nvPr/>
        </p:nvSpPr>
        <p:spPr>
          <a:xfrm>
            <a:off x="3245741" y="347954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1" name="Straight Arrow Connector 1080">
            <a:extLst>
              <a:ext uri="{FF2B5EF4-FFF2-40B4-BE49-F238E27FC236}">
                <a16:creationId xmlns:a16="http://schemas.microsoft.com/office/drawing/2014/main" id="{8DB631F9-A3EA-F6B5-8666-5BFE97AED467}"/>
              </a:ext>
            </a:extLst>
          </p:cNvPr>
          <p:cNvCxnSpPr>
            <a:cxnSpLocks/>
          </p:cNvCxnSpPr>
          <p:nvPr/>
        </p:nvCxnSpPr>
        <p:spPr>
          <a:xfrm flipV="1">
            <a:off x="4977590" y="2171700"/>
            <a:ext cx="1989956" cy="1740424"/>
          </a:xfrm>
          <a:prstGeom prst="straightConnector1">
            <a:avLst/>
          </a:prstGeom>
          <a:ln w="22225">
            <a:solidFill>
              <a:srgbClr val="C0CAC7"/>
            </a:solidFill>
            <a:tailEnd type="triangle"/>
          </a:ln>
        </p:spPr>
        <p:style>
          <a:lnRef idx="1">
            <a:schemeClr val="accent1"/>
          </a:lnRef>
          <a:fillRef idx="0">
            <a:schemeClr val="accent1"/>
          </a:fillRef>
          <a:effectRef idx="0">
            <a:schemeClr val="accent1"/>
          </a:effectRef>
          <a:fontRef idx="minor">
            <a:schemeClr val="tx1"/>
          </a:fontRef>
        </p:style>
      </p:cxnSp>
      <p:sp>
        <p:nvSpPr>
          <p:cNvPr id="1082" name="Oval 1081">
            <a:extLst>
              <a:ext uri="{FF2B5EF4-FFF2-40B4-BE49-F238E27FC236}">
                <a16:creationId xmlns:a16="http://schemas.microsoft.com/office/drawing/2014/main" id="{CF6A987A-772B-92BD-9E1B-8A8E979CE58F}"/>
              </a:ext>
            </a:extLst>
          </p:cNvPr>
          <p:cNvSpPr/>
          <p:nvPr/>
        </p:nvSpPr>
        <p:spPr>
          <a:xfrm>
            <a:off x="6941666" y="1993578"/>
            <a:ext cx="192024" cy="194861"/>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t>
            </a:r>
          </a:p>
        </p:txBody>
      </p:sp>
      <p:cxnSp>
        <p:nvCxnSpPr>
          <p:cNvPr id="1084" name="Straight Arrow Connector 1083">
            <a:extLst>
              <a:ext uri="{FF2B5EF4-FFF2-40B4-BE49-F238E27FC236}">
                <a16:creationId xmlns:a16="http://schemas.microsoft.com/office/drawing/2014/main" id="{E27DB1CE-D9C6-B59F-AEE2-C638AF8F2881}"/>
              </a:ext>
            </a:extLst>
          </p:cNvPr>
          <p:cNvCxnSpPr>
            <a:cxnSpLocks/>
          </p:cNvCxnSpPr>
          <p:nvPr/>
        </p:nvCxnSpPr>
        <p:spPr>
          <a:xfrm flipV="1">
            <a:off x="4964631" y="2156323"/>
            <a:ext cx="0" cy="1757362"/>
          </a:xfrm>
          <a:prstGeom prst="straightConnector1">
            <a:avLst/>
          </a:prstGeom>
          <a:ln w="22225">
            <a:solidFill>
              <a:srgbClr val="909D93"/>
            </a:solidFill>
            <a:tailEnd type="triangle"/>
          </a:ln>
        </p:spPr>
        <p:style>
          <a:lnRef idx="1">
            <a:schemeClr val="accent1"/>
          </a:lnRef>
          <a:fillRef idx="0">
            <a:schemeClr val="accent1"/>
          </a:fillRef>
          <a:effectRef idx="0">
            <a:schemeClr val="accent1"/>
          </a:effectRef>
          <a:fontRef idx="minor">
            <a:schemeClr val="tx1"/>
          </a:fontRef>
        </p:style>
      </p:cxnSp>
      <p:cxnSp>
        <p:nvCxnSpPr>
          <p:cNvPr id="1085" name="Straight Arrow Connector 1084">
            <a:extLst>
              <a:ext uri="{FF2B5EF4-FFF2-40B4-BE49-F238E27FC236}">
                <a16:creationId xmlns:a16="http://schemas.microsoft.com/office/drawing/2014/main" id="{01B7A555-86BA-44C2-3A86-A742FCA9D03A}"/>
              </a:ext>
            </a:extLst>
          </p:cNvPr>
          <p:cNvCxnSpPr>
            <a:cxnSpLocks/>
          </p:cNvCxnSpPr>
          <p:nvPr/>
        </p:nvCxnSpPr>
        <p:spPr>
          <a:xfrm>
            <a:off x="4951931" y="3907335"/>
            <a:ext cx="2454430" cy="0"/>
          </a:xfrm>
          <a:prstGeom prst="straightConnector1">
            <a:avLst/>
          </a:prstGeom>
          <a:ln w="22225">
            <a:solidFill>
              <a:srgbClr val="909D93"/>
            </a:solidFill>
            <a:tailEnd type="triangle"/>
          </a:ln>
        </p:spPr>
        <p:style>
          <a:lnRef idx="1">
            <a:schemeClr val="accent1"/>
          </a:lnRef>
          <a:fillRef idx="0">
            <a:schemeClr val="accent1"/>
          </a:fillRef>
          <a:effectRef idx="0">
            <a:schemeClr val="accent1"/>
          </a:effectRef>
          <a:fontRef idx="minor">
            <a:schemeClr val="tx1"/>
          </a:fontRef>
        </p:style>
      </p:cxnSp>
      <p:sp>
        <p:nvSpPr>
          <p:cNvPr id="1086" name="Oval 1085">
            <a:extLst>
              <a:ext uri="{FF2B5EF4-FFF2-40B4-BE49-F238E27FC236}">
                <a16:creationId xmlns:a16="http://schemas.microsoft.com/office/drawing/2014/main" id="{26AFDE97-E72F-B9C6-2223-E1B92CEA1D07}"/>
              </a:ext>
            </a:extLst>
          </p:cNvPr>
          <p:cNvSpPr/>
          <p:nvPr/>
        </p:nvSpPr>
        <p:spPr>
          <a:xfrm>
            <a:off x="5832097" y="273904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Oval 1087">
            <a:extLst>
              <a:ext uri="{FF2B5EF4-FFF2-40B4-BE49-F238E27FC236}">
                <a16:creationId xmlns:a16="http://schemas.microsoft.com/office/drawing/2014/main" id="{2DAE892D-1922-96D0-70D9-611C15379E74}"/>
              </a:ext>
            </a:extLst>
          </p:cNvPr>
          <p:cNvSpPr/>
          <p:nvPr/>
        </p:nvSpPr>
        <p:spPr>
          <a:xfrm>
            <a:off x="6444002" y="2691501"/>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Oval 1088">
            <a:extLst>
              <a:ext uri="{FF2B5EF4-FFF2-40B4-BE49-F238E27FC236}">
                <a16:creationId xmlns:a16="http://schemas.microsoft.com/office/drawing/2014/main" id="{4A959913-A470-8463-3A5B-FC7A18106E62}"/>
              </a:ext>
            </a:extLst>
          </p:cNvPr>
          <p:cNvSpPr/>
          <p:nvPr/>
        </p:nvSpPr>
        <p:spPr>
          <a:xfrm>
            <a:off x="6379564" y="273013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Oval 1193">
            <a:extLst>
              <a:ext uri="{FF2B5EF4-FFF2-40B4-BE49-F238E27FC236}">
                <a16:creationId xmlns:a16="http://schemas.microsoft.com/office/drawing/2014/main" id="{96039D9E-8CD2-F864-FE47-ACA9A4DD21AD}"/>
              </a:ext>
            </a:extLst>
          </p:cNvPr>
          <p:cNvSpPr/>
          <p:nvPr/>
        </p:nvSpPr>
        <p:spPr>
          <a:xfrm>
            <a:off x="6428002" y="238638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Oval 1194">
            <a:extLst>
              <a:ext uri="{FF2B5EF4-FFF2-40B4-BE49-F238E27FC236}">
                <a16:creationId xmlns:a16="http://schemas.microsoft.com/office/drawing/2014/main" id="{5E56CF11-E521-45EB-C858-898E6D0B9C38}"/>
              </a:ext>
            </a:extLst>
          </p:cNvPr>
          <p:cNvSpPr/>
          <p:nvPr/>
        </p:nvSpPr>
        <p:spPr>
          <a:xfrm>
            <a:off x="6540051" y="260538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Oval 1197">
            <a:extLst>
              <a:ext uri="{FF2B5EF4-FFF2-40B4-BE49-F238E27FC236}">
                <a16:creationId xmlns:a16="http://schemas.microsoft.com/office/drawing/2014/main" id="{E96B67CB-35C7-1D32-8CE0-102EA2DC65C2}"/>
              </a:ext>
            </a:extLst>
          </p:cNvPr>
          <p:cNvSpPr/>
          <p:nvPr/>
        </p:nvSpPr>
        <p:spPr>
          <a:xfrm>
            <a:off x="6373638" y="2634831"/>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Oval 1198">
            <a:extLst>
              <a:ext uri="{FF2B5EF4-FFF2-40B4-BE49-F238E27FC236}">
                <a16:creationId xmlns:a16="http://schemas.microsoft.com/office/drawing/2014/main" id="{220B3945-DF70-6293-A808-ED313139A9D2}"/>
              </a:ext>
            </a:extLst>
          </p:cNvPr>
          <p:cNvSpPr/>
          <p:nvPr/>
        </p:nvSpPr>
        <p:spPr>
          <a:xfrm>
            <a:off x="6475752" y="254159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Oval 1199">
            <a:extLst>
              <a:ext uri="{FF2B5EF4-FFF2-40B4-BE49-F238E27FC236}">
                <a16:creationId xmlns:a16="http://schemas.microsoft.com/office/drawing/2014/main" id="{C0820937-3865-9E06-00C0-36E81782730A}"/>
              </a:ext>
            </a:extLst>
          </p:cNvPr>
          <p:cNvSpPr/>
          <p:nvPr/>
        </p:nvSpPr>
        <p:spPr>
          <a:xfrm>
            <a:off x="6587801" y="2760593"/>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Oval 1201">
            <a:extLst>
              <a:ext uri="{FF2B5EF4-FFF2-40B4-BE49-F238E27FC236}">
                <a16:creationId xmlns:a16="http://schemas.microsoft.com/office/drawing/2014/main" id="{A1ADB97F-6415-EE92-E9F2-E8A40B6803C4}"/>
              </a:ext>
            </a:extLst>
          </p:cNvPr>
          <p:cNvSpPr/>
          <p:nvPr/>
        </p:nvSpPr>
        <p:spPr>
          <a:xfrm>
            <a:off x="5699924" y="3181841"/>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Oval 1202">
            <a:extLst>
              <a:ext uri="{FF2B5EF4-FFF2-40B4-BE49-F238E27FC236}">
                <a16:creationId xmlns:a16="http://schemas.microsoft.com/office/drawing/2014/main" id="{1C1B8278-E561-A9DB-7E5F-15E7B5AFFCF1}"/>
              </a:ext>
            </a:extLst>
          </p:cNvPr>
          <p:cNvSpPr/>
          <p:nvPr/>
        </p:nvSpPr>
        <p:spPr>
          <a:xfrm>
            <a:off x="5902461" y="279571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Oval 1203">
            <a:extLst>
              <a:ext uri="{FF2B5EF4-FFF2-40B4-BE49-F238E27FC236}">
                <a16:creationId xmlns:a16="http://schemas.microsoft.com/office/drawing/2014/main" id="{CCD8D2AC-21FC-4756-DB6D-6FDFD6DF74F4}"/>
              </a:ext>
            </a:extLst>
          </p:cNvPr>
          <p:cNvSpPr/>
          <p:nvPr/>
        </p:nvSpPr>
        <p:spPr>
          <a:xfrm>
            <a:off x="5838023" y="2834348"/>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Oval 1204">
            <a:extLst>
              <a:ext uri="{FF2B5EF4-FFF2-40B4-BE49-F238E27FC236}">
                <a16:creationId xmlns:a16="http://schemas.microsoft.com/office/drawing/2014/main" id="{F6216DE1-9A66-D777-2E1C-F1AE4540F013}"/>
              </a:ext>
            </a:extLst>
          </p:cNvPr>
          <p:cNvSpPr/>
          <p:nvPr/>
        </p:nvSpPr>
        <p:spPr>
          <a:xfrm>
            <a:off x="5580178" y="321294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Oval 1205">
            <a:extLst>
              <a:ext uri="{FF2B5EF4-FFF2-40B4-BE49-F238E27FC236}">
                <a16:creationId xmlns:a16="http://schemas.microsoft.com/office/drawing/2014/main" id="{61410E25-8172-2B44-FC63-19B7151AAA67}"/>
              </a:ext>
            </a:extLst>
          </p:cNvPr>
          <p:cNvSpPr/>
          <p:nvPr/>
        </p:nvSpPr>
        <p:spPr>
          <a:xfrm>
            <a:off x="5717265" y="2886248"/>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Oval 1206">
            <a:extLst>
              <a:ext uri="{FF2B5EF4-FFF2-40B4-BE49-F238E27FC236}">
                <a16:creationId xmlns:a16="http://schemas.microsoft.com/office/drawing/2014/main" id="{1F752FFF-7797-4589-7DA4-6D8B31A541AF}"/>
              </a:ext>
            </a:extLst>
          </p:cNvPr>
          <p:cNvSpPr/>
          <p:nvPr/>
        </p:nvSpPr>
        <p:spPr>
          <a:xfrm>
            <a:off x="5909320" y="2987001"/>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Oval 1207">
            <a:extLst>
              <a:ext uri="{FF2B5EF4-FFF2-40B4-BE49-F238E27FC236}">
                <a16:creationId xmlns:a16="http://schemas.microsoft.com/office/drawing/2014/main" id="{48832AAC-5356-8A2E-7824-DDF055397D14}"/>
              </a:ext>
            </a:extLst>
          </p:cNvPr>
          <p:cNvSpPr/>
          <p:nvPr/>
        </p:nvSpPr>
        <p:spPr>
          <a:xfrm>
            <a:off x="5629560" y="3125171"/>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9" name="Oval 1208">
            <a:extLst>
              <a:ext uri="{FF2B5EF4-FFF2-40B4-BE49-F238E27FC236}">
                <a16:creationId xmlns:a16="http://schemas.microsoft.com/office/drawing/2014/main" id="{F81B9A20-EF31-71C6-E081-2A7C39017D51}"/>
              </a:ext>
            </a:extLst>
          </p:cNvPr>
          <p:cNvSpPr/>
          <p:nvPr/>
        </p:nvSpPr>
        <p:spPr>
          <a:xfrm>
            <a:off x="5731674" y="303193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0" name="Oval 1209">
            <a:extLst>
              <a:ext uri="{FF2B5EF4-FFF2-40B4-BE49-F238E27FC236}">
                <a16:creationId xmlns:a16="http://schemas.microsoft.com/office/drawing/2014/main" id="{F5DF0C22-E92D-0A20-CD24-48E59EA595DB}"/>
              </a:ext>
            </a:extLst>
          </p:cNvPr>
          <p:cNvSpPr/>
          <p:nvPr/>
        </p:nvSpPr>
        <p:spPr>
          <a:xfrm>
            <a:off x="5957070" y="314220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Oval 1211">
            <a:extLst>
              <a:ext uri="{FF2B5EF4-FFF2-40B4-BE49-F238E27FC236}">
                <a16:creationId xmlns:a16="http://schemas.microsoft.com/office/drawing/2014/main" id="{9D4B002C-1C60-2B06-68AA-5466790C2831}"/>
              </a:ext>
            </a:extLst>
          </p:cNvPr>
          <p:cNvSpPr/>
          <p:nvPr/>
        </p:nvSpPr>
        <p:spPr>
          <a:xfrm>
            <a:off x="6285452" y="2832304"/>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Oval 1212">
            <a:extLst>
              <a:ext uri="{FF2B5EF4-FFF2-40B4-BE49-F238E27FC236}">
                <a16:creationId xmlns:a16="http://schemas.microsoft.com/office/drawing/2014/main" id="{66C69F8C-8752-101F-AE9F-CEC3C9907C95}"/>
              </a:ext>
            </a:extLst>
          </p:cNvPr>
          <p:cNvSpPr/>
          <p:nvPr/>
        </p:nvSpPr>
        <p:spPr>
          <a:xfrm>
            <a:off x="6333703" y="286087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Oval 1213">
            <a:extLst>
              <a:ext uri="{FF2B5EF4-FFF2-40B4-BE49-F238E27FC236}">
                <a16:creationId xmlns:a16="http://schemas.microsoft.com/office/drawing/2014/main" id="{E2A2FC7C-9D3C-E267-0EF1-5DB73FBD3D34}"/>
              </a:ext>
            </a:extLst>
          </p:cNvPr>
          <p:cNvSpPr/>
          <p:nvPr/>
        </p:nvSpPr>
        <p:spPr>
          <a:xfrm>
            <a:off x="6279339" y="2617203"/>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Oval 1214">
            <a:extLst>
              <a:ext uri="{FF2B5EF4-FFF2-40B4-BE49-F238E27FC236}">
                <a16:creationId xmlns:a16="http://schemas.microsoft.com/office/drawing/2014/main" id="{7ACD1F73-9658-A801-3B58-F11776F4C704}"/>
              </a:ext>
            </a:extLst>
          </p:cNvPr>
          <p:cNvSpPr/>
          <p:nvPr/>
        </p:nvSpPr>
        <p:spPr>
          <a:xfrm>
            <a:off x="6381453" y="274938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Oval 1280">
            <a:extLst>
              <a:ext uri="{FF2B5EF4-FFF2-40B4-BE49-F238E27FC236}">
                <a16:creationId xmlns:a16="http://schemas.microsoft.com/office/drawing/2014/main" id="{05750D82-7F72-D152-8E90-6983D28DBB8C}"/>
              </a:ext>
            </a:extLst>
          </p:cNvPr>
          <p:cNvSpPr/>
          <p:nvPr/>
        </p:nvSpPr>
        <p:spPr>
          <a:xfrm>
            <a:off x="6077695" y="284244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Oval 1281">
            <a:extLst>
              <a:ext uri="{FF2B5EF4-FFF2-40B4-BE49-F238E27FC236}">
                <a16:creationId xmlns:a16="http://schemas.microsoft.com/office/drawing/2014/main" id="{752FE381-B00E-8532-460D-A4DE0CBBB074}"/>
              </a:ext>
            </a:extLst>
          </p:cNvPr>
          <p:cNvSpPr/>
          <p:nvPr/>
        </p:nvSpPr>
        <p:spPr>
          <a:xfrm>
            <a:off x="6125946" y="269004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3" name="Oval 1282">
            <a:extLst>
              <a:ext uri="{FF2B5EF4-FFF2-40B4-BE49-F238E27FC236}">
                <a16:creationId xmlns:a16="http://schemas.microsoft.com/office/drawing/2014/main" id="{92892CF5-87F7-3813-3C71-AD99D21BB474}"/>
              </a:ext>
            </a:extLst>
          </p:cNvPr>
          <p:cNvSpPr/>
          <p:nvPr/>
        </p:nvSpPr>
        <p:spPr>
          <a:xfrm>
            <a:off x="6183408" y="2906688"/>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Oval 1283">
            <a:extLst>
              <a:ext uri="{FF2B5EF4-FFF2-40B4-BE49-F238E27FC236}">
                <a16:creationId xmlns:a16="http://schemas.microsoft.com/office/drawing/2014/main" id="{D74571CC-D773-2391-4FDC-C47C7031E1EF}"/>
              </a:ext>
            </a:extLst>
          </p:cNvPr>
          <p:cNvSpPr/>
          <p:nvPr/>
        </p:nvSpPr>
        <p:spPr>
          <a:xfrm>
            <a:off x="6013257" y="288107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Oval 1284">
            <a:extLst>
              <a:ext uri="{FF2B5EF4-FFF2-40B4-BE49-F238E27FC236}">
                <a16:creationId xmlns:a16="http://schemas.microsoft.com/office/drawing/2014/main" id="{4B7E08E5-15EB-7964-0884-80C1BCA64CA4}"/>
              </a:ext>
            </a:extLst>
          </p:cNvPr>
          <p:cNvSpPr/>
          <p:nvPr/>
        </p:nvSpPr>
        <p:spPr>
          <a:xfrm>
            <a:off x="6048808" y="272867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Oval 1285">
            <a:extLst>
              <a:ext uri="{FF2B5EF4-FFF2-40B4-BE49-F238E27FC236}">
                <a16:creationId xmlns:a16="http://schemas.microsoft.com/office/drawing/2014/main" id="{F6650AA2-9D9A-C052-0690-6C15CD5A26AD}"/>
              </a:ext>
            </a:extLst>
          </p:cNvPr>
          <p:cNvSpPr/>
          <p:nvPr/>
        </p:nvSpPr>
        <p:spPr>
          <a:xfrm>
            <a:off x="6118970" y="2945324"/>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Oval 1286">
            <a:extLst>
              <a:ext uri="{FF2B5EF4-FFF2-40B4-BE49-F238E27FC236}">
                <a16:creationId xmlns:a16="http://schemas.microsoft.com/office/drawing/2014/main" id="{C40025F9-3394-A171-E6F7-4FA487B3080B}"/>
              </a:ext>
            </a:extLst>
          </p:cNvPr>
          <p:cNvSpPr/>
          <p:nvPr/>
        </p:nvSpPr>
        <p:spPr>
          <a:xfrm>
            <a:off x="5926652" y="301629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Oval 1287">
            <a:extLst>
              <a:ext uri="{FF2B5EF4-FFF2-40B4-BE49-F238E27FC236}">
                <a16:creationId xmlns:a16="http://schemas.microsoft.com/office/drawing/2014/main" id="{87AE6087-BEB2-323B-1E01-AA8CD89F8B22}"/>
              </a:ext>
            </a:extLst>
          </p:cNvPr>
          <p:cNvSpPr/>
          <p:nvPr/>
        </p:nvSpPr>
        <p:spPr>
          <a:xfrm>
            <a:off x="5966445" y="277655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Oval 1288">
            <a:extLst>
              <a:ext uri="{FF2B5EF4-FFF2-40B4-BE49-F238E27FC236}">
                <a16:creationId xmlns:a16="http://schemas.microsoft.com/office/drawing/2014/main" id="{7F4CF0B8-2B4C-7937-B168-0A4A81C76DF0}"/>
              </a:ext>
            </a:extLst>
          </p:cNvPr>
          <p:cNvSpPr/>
          <p:nvPr/>
        </p:nvSpPr>
        <p:spPr>
          <a:xfrm>
            <a:off x="6167408" y="2731744"/>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Oval 1289">
            <a:extLst>
              <a:ext uri="{FF2B5EF4-FFF2-40B4-BE49-F238E27FC236}">
                <a16:creationId xmlns:a16="http://schemas.microsoft.com/office/drawing/2014/main" id="{7A06C446-1D2D-5CCF-B71E-918401ABB21B}"/>
              </a:ext>
            </a:extLst>
          </p:cNvPr>
          <p:cNvSpPr/>
          <p:nvPr/>
        </p:nvSpPr>
        <p:spPr>
          <a:xfrm>
            <a:off x="6259786" y="279559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Oval 1290">
            <a:extLst>
              <a:ext uri="{FF2B5EF4-FFF2-40B4-BE49-F238E27FC236}">
                <a16:creationId xmlns:a16="http://schemas.microsoft.com/office/drawing/2014/main" id="{F9AECEBD-CDA0-C26D-B08C-F25116DF9FFE}"/>
              </a:ext>
            </a:extLst>
          </p:cNvPr>
          <p:cNvSpPr/>
          <p:nvPr/>
        </p:nvSpPr>
        <p:spPr>
          <a:xfrm>
            <a:off x="6291394" y="299193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Oval 1291">
            <a:extLst>
              <a:ext uri="{FF2B5EF4-FFF2-40B4-BE49-F238E27FC236}">
                <a16:creationId xmlns:a16="http://schemas.microsoft.com/office/drawing/2014/main" id="{5DED3B55-63E6-C634-F610-8443613F8333}"/>
              </a:ext>
            </a:extLst>
          </p:cNvPr>
          <p:cNvSpPr/>
          <p:nvPr/>
        </p:nvSpPr>
        <p:spPr>
          <a:xfrm>
            <a:off x="6007331" y="263972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Oval 1407">
            <a:extLst>
              <a:ext uri="{FF2B5EF4-FFF2-40B4-BE49-F238E27FC236}">
                <a16:creationId xmlns:a16="http://schemas.microsoft.com/office/drawing/2014/main" id="{0E036154-F7CA-A870-F295-055EB836DB8F}"/>
              </a:ext>
            </a:extLst>
          </p:cNvPr>
          <p:cNvSpPr/>
          <p:nvPr/>
        </p:nvSpPr>
        <p:spPr>
          <a:xfrm>
            <a:off x="6128919" y="2799218"/>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9" name="Oval 1408">
            <a:extLst>
              <a:ext uri="{FF2B5EF4-FFF2-40B4-BE49-F238E27FC236}">
                <a16:creationId xmlns:a16="http://schemas.microsoft.com/office/drawing/2014/main" id="{6A3C358B-52B8-142E-5F58-8733046AFBD9}"/>
              </a:ext>
            </a:extLst>
          </p:cNvPr>
          <p:cNvSpPr/>
          <p:nvPr/>
        </p:nvSpPr>
        <p:spPr>
          <a:xfrm>
            <a:off x="6014195" y="2931758"/>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0" name="Oval 1409">
            <a:extLst>
              <a:ext uri="{FF2B5EF4-FFF2-40B4-BE49-F238E27FC236}">
                <a16:creationId xmlns:a16="http://schemas.microsoft.com/office/drawing/2014/main" id="{083A233C-E8EE-BBA7-280E-3C11EDD34DD7}"/>
              </a:ext>
            </a:extLst>
          </p:cNvPr>
          <p:cNvSpPr/>
          <p:nvPr/>
        </p:nvSpPr>
        <p:spPr>
          <a:xfrm>
            <a:off x="6109445" y="269252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1" name="Oval 1410">
            <a:extLst>
              <a:ext uri="{FF2B5EF4-FFF2-40B4-BE49-F238E27FC236}">
                <a16:creationId xmlns:a16="http://schemas.microsoft.com/office/drawing/2014/main" id="{653C6EF7-A910-08A4-3845-8A7B601FEDD5}"/>
              </a:ext>
            </a:extLst>
          </p:cNvPr>
          <p:cNvSpPr/>
          <p:nvPr/>
        </p:nvSpPr>
        <p:spPr>
          <a:xfrm>
            <a:off x="6215158" y="275677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2" name="Oval 1411">
            <a:extLst>
              <a:ext uri="{FF2B5EF4-FFF2-40B4-BE49-F238E27FC236}">
                <a16:creationId xmlns:a16="http://schemas.microsoft.com/office/drawing/2014/main" id="{C51BB987-1984-7FB2-C4D0-5FCE62735237}"/>
              </a:ext>
            </a:extLst>
          </p:cNvPr>
          <p:cNvSpPr/>
          <p:nvPr/>
        </p:nvSpPr>
        <p:spPr>
          <a:xfrm>
            <a:off x="6307536" y="293175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Oval 1413">
            <a:extLst>
              <a:ext uri="{FF2B5EF4-FFF2-40B4-BE49-F238E27FC236}">
                <a16:creationId xmlns:a16="http://schemas.microsoft.com/office/drawing/2014/main" id="{B6CB8161-FABB-950D-0B3B-E2A11B846D66}"/>
              </a:ext>
            </a:extLst>
          </p:cNvPr>
          <p:cNvSpPr/>
          <p:nvPr/>
        </p:nvSpPr>
        <p:spPr>
          <a:xfrm>
            <a:off x="5137112" y="350648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Oval 1414">
            <a:extLst>
              <a:ext uri="{FF2B5EF4-FFF2-40B4-BE49-F238E27FC236}">
                <a16:creationId xmlns:a16="http://schemas.microsoft.com/office/drawing/2014/main" id="{DBEBBCEC-80F7-836A-62A9-5DB63364A0C6}"/>
              </a:ext>
            </a:extLst>
          </p:cNvPr>
          <p:cNvSpPr/>
          <p:nvPr/>
        </p:nvSpPr>
        <p:spPr>
          <a:xfrm>
            <a:off x="5289512" y="365888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 name="Oval 1415">
            <a:extLst>
              <a:ext uri="{FF2B5EF4-FFF2-40B4-BE49-F238E27FC236}">
                <a16:creationId xmlns:a16="http://schemas.microsoft.com/office/drawing/2014/main" id="{7FE7CE15-780B-1ED6-474F-50732F4A77D1}"/>
              </a:ext>
            </a:extLst>
          </p:cNvPr>
          <p:cNvSpPr/>
          <p:nvPr/>
        </p:nvSpPr>
        <p:spPr>
          <a:xfrm>
            <a:off x="5429857" y="355371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7" name="Oval 1416">
            <a:extLst>
              <a:ext uri="{FF2B5EF4-FFF2-40B4-BE49-F238E27FC236}">
                <a16:creationId xmlns:a16="http://schemas.microsoft.com/office/drawing/2014/main" id="{3C21B566-7D96-7F5E-CCC5-F363D67B2533}"/>
              </a:ext>
            </a:extLst>
          </p:cNvPr>
          <p:cNvSpPr/>
          <p:nvPr/>
        </p:nvSpPr>
        <p:spPr>
          <a:xfrm>
            <a:off x="5072674" y="3545123"/>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8" name="Oval 1417">
            <a:extLst>
              <a:ext uri="{FF2B5EF4-FFF2-40B4-BE49-F238E27FC236}">
                <a16:creationId xmlns:a16="http://schemas.microsoft.com/office/drawing/2014/main" id="{5FF827BD-C015-BEF8-85E5-9BB133B07503}"/>
              </a:ext>
            </a:extLst>
          </p:cNvPr>
          <p:cNvSpPr/>
          <p:nvPr/>
        </p:nvSpPr>
        <p:spPr>
          <a:xfrm>
            <a:off x="5225074" y="3697523"/>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9" name="Oval 1418">
            <a:extLst>
              <a:ext uri="{FF2B5EF4-FFF2-40B4-BE49-F238E27FC236}">
                <a16:creationId xmlns:a16="http://schemas.microsoft.com/office/drawing/2014/main" id="{AD0CC033-362D-0C2D-1F25-9012BDBFEE58}"/>
              </a:ext>
            </a:extLst>
          </p:cNvPr>
          <p:cNvSpPr/>
          <p:nvPr/>
        </p:nvSpPr>
        <p:spPr>
          <a:xfrm>
            <a:off x="5365419" y="3592353"/>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0" name="Oval 1419">
            <a:extLst>
              <a:ext uri="{FF2B5EF4-FFF2-40B4-BE49-F238E27FC236}">
                <a16:creationId xmlns:a16="http://schemas.microsoft.com/office/drawing/2014/main" id="{0A6CB2AF-A179-577D-4874-6B7E40F8767B}"/>
              </a:ext>
            </a:extLst>
          </p:cNvPr>
          <p:cNvSpPr/>
          <p:nvPr/>
        </p:nvSpPr>
        <p:spPr>
          <a:xfrm>
            <a:off x="5517819" y="3744753"/>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Oval 1420">
            <a:extLst>
              <a:ext uri="{FF2B5EF4-FFF2-40B4-BE49-F238E27FC236}">
                <a16:creationId xmlns:a16="http://schemas.microsoft.com/office/drawing/2014/main" id="{6343B80B-C9BF-3D06-0666-4A1F78140ABF}"/>
              </a:ext>
            </a:extLst>
          </p:cNvPr>
          <p:cNvSpPr/>
          <p:nvPr/>
        </p:nvSpPr>
        <p:spPr>
          <a:xfrm>
            <a:off x="5273512" y="3518868"/>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Oval 1421">
            <a:extLst>
              <a:ext uri="{FF2B5EF4-FFF2-40B4-BE49-F238E27FC236}">
                <a16:creationId xmlns:a16="http://schemas.microsoft.com/office/drawing/2014/main" id="{710F31CF-5176-94DC-F1B9-204C8CAA1E0A}"/>
              </a:ext>
            </a:extLst>
          </p:cNvPr>
          <p:cNvSpPr/>
          <p:nvPr/>
        </p:nvSpPr>
        <p:spPr>
          <a:xfrm>
            <a:off x="5219148" y="360221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 name="Oval 1422">
            <a:extLst>
              <a:ext uri="{FF2B5EF4-FFF2-40B4-BE49-F238E27FC236}">
                <a16:creationId xmlns:a16="http://schemas.microsoft.com/office/drawing/2014/main" id="{E744ED91-B224-A124-3335-745D81B64398}"/>
              </a:ext>
            </a:extLst>
          </p:cNvPr>
          <p:cNvSpPr/>
          <p:nvPr/>
        </p:nvSpPr>
        <p:spPr>
          <a:xfrm>
            <a:off x="5530943" y="364944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Oval 1423">
            <a:extLst>
              <a:ext uri="{FF2B5EF4-FFF2-40B4-BE49-F238E27FC236}">
                <a16:creationId xmlns:a16="http://schemas.microsoft.com/office/drawing/2014/main" id="{1EF20A52-F0DB-A67C-4FA4-5FCC5DFFC4DF}"/>
              </a:ext>
            </a:extLst>
          </p:cNvPr>
          <p:cNvSpPr/>
          <p:nvPr/>
        </p:nvSpPr>
        <p:spPr>
          <a:xfrm>
            <a:off x="5321262" y="350897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Oval 1424">
            <a:extLst>
              <a:ext uri="{FF2B5EF4-FFF2-40B4-BE49-F238E27FC236}">
                <a16:creationId xmlns:a16="http://schemas.microsoft.com/office/drawing/2014/main" id="{F73C5C47-DD7E-C364-AD87-08306E31DCB5}"/>
              </a:ext>
            </a:extLst>
          </p:cNvPr>
          <p:cNvSpPr/>
          <p:nvPr/>
        </p:nvSpPr>
        <p:spPr>
          <a:xfrm>
            <a:off x="5066748" y="344981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Oval 1425">
            <a:extLst>
              <a:ext uri="{FF2B5EF4-FFF2-40B4-BE49-F238E27FC236}">
                <a16:creationId xmlns:a16="http://schemas.microsoft.com/office/drawing/2014/main" id="{6B34D3ED-1FF1-EFF2-0A1C-700CFC9F8FE2}"/>
              </a:ext>
            </a:extLst>
          </p:cNvPr>
          <p:cNvSpPr/>
          <p:nvPr/>
        </p:nvSpPr>
        <p:spPr>
          <a:xfrm>
            <a:off x="5359493" y="349704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8" name="Oval 1427">
            <a:extLst>
              <a:ext uri="{FF2B5EF4-FFF2-40B4-BE49-F238E27FC236}">
                <a16:creationId xmlns:a16="http://schemas.microsoft.com/office/drawing/2014/main" id="{D9A31D56-17A5-A6B1-ACE8-9F7CC2544292}"/>
              </a:ext>
            </a:extLst>
          </p:cNvPr>
          <p:cNvSpPr/>
          <p:nvPr/>
        </p:nvSpPr>
        <p:spPr>
          <a:xfrm>
            <a:off x="5171622" y="355212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9" name="Oval 1428">
            <a:extLst>
              <a:ext uri="{FF2B5EF4-FFF2-40B4-BE49-F238E27FC236}">
                <a16:creationId xmlns:a16="http://schemas.microsoft.com/office/drawing/2014/main" id="{C0F8A4D5-3E14-FEA7-4EE9-4E6A10194A3F}"/>
              </a:ext>
            </a:extLst>
          </p:cNvPr>
          <p:cNvSpPr/>
          <p:nvPr/>
        </p:nvSpPr>
        <p:spPr>
          <a:xfrm>
            <a:off x="5240847" y="3375353"/>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0" name="Oval 1429">
            <a:extLst>
              <a:ext uri="{FF2B5EF4-FFF2-40B4-BE49-F238E27FC236}">
                <a16:creationId xmlns:a16="http://schemas.microsoft.com/office/drawing/2014/main" id="{61AA15E9-7DA5-09E4-36D2-F93F6AF883F9}"/>
              </a:ext>
            </a:extLst>
          </p:cNvPr>
          <p:cNvSpPr/>
          <p:nvPr/>
        </p:nvSpPr>
        <p:spPr>
          <a:xfrm>
            <a:off x="5176409" y="341398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1" name="Oval 1430">
            <a:extLst>
              <a:ext uri="{FF2B5EF4-FFF2-40B4-BE49-F238E27FC236}">
                <a16:creationId xmlns:a16="http://schemas.microsoft.com/office/drawing/2014/main" id="{1A926760-20D1-2235-5FAB-94687CEF9699}"/>
              </a:ext>
            </a:extLst>
          </p:cNvPr>
          <p:cNvSpPr/>
          <p:nvPr/>
        </p:nvSpPr>
        <p:spPr>
          <a:xfrm>
            <a:off x="5308589" y="335819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2" name="Oval 1431">
            <a:extLst>
              <a:ext uri="{FF2B5EF4-FFF2-40B4-BE49-F238E27FC236}">
                <a16:creationId xmlns:a16="http://schemas.microsoft.com/office/drawing/2014/main" id="{B3D8F761-9674-383D-1481-A1291903F84E}"/>
              </a:ext>
            </a:extLst>
          </p:cNvPr>
          <p:cNvSpPr/>
          <p:nvPr/>
        </p:nvSpPr>
        <p:spPr>
          <a:xfrm>
            <a:off x="5203372" y="340220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Oval 1432">
            <a:extLst>
              <a:ext uri="{FF2B5EF4-FFF2-40B4-BE49-F238E27FC236}">
                <a16:creationId xmlns:a16="http://schemas.microsoft.com/office/drawing/2014/main" id="{15B71AB2-3BFD-D663-7571-0F342B621B63}"/>
              </a:ext>
            </a:extLst>
          </p:cNvPr>
          <p:cNvSpPr/>
          <p:nvPr/>
        </p:nvSpPr>
        <p:spPr>
          <a:xfrm>
            <a:off x="5373027" y="331955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Oval 1433">
            <a:extLst>
              <a:ext uri="{FF2B5EF4-FFF2-40B4-BE49-F238E27FC236}">
                <a16:creationId xmlns:a16="http://schemas.microsoft.com/office/drawing/2014/main" id="{6967F53C-8250-1B9E-81A7-B079267D3034}"/>
              </a:ext>
            </a:extLst>
          </p:cNvPr>
          <p:cNvSpPr/>
          <p:nvPr/>
        </p:nvSpPr>
        <p:spPr>
          <a:xfrm>
            <a:off x="5170483" y="3318683"/>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Oval 1435">
            <a:extLst>
              <a:ext uri="{FF2B5EF4-FFF2-40B4-BE49-F238E27FC236}">
                <a16:creationId xmlns:a16="http://schemas.microsoft.com/office/drawing/2014/main" id="{A138B745-90F4-6F19-B2BF-D2D0044E9186}"/>
              </a:ext>
            </a:extLst>
          </p:cNvPr>
          <p:cNvSpPr/>
          <p:nvPr/>
        </p:nvSpPr>
        <p:spPr>
          <a:xfrm>
            <a:off x="5101179" y="372903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Oval 1436">
            <a:extLst>
              <a:ext uri="{FF2B5EF4-FFF2-40B4-BE49-F238E27FC236}">
                <a16:creationId xmlns:a16="http://schemas.microsoft.com/office/drawing/2014/main" id="{5AC01915-AEAA-F417-114A-94CC91C5EFB4}"/>
              </a:ext>
            </a:extLst>
          </p:cNvPr>
          <p:cNvSpPr/>
          <p:nvPr/>
        </p:nvSpPr>
        <p:spPr>
          <a:xfrm>
            <a:off x="5291679" y="383978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Oval 1437">
            <a:extLst>
              <a:ext uri="{FF2B5EF4-FFF2-40B4-BE49-F238E27FC236}">
                <a16:creationId xmlns:a16="http://schemas.microsoft.com/office/drawing/2014/main" id="{7EF94B03-C644-485D-4373-B8E04D706512}"/>
              </a:ext>
            </a:extLst>
          </p:cNvPr>
          <p:cNvSpPr/>
          <p:nvPr/>
        </p:nvSpPr>
        <p:spPr>
          <a:xfrm>
            <a:off x="5036741" y="376767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Oval 1438">
            <a:extLst>
              <a:ext uri="{FF2B5EF4-FFF2-40B4-BE49-F238E27FC236}">
                <a16:creationId xmlns:a16="http://schemas.microsoft.com/office/drawing/2014/main" id="{9FB4AF4B-C8DA-6799-C407-1B74A80870AD}"/>
              </a:ext>
            </a:extLst>
          </p:cNvPr>
          <p:cNvSpPr/>
          <p:nvPr/>
        </p:nvSpPr>
        <p:spPr>
          <a:xfrm>
            <a:off x="5227241" y="3878421"/>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Oval 1439">
            <a:extLst>
              <a:ext uri="{FF2B5EF4-FFF2-40B4-BE49-F238E27FC236}">
                <a16:creationId xmlns:a16="http://schemas.microsoft.com/office/drawing/2014/main" id="{339FB446-0B8E-5FCE-8417-98563616A603}"/>
              </a:ext>
            </a:extLst>
          </p:cNvPr>
          <p:cNvSpPr/>
          <p:nvPr/>
        </p:nvSpPr>
        <p:spPr>
          <a:xfrm>
            <a:off x="5353940" y="373322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Oval 1440">
            <a:extLst>
              <a:ext uri="{FF2B5EF4-FFF2-40B4-BE49-F238E27FC236}">
                <a16:creationId xmlns:a16="http://schemas.microsoft.com/office/drawing/2014/main" id="{80179A2C-3D76-C7C4-B486-6CE7B307FB58}"/>
              </a:ext>
            </a:extLst>
          </p:cNvPr>
          <p:cNvSpPr/>
          <p:nvPr/>
        </p:nvSpPr>
        <p:spPr>
          <a:xfrm>
            <a:off x="5275679" y="376327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2" name="Oval 1441">
            <a:extLst>
              <a:ext uri="{FF2B5EF4-FFF2-40B4-BE49-F238E27FC236}">
                <a16:creationId xmlns:a16="http://schemas.microsoft.com/office/drawing/2014/main" id="{018D992F-8050-5A1D-D5F6-E6A79B305773}"/>
              </a:ext>
            </a:extLst>
          </p:cNvPr>
          <p:cNvSpPr/>
          <p:nvPr/>
        </p:nvSpPr>
        <p:spPr>
          <a:xfrm>
            <a:off x="5221315" y="378311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 name="Oval 1442">
            <a:extLst>
              <a:ext uri="{FF2B5EF4-FFF2-40B4-BE49-F238E27FC236}">
                <a16:creationId xmlns:a16="http://schemas.microsoft.com/office/drawing/2014/main" id="{36CE57DA-F240-DED1-791D-D02F05057D2E}"/>
              </a:ext>
            </a:extLst>
          </p:cNvPr>
          <p:cNvSpPr/>
          <p:nvPr/>
        </p:nvSpPr>
        <p:spPr>
          <a:xfrm>
            <a:off x="5418378" y="369459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Oval 1443">
            <a:extLst>
              <a:ext uri="{FF2B5EF4-FFF2-40B4-BE49-F238E27FC236}">
                <a16:creationId xmlns:a16="http://schemas.microsoft.com/office/drawing/2014/main" id="{173C68FD-5B47-7326-4945-A9B06994C5FB}"/>
              </a:ext>
            </a:extLst>
          </p:cNvPr>
          <p:cNvSpPr/>
          <p:nvPr/>
        </p:nvSpPr>
        <p:spPr>
          <a:xfrm>
            <a:off x="4970879" y="342391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Oval 1444">
            <a:extLst>
              <a:ext uri="{FF2B5EF4-FFF2-40B4-BE49-F238E27FC236}">
                <a16:creationId xmlns:a16="http://schemas.microsoft.com/office/drawing/2014/main" id="{17FA5A01-873B-B709-FCEA-523C06C7EEB3}"/>
              </a:ext>
            </a:extLst>
          </p:cNvPr>
          <p:cNvSpPr/>
          <p:nvPr/>
        </p:nvSpPr>
        <p:spPr>
          <a:xfrm>
            <a:off x="5030815" y="367236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Oval 1445">
            <a:extLst>
              <a:ext uri="{FF2B5EF4-FFF2-40B4-BE49-F238E27FC236}">
                <a16:creationId xmlns:a16="http://schemas.microsoft.com/office/drawing/2014/main" id="{8AD5B272-F029-FCB6-0F90-D6C55705B089}"/>
              </a:ext>
            </a:extLst>
          </p:cNvPr>
          <p:cNvSpPr/>
          <p:nvPr/>
        </p:nvSpPr>
        <p:spPr>
          <a:xfrm>
            <a:off x="5348014" y="363792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Oval 1446">
            <a:extLst>
              <a:ext uri="{FF2B5EF4-FFF2-40B4-BE49-F238E27FC236}">
                <a16:creationId xmlns:a16="http://schemas.microsoft.com/office/drawing/2014/main" id="{8F530BB3-B998-5883-13BC-BF23AF1EBEE6}"/>
              </a:ext>
            </a:extLst>
          </p:cNvPr>
          <p:cNvSpPr/>
          <p:nvPr/>
        </p:nvSpPr>
        <p:spPr>
          <a:xfrm>
            <a:off x="5132929" y="357912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 name="Oval 1447">
            <a:extLst>
              <a:ext uri="{FF2B5EF4-FFF2-40B4-BE49-F238E27FC236}">
                <a16:creationId xmlns:a16="http://schemas.microsoft.com/office/drawing/2014/main" id="{2E26B166-7B86-E0D2-774D-AD1B93CB501E}"/>
              </a:ext>
            </a:extLst>
          </p:cNvPr>
          <p:cNvSpPr/>
          <p:nvPr/>
        </p:nvSpPr>
        <p:spPr>
          <a:xfrm>
            <a:off x="5323429" y="3689874"/>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 name="Oval 1449">
            <a:extLst>
              <a:ext uri="{FF2B5EF4-FFF2-40B4-BE49-F238E27FC236}">
                <a16:creationId xmlns:a16="http://schemas.microsoft.com/office/drawing/2014/main" id="{13899186-6B57-1799-6562-69ED8FAE0A08}"/>
              </a:ext>
            </a:extLst>
          </p:cNvPr>
          <p:cNvSpPr/>
          <p:nvPr/>
        </p:nvSpPr>
        <p:spPr>
          <a:xfrm>
            <a:off x="5772920" y="321332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Oval 1450">
            <a:extLst>
              <a:ext uri="{FF2B5EF4-FFF2-40B4-BE49-F238E27FC236}">
                <a16:creationId xmlns:a16="http://schemas.microsoft.com/office/drawing/2014/main" id="{A1C18FAE-2D78-F01D-F42B-162D70DE712E}"/>
              </a:ext>
            </a:extLst>
          </p:cNvPr>
          <p:cNvSpPr/>
          <p:nvPr/>
        </p:nvSpPr>
        <p:spPr>
          <a:xfrm>
            <a:off x="5470386" y="314168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Oval 1451">
            <a:extLst>
              <a:ext uri="{FF2B5EF4-FFF2-40B4-BE49-F238E27FC236}">
                <a16:creationId xmlns:a16="http://schemas.microsoft.com/office/drawing/2014/main" id="{B289A6CC-16CF-CA0C-0046-89F9F4AE7D00}"/>
              </a:ext>
            </a:extLst>
          </p:cNvPr>
          <p:cNvSpPr/>
          <p:nvPr/>
        </p:nvSpPr>
        <p:spPr>
          <a:xfrm>
            <a:off x="5708482" y="3251961"/>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Oval 1452">
            <a:extLst>
              <a:ext uri="{FF2B5EF4-FFF2-40B4-BE49-F238E27FC236}">
                <a16:creationId xmlns:a16="http://schemas.microsoft.com/office/drawing/2014/main" id="{9DC3165D-2325-7340-525F-4CA27923421D}"/>
              </a:ext>
            </a:extLst>
          </p:cNvPr>
          <p:cNvSpPr/>
          <p:nvPr/>
        </p:nvSpPr>
        <p:spPr>
          <a:xfrm>
            <a:off x="5889462" y="3217881"/>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 name="Oval 1453">
            <a:extLst>
              <a:ext uri="{FF2B5EF4-FFF2-40B4-BE49-F238E27FC236}">
                <a16:creationId xmlns:a16="http://schemas.microsoft.com/office/drawing/2014/main" id="{4FC3E392-2ED4-0D2D-783D-E900FEB6F999}"/>
              </a:ext>
            </a:extLst>
          </p:cNvPr>
          <p:cNvSpPr/>
          <p:nvPr/>
        </p:nvSpPr>
        <p:spPr>
          <a:xfrm>
            <a:off x="5702556" y="315665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Oval 1454">
            <a:extLst>
              <a:ext uri="{FF2B5EF4-FFF2-40B4-BE49-F238E27FC236}">
                <a16:creationId xmlns:a16="http://schemas.microsoft.com/office/drawing/2014/main" id="{45D8D34A-D130-55BF-A206-834DF64863C3}"/>
              </a:ext>
            </a:extLst>
          </p:cNvPr>
          <p:cNvSpPr/>
          <p:nvPr/>
        </p:nvSpPr>
        <p:spPr>
          <a:xfrm>
            <a:off x="5450128" y="328935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6" name="Oval 1455">
            <a:extLst>
              <a:ext uri="{FF2B5EF4-FFF2-40B4-BE49-F238E27FC236}">
                <a16:creationId xmlns:a16="http://schemas.microsoft.com/office/drawing/2014/main" id="{6E971086-A5FD-724C-07F8-FD5F9553AFE8}"/>
              </a:ext>
            </a:extLst>
          </p:cNvPr>
          <p:cNvSpPr/>
          <p:nvPr/>
        </p:nvSpPr>
        <p:spPr>
          <a:xfrm>
            <a:off x="5809611" y="3184424"/>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Oval 1457">
            <a:extLst>
              <a:ext uri="{FF2B5EF4-FFF2-40B4-BE49-F238E27FC236}">
                <a16:creationId xmlns:a16="http://schemas.microsoft.com/office/drawing/2014/main" id="{3F1A39FA-8D8F-B4DC-7E7D-019CED5F33D5}"/>
              </a:ext>
            </a:extLst>
          </p:cNvPr>
          <p:cNvSpPr/>
          <p:nvPr/>
        </p:nvSpPr>
        <p:spPr>
          <a:xfrm>
            <a:off x="5969505" y="300450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9" name="Oval 1458">
            <a:extLst>
              <a:ext uri="{FF2B5EF4-FFF2-40B4-BE49-F238E27FC236}">
                <a16:creationId xmlns:a16="http://schemas.microsoft.com/office/drawing/2014/main" id="{D64F9255-C1FF-27FE-E9B6-7673A45BB50D}"/>
              </a:ext>
            </a:extLst>
          </p:cNvPr>
          <p:cNvSpPr/>
          <p:nvPr/>
        </p:nvSpPr>
        <p:spPr>
          <a:xfrm>
            <a:off x="6262846" y="300449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0" name="Oval 1459">
            <a:extLst>
              <a:ext uri="{FF2B5EF4-FFF2-40B4-BE49-F238E27FC236}">
                <a16:creationId xmlns:a16="http://schemas.microsoft.com/office/drawing/2014/main" id="{7F6DB643-CCCE-333C-5E52-0B6527EC577B}"/>
              </a:ext>
            </a:extLst>
          </p:cNvPr>
          <p:cNvSpPr/>
          <p:nvPr/>
        </p:nvSpPr>
        <p:spPr>
          <a:xfrm>
            <a:off x="5905067" y="304313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1" name="Oval 1460">
            <a:extLst>
              <a:ext uri="{FF2B5EF4-FFF2-40B4-BE49-F238E27FC236}">
                <a16:creationId xmlns:a16="http://schemas.microsoft.com/office/drawing/2014/main" id="{4A3A4286-E517-8F3B-FD8D-0488079D1269}"/>
              </a:ext>
            </a:extLst>
          </p:cNvPr>
          <p:cNvSpPr/>
          <p:nvPr/>
        </p:nvSpPr>
        <p:spPr>
          <a:xfrm>
            <a:off x="6198408" y="304313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2" name="Oval 1461">
            <a:extLst>
              <a:ext uri="{FF2B5EF4-FFF2-40B4-BE49-F238E27FC236}">
                <a16:creationId xmlns:a16="http://schemas.microsoft.com/office/drawing/2014/main" id="{ACC3C159-10D6-D82D-02F7-053CD8456489}"/>
              </a:ext>
            </a:extLst>
          </p:cNvPr>
          <p:cNvSpPr/>
          <p:nvPr/>
        </p:nvSpPr>
        <p:spPr>
          <a:xfrm>
            <a:off x="5559907" y="3019294"/>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 name="Oval 1462">
            <a:extLst>
              <a:ext uri="{FF2B5EF4-FFF2-40B4-BE49-F238E27FC236}">
                <a16:creationId xmlns:a16="http://schemas.microsoft.com/office/drawing/2014/main" id="{6F55069E-E5C0-8AE0-839F-05AEF72C8A80}"/>
              </a:ext>
            </a:extLst>
          </p:cNvPr>
          <p:cNvSpPr/>
          <p:nvPr/>
        </p:nvSpPr>
        <p:spPr>
          <a:xfrm>
            <a:off x="5712307" y="319391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Oval 1463">
            <a:extLst>
              <a:ext uri="{FF2B5EF4-FFF2-40B4-BE49-F238E27FC236}">
                <a16:creationId xmlns:a16="http://schemas.microsoft.com/office/drawing/2014/main" id="{27DB642A-8D58-D782-410C-A9C2AE6503B7}"/>
              </a:ext>
            </a:extLst>
          </p:cNvPr>
          <p:cNvSpPr/>
          <p:nvPr/>
        </p:nvSpPr>
        <p:spPr>
          <a:xfrm>
            <a:off x="5781532" y="2994927"/>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5" name="Oval 1464">
            <a:extLst>
              <a:ext uri="{FF2B5EF4-FFF2-40B4-BE49-F238E27FC236}">
                <a16:creationId xmlns:a16="http://schemas.microsoft.com/office/drawing/2014/main" id="{6C0E4F6A-A132-50F2-5AAF-9074EEC5FF27}"/>
              </a:ext>
            </a:extLst>
          </p:cNvPr>
          <p:cNvSpPr/>
          <p:nvPr/>
        </p:nvSpPr>
        <p:spPr>
          <a:xfrm>
            <a:off x="6340829" y="308432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6" name="Oval 1465">
            <a:extLst>
              <a:ext uri="{FF2B5EF4-FFF2-40B4-BE49-F238E27FC236}">
                <a16:creationId xmlns:a16="http://schemas.microsoft.com/office/drawing/2014/main" id="{72DC2D27-8E3D-40FB-947F-FE2CD7D55C88}"/>
              </a:ext>
            </a:extLst>
          </p:cNvPr>
          <p:cNvSpPr/>
          <p:nvPr/>
        </p:nvSpPr>
        <p:spPr>
          <a:xfrm>
            <a:off x="5859348" y="318757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Oval 1466">
            <a:extLst>
              <a:ext uri="{FF2B5EF4-FFF2-40B4-BE49-F238E27FC236}">
                <a16:creationId xmlns:a16="http://schemas.microsoft.com/office/drawing/2014/main" id="{3DE81884-D547-C0BC-464C-79CBB7DBD4F8}"/>
              </a:ext>
            </a:extLst>
          </p:cNvPr>
          <p:cNvSpPr/>
          <p:nvPr/>
        </p:nvSpPr>
        <p:spPr>
          <a:xfrm>
            <a:off x="5899141" y="294783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Oval 1467">
            <a:extLst>
              <a:ext uri="{FF2B5EF4-FFF2-40B4-BE49-F238E27FC236}">
                <a16:creationId xmlns:a16="http://schemas.microsoft.com/office/drawing/2014/main" id="{05569FB7-B8AE-1559-7ACE-2584599DA444}"/>
              </a:ext>
            </a:extLst>
          </p:cNvPr>
          <p:cNvSpPr/>
          <p:nvPr/>
        </p:nvSpPr>
        <p:spPr>
          <a:xfrm>
            <a:off x="6192482" y="2947829"/>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Oval 1468">
            <a:extLst>
              <a:ext uri="{FF2B5EF4-FFF2-40B4-BE49-F238E27FC236}">
                <a16:creationId xmlns:a16="http://schemas.microsoft.com/office/drawing/2014/main" id="{ECB5D3CE-0F92-8A78-670B-FE811F6278B4}"/>
              </a:ext>
            </a:extLst>
          </p:cNvPr>
          <p:cNvSpPr/>
          <p:nvPr/>
        </p:nvSpPr>
        <p:spPr>
          <a:xfrm>
            <a:off x="6224090" y="316321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Oval 1469">
            <a:extLst>
              <a:ext uri="{FF2B5EF4-FFF2-40B4-BE49-F238E27FC236}">
                <a16:creationId xmlns:a16="http://schemas.microsoft.com/office/drawing/2014/main" id="{42DCA524-9B78-E134-B74E-A9968C83A509}"/>
              </a:ext>
            </a:extLst>
          </p:cNvPr>
          <p:cNvSpPr/>
          <p:nvPr/>
        </p:nvSpPr>
        <p:spPr>
          <a:xfrm>
            <a:off x="5607657" y="317450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Oval 1470">
            <a:extLst>
              <a:ext uri="{FF2B5EF4-FFF2-40B4-BE49-F238E27FC236}">
                <a16:creationId xmlns:a16="http://schemas.microsoft.com/office/drawing/2014/main" id="{EDF484FE-E6E2-CF21-32C2-C1788933344B}"/>
              </a:ext>
            </a:extLst>
          </p:cNvPr>
          <p:cNvSpPr/>
          <p:nvPr/>
        </p:nvSpPr>
        <p:spPr>
          <a:xfrm>
            <a:off x="5829282" y="315013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2" name="Oval 1471">
            <a:extLst>
              <a:ext uri="{FF2B5EF4-FFF2-40B4-BE49-F238E27FC236}">
                <a16:creationId xmlns:a16="http://schemas.microsoft.com/office/drawing/2014/main" id="{9F648831-34E3-85E8-F071-EA50CA78332E}"/>
              </a:ext>
            </a:extLst>
          </p:cNvPr>
          <p:cNvSpPr/>
          <p:nvPr/>
        </p:nvSpPr>
        <p:spPr>
          <a:xfrm>
            <a:off x="5961462" y="3094338"/>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3" name="Oval 1472">
            <a:extLst>
              <a:ext uri="{FF2B5EF4-FFF2-40B4-BE49-F238E27FC236}">
                <a16:creationId xmlns:a16="http://schemas.microsoft.com/office/drawing/2014/main" id="{812D5704-728B-D1E2-33BF-8C9DF070BD22}"/>
              </a:ext>
            </a:extLst>
          </p:cNvPr>
          <p:cNvSpPr/>
          <p:nvPr/>
        </p:nvSpPr>
        <p:spPr>
          <a:xfrm>
            <a:off x="6326204" y="3069971"/>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5" name="Oval 1474">
            <a:extLst>
              <a:ext uri="{FF2B5EF4-FFF2-40B4-BE49-F238E27FC236}">
                <a16:creationId xmlns:a16="http://schemas.microsoft.com/office/drawing/2014/main" id="{0A5A34BF-0398-DF99-C99F-9BD98A226B84}"/>
              </a:ext>
            </a:extLst>
          </p:cNvPr>
          <p:cNvSpPr/>
          <p:nvPr/>
        </p:nvSpPr>
        <p:spPr>
          <a:xfrm>
            <a:off x="5601179" y="351929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Oval 1475">
            <a:extLst>
              <a:ext uri="{FF2B5EF4-FFF2-40B4-BE49-F238E27FC236}">
                <a16:creationId xmlns:a16="http://schemas.microsoft.com/office/drawing/2014/main" id="{8F6F875B-904F-7062-3E5C-A8230C903738}"/>
              </a:ext>
            </a:extLst>
          </p:cNvPr>
          <p:cNvSpPr/>
          <p:nvPr/>
        </p:nvSpPr>
        <p:spPr>
          <a:xfrm>
            <a:off x="5536741" y="3557932"/>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Oval 1476">
            <a:extLst>
              <a:ext uri="{FF2B5EF4-FFF2-40B4-BE49-F238E27FC236}">
                <a16:creationId xmlns:a16="http://schemas.microsoft.com/office/drawing/2014/main" id="{C938A7D5-0B76-D639-220E-70998708FD0F}"/>
              </a:ext>
            </a:extLst>
          </p:cNvPr>
          <p:cNvSpPr/>
          <p:nvPr/>
        </p:nvSpPr>
        <p:spPr>
          <a:xfrm>
            <a:off x="5530815" y="3462626"/>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8" name="Oval 1477">
            <a:extLst>
              <a:ext uri="{FF2B5EF4-FFF2-40B4-BE49-F238E27FC236}">
                <a16:creationId xmlns:a16="http://schemas.microsoft.com/office/drawing/2014/main" id="{3F59B306-5E7B-C1A8-9037-0C2B2F3779C4}"/>
              </a:ext>
            </a:extLst>
          </p:cNvPr>
          <p:cNvSpPr/>
          <p:nvPr/>
        </p:nvSpPr>
        <p:spPr>
          <a:xfrm>
            <a:off x="5538804" y="3349734"/>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9" name="Oval 1478">
            <a:extLst>
              <a:ext uri="{FF2B5EF4-FFF2-40B4-BE49-F238E27FC236}">
                <a16:creationId xmlns:a16="http://schemas.microsoft.com/office/drawing/2014/main" id="{CE342D90-4816-F1F8-AE14-B0E8D57C6934}"/>
              </a:ext>
            </a:extLst>
          </p:cNvPr>
          <p:cNvSpPr/>
          <p:nvPr/>
        </p:nvSpPr>
        <p:spPr>
          <a:xfrm>
            <a:off x="5474366" y="3388370"/>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Oval 1479">
            <a:extLst>
              <a:ext uri="{FF2B5EF4-FFF2-40B4-BE49-F238E27FC236}">
                <a16:creationId xmlns:a16="http://schemas.microsoft.com/office/drawing/2014/main" id="{3A357596-E907-43B4-E90C-711AEFE333A5}"/>
              </a:ext>
            </a:extLst>
          </p:cNvPr>
          <p:cNvSpPr/>
          <p:nvPr/>
        </p:nvSpPr>
        <p:spPr>
          <a:xfrm>
            <a:off x="5632929" y="3369385"/>
            <a:ext cx="45719" cy="48733"/>
          </a:xfrm>
          <a:prstGeom prst="ellipse">
            <a:avLst/>
          </a:prstGeom>
          <a:solidFill>
            <a:srgbClr val="909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102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FEF0A-DDBB-06A4-D4E8-6B1B7A6A006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739B799A-F1A3-24AB-D94B-F1B61DDDBC61}"/>
              </a:ext>
            </a:extLst>
          </p:cNvPr>
          <p:cNvSpPr>
            <a:spLocks noGrp="1"/>
          </p:cNvSpPr>
          <p:nvPr>
            <p:ph type="title"/>
          </p:nvPr>
        </p:nvSpPr>
        <p:spPr/>
        <p:txBody>
          <a:bodyPr/>
          <a:lstStyle/>
          <a:p>
            <a:r>
              <a:rPr lang="en-US"/>
              <a:t>Bench Testing</a:t>
            </a:r>
          </a:p>
        </p:txBody>
      </p:sp>
      <p:sp>
        <p:nvSpPr>
          <p:cNvPr id="4" name="Content Placeholder 3">
            <a:extLst>
              <a:ext uri="{FF2B5EF4-FFF2-40B4-BE49-F238E27FC236}">
                <a16:creationId xmlns:a16="http://schemas.microsoft.com/office/drawing/2014/main" id="{66DDB7B4-2F45-2B2F-9B87-C0CA3C43E35D}"/>
              </a:ext>
            </a:extLst>
          </p:cNvPr>
          <p:cNvSpPr>
            <a:spLocks noGrp="1"/>
          </p:cNvSpPr>
          <p:nvPr>
            <p:ph sz="quarter" idx="4294967295"/>
          </p:nvPr>
        </p:nvSpPr>
        <p:spPr>
          <a:xfrm>
            <a:off x="274872" y="1552575"/>
            <a:ext cx="5535378" cy="4705350"/>
          </a:xfrm>
        </p:spPr>
        <p:txBody>
          <a:bodyPr>
            <a:normAutofit/>
          </a:bodyPr>
          <a:lstStyle/>
          <a:p>
            <a:r>
              <a:rPr lang="en-US" dirty="0"/>
              <a:t>Goals</a:t>
            </a:r>
          </a:p>
          <a:p>
            <a:pPr lvl="1"/>
            <a:r>
              <a:rPr lang="en-US" dirty="0"/>
              <a:t>Evaluate treatment with ash impacted waters</a:t>
            </a:r>
          </a:p>
          <a:p>
            <a:pPr lvl="1"/>
            <a:r>
              <a:rPr lang="en-US" dirty="0"/>
              <a:t>Develop water quality data for modeling</a:t>
            </a:r>
          </a:p>
          <a:p>
            <a:r>
              <a:rPr lang="en-US" dirty="0"/>
              <a:t>Benefits</a:t>
            </a:r>
          </a:p>
          <a:p>
            <a:pPr lvl="1"/>
            <a:r>
              <a:rPr lang="en-US" dirty="0"/>
              <a:t>Test wider range of conditions than observed at full scale</a:t>
            </a:r>
          </a:p>
          <a:p>
            <a:pPr lvl="1"/>
            <a:r>
              <a:rPr lang="en-US" dirty="0">
                <a:solidFill>
                  <a:schemeClr val="tx1"/>
                </a:solidFill>
              </a:rPr>
              <a:t>Faster results than full scale</a:t>
            </a:r>
          </a:p>
          <a:p>
            <a:pPr lvl="1"/>
            <a:r>
              <a:rPr lang="en-US" dirty="0"/>
              <a:t>Safer than full scale</a:t>
            </a:r>
            <a:endParaRPr lang="en-US" dirty="0">
              <a:solidFill>
                <a:schemeClr val="tx1"/>
              </a:solidFill>
            </a:endParaRPr>
          </a:p>
        </p:txBody>
      </p:sp>
      <p:pic>
        <p:nvPicPr>
          <p:cNvPr id="9" name="Picture 8">
            <a:extLst>
              <a:ext uri="{FF2B5EF4-FFF2-40B4-BE49-F238E27FC236}">
                <a16:creationId xmlns:a16="http://schemas.microsoft.com/office/drawing/2014/main" id="{BDC69B1C-8221-6191-F5D3-7FE2E208047F}"/>
              </a:ext>
            </a:extLst>
          </p:cNvPr>
          <p:cNvPicPr>
            <a:picLocks noChangeAspect="1"/>
          </p:cNvPicPr>
          <p:nvPr/>
        </p:nvPicPr>
        <p:blipFill>
          <a:blip r:embed="rId3"/>
          <a:stretch>
            <a:fillRect/>
          </a:stretch>
        </p:blipFill>
        <p:spPr>
          <a:xfrm>
            <a:off x="5974044" y="2158337"/>
            <a:ext cx="5980662" cy="3318462"/>
          </a:xfrm>
          <a:prstGeom prst="rect">
            <a:avLst/>
          </a:prstGeom>
        </p:spPr>
      </p:pic>
    </p:spTree>
    <p:extLst>
      <p:ext uri="{BB962C8B-B14F-4D97-AF65-F5344CB8AC3E}">
        <p14:creationId xmlns:p14="http://schemas.microsoft.com/office/powerpoint/2010/main" val="2490611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8627DC-754F-BADC-2656-FEECD9A3FC3A}"/>
              </a:ext>
            </a:extLst>
          </p:cNvPr>
          <p:cNvSpPr>
            <a:spLocks noGrp="1"/>
          </p:cNvSpPr>
          <p:nvPr>
            <p:ph idx="1"/>
          </p:nvPr>
        </p:nvSpPr>
        <p:spPr>
          <a:xfrm>
            <a:off x="609600" y="2002420"/>
            <a:ext cx="5687028" cy="4168007"/>
          </a:xfrm>
        </p:spPr>
        <p:txBody>
          <a:bodyPr vert="horz" lIns="0" tIns="0" rIns="0" bIns="0" rtlCol="0" anchor="t">
            <a:normAutofit lnSpcReduction="10000"/>
          </a:bodyPr>
          <a:lstStyle/>
          <a:p>
            <a:r>
              <a:rPr lang="en-US" dirty="0"/>
              <a:t>Ash harvested from recent nearby fire</a:t>
            </a:r>
          </a:p>
          <a:p>
            <a:r>
              <a:rPr lang="en-US" dirty="0"/>
              <a:t>Ash spiked directly into source water to create challenging water quality</a:t>
            </a:r>
          </a:p>
          <a:p>
            <a:r>
              <a:rPr lang="en-US" dirty="0"/>
              <a:t>Ash spiking method from WRF 5168 study</a:t>
            </a:r>
          </a:p>
          <a:p>
            <a:pPr lvl="1"/>
            <a:r>
              <a:rPr lang="en-US" dirty="0"/>
              <a:t>10 g/L ash</a:t>
            </a:r>
          </a:p>
          <a:p>
            <a:pPr lvl="1"/>
            <a:r>
              <a:rPr lang="en-US" dirty="0"/>
              <a:t>Mix for 1 hour</a:t>
            </a:r>
          </a:p>
          <a:p>
            <a:pPr lvl="1"/>
            <a:r>
              <a:rPr lang="en-US" dirty="0"/>
              <a:t>Settle for 24 hours</a:t>
            </a:r>
          </a:p>
          <a:p>
            <a:pPr lvl="1"/>
            <a:r>
              <a:rPr lang="en-US" dirty="0"/>
              <a:t>Decant</a:t>
            </a:r>
          </a:p>
        </p:txBody>
      </p:sp>
      <p:sp>
        <p:nvSpPr>
          <p:cNvPr id="4" name="Title 3">
            <a:extLst>
              <a:ext uri="{FF2B5EF4-FFF2-40B4-BE49-F238E27FC236}">
                <a16:creationId xmlns:a16="http://schemas.microsoft.com/office/drawing/2014/main" id="{2273A8D5-2660-D2D2-5747-D8531439D493}"/>
              </a:ext>
            </a:extLst>
          </p:cNvPr>
          <p:cNvSpPr>
            <a:spLocks noGrp="1"/>
          </p:cNvSpPr>
          <p:nvPr>
            <p:ph type="title"/>
          </p:nvPr>
        </p:nvSpPr>
        <p:spPr>
          <a:xfrm>
            <a:off x="609600" y="630777"/>
            <a:ext cx="6150358" cy="994118"/>
          </a:xfrm>
        </p:spPr>
        <p:txBody>
          <a:bodyPr/>
          <a:lstStyle/>
          <a:p>
            <a:r>
              <a:rPr lang="en-US"/>
              <a:t>Bench Testing:</a:t>
            </a:r>
            <a:br>
              <a:rPr lang="en-US"/>
            </a:br>
            <a:r>
              <a:rPr lang="en-US" sz="3600"/>
              <a:t>Ash Spiking</a:t>
            </a:r>
            <a:endParaRPr lang="en-US"/>
          </a:p>
        </p:txBody>
      </p:sp>
      <p:graphicFrame>
        <p:nvGraphicFramePr>
          <p:cNvPr id="2" name="Table 1">
            <a:extLst>
              <a:ext uri="{FF2B5EF4-FFF2-40B4-BE49-F238E27FC236}">
                <a16:creationId xmlns:a16="http://schemas.microsoft.com/office/drawing/2014/main" id="{B7BF048F-EACA-DC51-85BB-893109EA0184}"/>
              </a:ext>
            </a:extLst>
          </p:cNvPr>
          <p:cNvGraphicFramePr>
            <a:graphicFrameLocks noGrp="1"/>
          </p:cNvGraphicFramePr>
          <p:nvPr>
            <p:extLst>
              <p:ext uri="{D42A27DB-BD31-4B8C-83A1-F6EECF244321}">
                <p14:modId xmlns:p14="http://schemas.microsoft.com/office/powerpoint/2010/main" val="3809656879"/>
              </p:ext>
            </p:extLst>
          </p:nvPr>
        </p:nvGraphicFramePr>
        <p:xfrm>
          <a:off x="6759958" y="630777"/>
          <a:ext cx="4517642" cy="5596671"/>
        </p:xfrm>
        <a:graphic>
          <a:graphicData uri="http://schemas.openxmlformats.org/drawingml/2006/table">
            <a:tbl>
              <a:tblPr firstRow="1">
                <a:tableStyleId>{21E4AEA4-8DFA-4A89-87EB-49C32662AFE0}</a:tableStyleId>
              </a:tblPr>
              <a:tblGrid>
                <a:gridCol w="1174995">
                  <a:extLst>
                    <a:ext uri="{9D8B030D-6E8A-4147-A177-3AD203B41FA5}">
                      <a16:colId xmlns:a16="http://schemas.microsoft.com/office/drawing/2014/main" val="787229452"/>
                    </a:ext>
                  </a:extLst>
                </a:gridCol>
                <a:gridCol w="737251">
                  <a:extLst>
                    <a:ext uri="{9D8B030D-6E8A-4147-A177-3AD203B41FA5}">
                      <a16:colId xmlns:a16="http://schemas.microsoft.com/office/drawing/2014/main" val="3258998088"/>
                    </a:ext>
                  </a:extLst>
                </a:gridCol>
                <a:gridCol w="875486">
                  <a:extLst>
                    <a:ext uri="{9D8B030D-6E8A-4147-A177-3AD203B41FA5}">
                      <a16:colId xmlns:a16="http://schemas.microsoft.com/office/drawing/2014/main" val="276684372"/>
                    </a:ext>
                  </a:extLst>
                </a:gridCol>
                <a:gridCol w="852447">
                  <a:extLst>
                    <a:ext uri="{9D8B030D-6E8A-4147-A177-3AD203B41FA5}">
                      <a16:colId xmlns:a16="http://schemas.microsoft.com/office/drawing/2014/main" val="867068966"/>
                    </a:ext>
                  </a:extLst>
                </a:gridCol>
                <a:gridCol w="877463">
                  <a:extLst>
                    <a:ext uri="{9D8B030D-6E8A-4147-A177-3AD203B41FA5}">
                      <a16:colId xmlns:a16="http://schemas.microsoft.com/office/drawing/2014/main" val="3589004180"/>
                    </a:ext>
                  </a:extLst>
                </a:gridCol>
              </a:tblGrid>
              <a:tr h="277527">
                <a:tc gridSpan="5">
                  <a:txBody>
                    <a:bodyPr/>
                    <a:lstStyle/>
                    <a:p>
                      <a:pPr algn="ctr" fontAlgn="b"/>
                      <a:r>
                        <a:rPr lang="en-US" sz="1600" u="none" strike="noStrike" dirty="0">
                          <a:effectLst/>
                          <a:latin typeface="+mn-lt"/>
                        </a:rPr>
                        <a:t>Source Water Characterization</a:t>
                      </a:r>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600" b="0" i="0" u="none" strike="noStrike">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554638"/>
                  </a:ext>
                </a:extLst>
              </a:tr>
              <a:tr h="277527">
                <a:tc>
                  <a:txBody>
                    <a:bodyPr/>
                    <a:lstStyle/>
                    <a:p>
                      <a:pPr marL="0" algn="ctr" defTabSz="914400" rtl="0" eaLnBrk="1" fontAlgn="b" latinLnBrk="0" hangingPunct="1"/>
                      <a:r>
                        <a:rPr lang="en-US" sz="1600" kern="1200" dirty="0">
                          <a:solidFill>
                            <a:schemeClr val="tx1"/>
                          </a:solidFill>
                          <a:latin typeface="+mn-lt"/>
                          <a:ea typeface="+mn-ea"/>
                          <a:cs typeface="+mn-cs"/>
                        </a:rPr>
                        <a:t>Parameter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en-US" sz="1600" kern="1200">
                          <a:solidFill>
                            <a:schemeClr val="tx1"/>
                          </a:solidFill>
                          <a:latin typeface="+mn-lt"/>
                          <a:ea typeface="+mn-ea"/>
                          <a:cs typeface="+mn-cs"/>
                        </a:rPr>
                        <a:t>Units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en-US" sz="1600" kern="1200">
                          <a:solidFill>
                            <a:schemeClr val="tx1"/>
                          </a:solidFill>
                          <a:latin typeface="+mn-lt"/>
                          <a:ea typeface="+mn-ea"/>
                          <a:cs typeface="+mn-cs"/>
                        </a:rPr>
                        <a:t>Clear Creek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en-US" sz="1600" kern="1200">
                          <a:solidFill>
                            <a:schemeClr val="tx1"/>
                          </a:solidFill>
                          <a:latin typeface="+mn-lt"/>
                          <a:ea typeface="+mn-ea"/>
                          <a:cs typeface="+mn-cs"/>
                        </a:rPr>
                        <a:t>Ash Spiked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en-US" sz="1600" kern="1200">
                          <a:solidFill>
                            <a:schemeClr val="tx1"/>
                          </a:solidFill>
                          <a:latin typeface="+mn-lt"/>
                          <a:ea typeface="+mn-ea"/>
                          <a:cs typeface="+mn-cs"/>
                        </a:rPr>
                        <a:t>Increase Factor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39090904"/>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pH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7.36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3306462"/>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Alkalinity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 mg/L CaCO3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89.1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7638185"/>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Turbidity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NTU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4460109"/>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Fe-T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 mg/L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416696"/>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Mn-T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 mg/L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0.104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0.205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6651705"/>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Fe-D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 mg/L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0.02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382181"/>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Mn-D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 mg/L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0.068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0.017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026170"/>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TOC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mg/L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0406905"/>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DOC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kern="1200">
                          <a:solidFill>
                            <a:schemeClr val="tx1"/>
                          </a:solidFill>
                          <a:latin typeface="+mn-lt"/>
                          <a:ea typeface="+mn-ea"/>
                          <a:cs typeface="+mn-cs"/>
                        </a:rPr>
                        <a:t> mg/L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0.91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3.23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7295577"/>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UV254 (filtered)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cm</a:t>
                      </a:r>
                      <a:r>
                        <a:rPr lang="en-US" sz="1600" kern="1200" baseline="30000">
                          <a:solidFill>
                            <a:schemeClr val="tx1"/>
                          </a:solidFill>
                          <a:latin typeface="+mn-lt"/>
                          <a:ea typeface="+mn-ea"/>
                          <a:cs typeface="+mn-cs"/>
                        </a:rPr>
                        <a:t>-1</a:t>
                      </a:r>
                      <a:r>
                        <a:rPr lang="en-US" sz="1600" kern="1200">
                          <a:solidFill>
                            <a:schemeClr val="tx1"/>
                          </a:solidFill>
                          <a:latin typeface="+mn-lt"/>
                          <a:ea typeface="+mn-ea"/>
                          <a:cs typeface="+mn-cs"/>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0.025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7450429"/>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Zeta potential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mV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-27.9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-24.5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8384569"/>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Ammonia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mg/L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0.021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0.213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2339751"/>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Nitrite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mg/L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0.001 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0.022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451143"/>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Nitrate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mg/L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0.148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0.484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583158"/>
                  </a:ext>
                </a:extLst>
              </a:tr>
              <a:tr h="277527">
                <a:tc>
                  <a:txBody>
                    <a:bodyPr/>
                    <a:lstStyle/>
                    <a:p>
                      <a:pPr marL="0" algn="ctr" defTabSz="914400" rtl="0" eaLnBrk="1" fontAlgn="b" latinLnBrk="0" hangingPunct="1"/>
                      <a:r>
                        <a:rPr lang="en-US" sz="1600" kern="1200">
                          <a:solidFill>
                            <a:schemeClr val="tx1"/>
                          </a:solidFill>
                          <a:latin typeface="+mn-lt"/>
                          <a:ea typeface="+mn-ea"/>
                          <a:cs typeface="+mn-cs"/>
                        </a:rPr>
                        <a:t>Bromide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ug/L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a:solidFill>
                            <a:schemeClr val="tx1"/>
                          </a:solidFill>
                          <a:latin typeface="+mn-lt"/>
                          <a:ea typeface="+mn-ea"/>
                          <a:cs typeface="+mn-cs"/>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600" kern="1200" dirty="0">
                          <a:solidFill>
                            <a:schemeClr val="tx1"/>
                          </a:solidFill>
                          <a:latin typeface="+mn-lt"/>
                          <a:ea typeface="+mn-ea"/>
                          <a:cs typeface="+mn-cs"/>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7840059"/>
                  </a:ext>
                </a:extLst>
              </a:tr>
            </a:tbl>
          </a:graphicData>
        </a:graphic>
      </p:graphicFrame>
      <p:sp>
        <p:nvSpPr>
          <p:cNvPr id="6" name="Rectangle 5">
            <a:extLst>
              <a:ext uri="{FF2B5EF4-FFF2-40B4-BE49-F238E27FC236}">
                <a16:creationId xmlns:a16="http://schemas.microsoft.com/office/drawing/2014/main" id="{98415C99-6BCC-0B74-A6A0-B6EE3569FDB5}"/>
              </a:ext>
            </a:extLst>
          </p:cNvPr>
          <p:cNvSpPr/>
          <p:nvPr/>
        </p:nvSpPr>
        <p:spPr>
          <a:xfrm>
            <a:off x="6759958" y="2159000"/>
            <a:ext cx="4492626" cy="304800"/>
          </a:xfrm>
          <a:prstGeom prst="rect">
            <a:avLst/>
          </a:prstGeom>
          <a:solidFill>
            <a:srgbClr val="FFFF00">
              <a:alpha val="21000"/>
            </a:srgbClr>
          </a:solid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8AC691-5C7C-1424-1485-89BE29E7273E}"/>
              </a:ext>
            </a:extLst>
          </p:cNvPr>
          <p:cNvSpPr/>
          <p:nvPr/>
        </p:nvSpPr>
        <p:spPr>
          <a:xfrm>
            <a:off x="6759958" y="3839623"/>
            <a:ext cx="4492626" cy="304800"/>
          </a:xfrm>
          <a:prstGeom prst="rect">
            <a:avLst/>
          </a:prstGeom>
          <a:solidFill>
            <a:srgbClr val="FFFF00">
              <a:alpha val="21000"/>
            </a:srgbClr>
          </a:solid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51110B-0808-C795-03B0-5A48ED3AA422}"/>
              </a:ext>
            </a:extLst>
          </p:cNvPr>
          <p:cNvSpPr/>
          <p:nvPr/>
        </p:nvSpPr>
        <p:spPr>
          <a:xfrm>
            <a:off x="6759958" y="1697620"/>
            <a:ext cx="4492626" cy="461380"/>
          </a:xfrm>
          <a:prstGeom prst="rect">
            <a:avLst/>
          </a:prstGeom>
          <a:solidFill>
            <a:srgbClr val="FFFF00">
              <a:alpha val="21000"/>
            </a:srgbClr>
          </a:solid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7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5C9F-7B4F-6A26-3F63-640B09A5180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30C1DDE-4882-93A8-1E5B-35CD5A04407C}"/>
              </a:ext>
            </a:extLst>
          </p:cNvPr>
          <p:cNvSpPr>
            <a:spLocks noGrp="1"/>
          </p:cNvSpPr>
          <p:nvPr>
            <p:ph idx="1"/>
          </p:nvPr>
        </p:nvSpPr>
        <p:spPr>
          <a:xfrm>
            <a:off x="609600" y="2002420"/>
            <a:ext cx="5687028" cy="4168007"/>
          </a:xfrm>
        </p:spPr>
        <p:txBody>
          <a:bodyPr vert="horz" lIns="0" tIns="0" rIns="0" bIns="0" rtlCol="0" anchor="t">
            <a:normAutofit/>
          </a:bodyPr>
          <a:lstStyle/>
          <a:p>
            <a:r>
              <a:rPr lang="en-US" dirty="0"/>
              <a:t>Range of ferric sulfate</a:t>
            </a:r>
          </a:p>
          <a:p>
            <a:r>
              <a:rPr lang="en-US" dirty="0"/>
              <a:t>Added polymer to some jars</a:t>
            </a:r>
          </a:p>
          <a:p>
            <a:r>
              <a:rPr lang="en-US" dirty="0"/>
              <a:t>Caustic not needed due to alkalinity from ash</a:t>
            </a:r>
          </a:p>
          <a:p>
            <a:endParaRPr lang="en-US" dirty="0"/>
          </a:p>
        </p:txBody>
      </p:sp>
      <p:sp>
        <p:nvSpPr>
          <p:cNvPr id="4" name="Title 3">
            <a:extLst>
              <a:ext uri="{FF2B5EF4-FFF2-40B4-BE49-F238E27FC236}">
                <a16:creationId xmlns:a16="http://schemas.microsoft.com/office/drawing/2014/main" id="{4EA43B50-47E8-E467-FAF5-C85A7C064467}"/>
              </a:ext>
            </a:extLst>
          </p:cNvPr>
          <p:cNvSpPr>
            <a:spLocks noGrp="1"/>
          </p:cNvSpPr>
          <p:nvPr>
            <p:ph type="title"/>
          </p:nvPr>
        </p:nvSpPr>
        <p:spPr>
          <a:xfrm>
            <a:off x="609600" y="630777"/>
            <a:ext cx="6150358" cy="994118"/>
          </a:xfrm>
        </p:spPr>
        <p:txBody>
          <a:bodyPr/>
          <a:lstStyle/>
          <a:p>
            <a:r>
              <a:rPr lang="en-US" dirty="0"/>
              <a:t>Bench Testing:</a:t>
            </a:r>
            <a:br>
              <a:rPr lang="en-US" dirty="0"/>
            </a:br>
            <a:r>
              <a:rPr lang="en-US" sz="3600" dirty="0"/>
              <a:t>Jars</a:t>
            </a:r>
            <a:endParaRPr lang="en-US" dirty="0"/>
          </a:p>
        </p:txBody>
      </p:sp>
    </p:spTree>
    <p:extLst>
      <p:ext uri="{BB962C8B-B14F-4D97-AF65-F5344CB8AC3E}">
        <p14:creationId xmlns:p14="http://schemas.microsoft.com/office/powerpoint/2010/main" val="2592559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4D07-CF84-1F37-E907-9D1D80C575D3}"/>
            </a:ext>
          </a:extLst>
        </p:cNvPr>
        <p:cNvGrpSpPr/>
        <p:nvPr/>
      </p:nvGrpSpPr>
      <p:grpSpPr>
        <a:xfrm>
          <a:off x="0" y="0"/>
          <a:ext cx="0" cy="0"/>
          <a:chOff x="0" y="0"/>
          <a:chExt cx="0" cy="0"/>
        </a:xfrm>
      </p:grpSpPr>
      <p:pic>
        <p:nvPicPr>
          <p:cNvPr id="1026" name="Picture 2" descr="Experiment lab - Free vector clipart images on creazilla.com">
            <a:extLst>
              <a:ext uri="{FF2B5EF4-FFF2-40B4-BE49-F238E27FC236}">
                <a16:creationId xmlns:a16="http://schemas.microsoft.com/office/drawing/2014/main" id="{8903ED98-C619-28DB-B9E1-F539E7F68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8203" y="1909268"/>
            <a:ext cx="1678556" cy="1879078"/>
          </a:xfrm>
          <a:prstGeom prst="rect">
            <a:avLst/>
          </a:prstGeom>
          <a:noFill/>
          <a:ln>
            <a:noFill/>
          </a:ln>
        </p:spPr>
      </p:pic>
      <p:sp>
        <p:nvSpPr>
          <p:cNvPr id="18" name="TextBox 17">
            <a:extLst>
              <a:ext uri="{FF2B5EF4-FFF2-40B4-BE49-F238E27FC236}">
                <a16:creationId xmlns:a16="http://schemas.microsoft.com/office/drawing/2014/main" id="{1986C2F5-BFD2-2ECC-78AA-D92E3C0677F1}"/>
              </a:ext>
            </a:extLst>
          </p:cNvPr>
          <p:cNvSpPr txBox="1"/>
          <p:nvPr/>
        </p:nvSpPr>
        <p:spPr>
          <a:xfrm>
            <a:off x="9239071" y="3986646"/>
            <a:ext cx="2236821" cy="369332"/>
          </a:xfrm>
          <a:prstGeom prst="rect">
            <a:avLst/>
          </a:prstGeom>
          <a:noFill/>
          <a:ln>
            <a:noFill/>
          </a:ln>
        </p:spPr>
        <p:txBody>
          <a:bodyPr wrap="square" rtlCol="0">
            <a:spAutoFit/>
          </a:bodyPr>
          <a:lstStyle/>
          <a:p>
            <a:pPr algn="ctr"/>
            <a:r>
              <a:rPr lang="en-US" b="1" dirty="0"/>
              <a:t>Bench Scale Testing</a:t>
            </a:r>
          </a:p>
        </p:txBody>
      </p:sp>
      <p:sp>
        <p:nvSpPr>
          <p:cNvPr id="24" name="Arrow: Right 23">
            <a:extLst>
              <a:ext uri="{FF2B5EF4-FFF2-40B4-BE49-F238E27FC236}">
                <a16:creationId xmlns:a16="http://schemas.microsoft.com/office/drawing/2014/main" id="{A8D1CC21-2694-6D22-5DC6-561CFE228021}"/>
              </a:ext>
            </a:extLst>
          </p:cNvPr>
          <p:cNvSpPr/>
          <p:nvPr/>
        </p:nvSpPr>
        <p:spPr>
          <a:xfrm>
            <a:off x="8253381" y="2906856"/>
            <a:ext cx="867290" cy="293544"/>
          </a:xfrm>
          <a:prstGeom prst="rightArrow">
            <a:avLst/>
          </a:prstGeom>
          <a:solidFill>
            <a:srgbClr val="C0CAC7"/>
          </a:solidFill>
          <a:ln>
            <a:solidFill>
              <a:srgbClr val="909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9ED5F1-0364-8765-D2D4-12A62AD1D06B}"/>
              </a:ext>
            </a:extLst>
          </p:cNvPr>
          <p:cNvSpPr txBox="1"/>
          <p:nvPr/>
        </p:nvSpPr>
        <p:spPr>
          <a:xfrm>
            <a:off x="1187018" y="3986646"/>
            <a:ext cx="1838425" cy="369332"/>
          </a:xfrm>
          <a:prstGeom prst="rect">
            <a:avLst/>
          </a:prstGeom>
          <a:noFill/>
        </p:spPr>
        <p:txBody>
          <a:bodyPr wrap="square" rtlCol="0">
            <a:spAutoFit/>
          </a:bodyPr>
          <a:lstStyle/>
          <a:p>
            <a:pPr algn="ctr"/>
            <a:r>
              <a:rPr lang="en-US" dirty="0">
                <a:solidFill>
                  <a:srgbClr val="909D93"/>
                </a:solidFill>
              </a:rPr>
              <a:t>Historical Data</a:t>
            </a:r>
          </a:p>
        </p:txBody>
      </p:sp>
      <p:sp>
        <p:nvSpPr>
          <p:cNvPr id="8" name="Arrow: Right 7">
            <a:extLst>
              <a:ext uri="{FF2B5EF4-FFF2-40B4-BE49-F238E27FC236}">
                <a16:creationId xmlns:a16="http://schemas.microsoft.com/office/drawing/2014/main" id="{05C5D5CE-02A7-B990-F3AC-5681D449DA87}"/>
              </a:ext>
            </a:extLst>
          </p:cNvPr>
          <p:cNvSpPr/>
          <p:nvPr/>
        </p:nvSpPr>
        <p:spPr>
          <a:xfrm>
            <a:off x="3702205" y="2906856"/>
            <a:ext cx="867290" cy="293544"/>
          </a:xfrm>
          <a:prstGeom prst="rightArrow">
            <a:avLst/>
          </a:prstGeom>
          <a:solidFill>
            <a:srgbClr val="C0CAC7"/>
          </a:solidFill>
          <a:ln>
            <a:solidFill>
              <a:srgbClr val="909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9" name="Straight Arrow Connector 1078">
            <a:extLst>
              <a:ext uri="{FF2B5EF4-FFF2-40B4-BE49-F238E27FC236}">
                <a16:creationId xmlns:a16="http://schemas.microsoft.com/office/drawing/2014/main" id="{47388B72-9326-E8BF-933C-0A4ECAC44730}"/>
              </a:ext>
            </a:extLst>
          </p:cNvPr>
          <p:cNvCxnSpPr>
            <a:cxnSpLocks/>
          </p:cNvCxnSpPr>
          <p:nvPr/>
        </p:nvCxnSpPr>
        <p:spPr>
          <a:xfrm flipV="1">
            <a:off x="1015343" y="2122526"/>
            <a:ext cx="0" cy="1757362"/>
          </a:xfrm>
          <a:prstGeom prst="straightConnector1">
            <a:avLst/>
          </a:prstGeom>
          <a:ln w="22225">
            <a:solidFill>
              <a:srgbClr val="909D93"/>
            </a:solidFill>
            <a:tailEnd type="triangle"/>
          </a:ln>
        </p:spPr>
        <p:style>
          <a:lnRef idx="1">
            <a:schemeClr val="accent1"/>
          </a:lnRef>
          <a:fillRef idx="0">
            <a:schemeClr val="accent1"/>
          </a:fillRef>
          <a:effectRef idx="0">
            <a:schemeClr val="accent1"/>
          </a:effectRef>
          <a:fontRef idx="minor">
            <a:schemeClr val="tx1"/>
          </a:fontRef>
        </p:style>
      </p:cxnSp>
      <p:cxnSp>
        <p:nvCxnSpPr>
          <p:cNvPr id="1080" name="Straight Arrow Connector 1079">
            <a:extLst>
              <a:ext uri="{FF2B5EF4-FFF2-40B4-BE49-F238E27FC236}">
                <a16:creationId xmlns:a16="http://schemas.microsoft.com/office/drawing/2014/main" id="{A0C7C398-DBA7-471C-0734-2BB49C6A9E32}"/>
              </a:ext>
            </a:extLst>
          </p:cNvPr>
          <p:cNvCxnSpPr>
            <a:cxnSpLocks/>
          </p:cNvCxnSpPr>
          <p:nvPr/>
        </p:nvCxnSpPr>
        <p:spPr>
          <a:xfrm>
            <a:off x="1002643" y="3873538"/>
            <a:ext cx="2454430" cy="0"/>
          </a:xfrm>
          <a:prstGeom prst="straightConnector1">
            <a:avLst/>
          </a:prstGeom>
          <a:ln w="22225">
            <a:solidFill>
              <a:srgbClr val="909D93"/>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073334E-194A-C0F2-6549-EFF6CB0893EE}"/>
              </a:ext>
            </a:extLst>
          </p:cNvPr>
          <p:cNvSpPr/>
          <p:nvPr/>
        </p:nvSpPr>
        <p:spPr>
          <a:xfrm>
            <a:off x="1316991" y="351871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B0D188-0D4D-E3BB-BE07-630B0795FB62}"/>
              </a:ext>
            </a:extLst>
          </p:cNvPr>
          <p:cNvSpPr/>
          <p:nvPr/>
        </p:nvSpPr>
        <p:spPr>
          <a:xfrm>
            <a:off x="1507491" y="362945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F4D645-D374-FE04-FA4B-9AAC3E834AD1}"/>
              </a:ext>
            </a:extLst>
          </p:cNvPr>
          <p:cNvSpPr/>
          <p:nvPr/>
        </p:nvSpPr>
        <p:spPr>
          <a:xfrm>
            <a:off x="1634190" y="34842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F2EDD0-AF66-5393-FBAF-573D9CD222F3}"/>
              </a:ext>
            </a:extLst>
          </p:cNvPr>
          <p:cNvSpPr/>
          <p:nvPr/>
        </p:nvSpPr>
        <p:spPr>
          <a:xfrm>
            <a:off x="1750636" y="314804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BBF9A9C-EDE0-921F-9111-32D37F95FF30}"/>
              </a:ext>
            </a:extLst>
          </p:cNvPr>
          <p:cNvSpPr/>
          <p:nvPr/>
        </p:nvSpPr>
        <p:spPr>
          <a:xfrm>
            <a:off x="1841124" y="254291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B47F41-08B7-62E3-27FA-96E457C87060}"/>
              </a:ext>
            </a:extLst>
          </p:cNvPr>
          <p:cNvSpPr/>
          <p:nvPr/>
        </p:nvSpPr>
        <p:spPr>
          <a:xfrm>
            <a:off x="1953173" y="276191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FD800B-F802-E7BE-F8EC-AC071D25B3C4}"/>
              </a:ext>
            </a:extLst>
          </p:cNvPr>
          <p:cNvSpPr/>
          <p:nvPr/>
        </p:nvSpPr>
        <p:spPr>
          <a:xfrm>
            <a:off x="1988732" y="325832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0E4EE87-4631-4812-D7BD-E6928E90555B}"/>
              </a:ext>
            </a:extLst>
          </p:cNvPr>
          <p:cNvSpPr/>
          <p:nvPr/>
        </p:nvSpPr>
        <p:spPr>
          <a:xfrm>
            <a:off x="2140324" y="351719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0B84B0B-63E7-8BC6-8B31-9C4B95CFDDF3}"/>
              </a:ext>
            </a:extLst>
          </p:cNvPr>
          <p:cNvSpPr/>
          <p:nvPr/>
        </p:nvSpPr>
        <p:spPr>
          <a:xfrm>
            <a:off x="2292724" y="366959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33E82D-B162-21FB-5D8E-64DFDB20F3E3}"/>
              </a:ext>
            </a:extLst>
          </p:cNvPr>
          <p:cNvSpPr/>
          <p:nvPr/>
        </p:nvSpPr>
        <p:spPr>
          <a:xfrm>
            <a:off x="2433069" y="356442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138BC02-6E0D-BDC3-042C-EFDFBB4A5EB1}"/>
              </a:ext>
            </a:extLst>
          </p:cNvPr>
          <p:cNvSpPr/>
          <p:nvPr/>
        </p:nvSpPr>
        <p:spPr>
          <a:xfrm>
            <a:off x="2585469" y="371682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6232C1-9FA6-E537-3960-708543BD004A}"/>
              </a:ext>
            </a:extLst>
          </p:cNvPr>
          <p:cNvSpPr/>
          <p:nvPr/>
        </p:nvSpPr>
        <p:spPr>
          <a:xfrm>
            <a:off x="2654694" y="354006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E94F104-06CD-D2AB-2B40-7FDF7096654A}"/>
              </a:ext>
            </a:extLst>
          </p:cNvPr>
          <p:cNvSpPr/>
          <p:nvPr/>
        </p:nvSpPr>
        <p:spPr>
          <a:xfrm>
            <a:off x="2786874" y="34842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78BBF80-3231-7F98-2240-BB091E5C33FD}"/>
              </a:ext>
            </a:extLst>
          </p:cNvPr>
          <p:cNvSpPr/>
          <p:nvPr/>
        </p:nvSpPr>
        <p:spPr>
          <a:xfrm>
            <a:off x="2826667" y="324451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8D754D6-7CE6-935D-E074-F841D4F53945}"/>
              </a:ext>
            </a:extLst>
          </p:cNvPr>
          <p:cNvSpPr/>
          <p:nvPr/>
        </p:nvSpPr>
        <p:spPr>
          <a:xfrm>
            <a:off x="2921917" y="300528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502CA44-C573-7527-C0B3-FA5CEFB13D55}"/>
              </a:ext>
            </a:extLst>
          </p:cNvPr>
          <p:cNvSpPr/>
          <p:nvPr/>
        </p:nvSpPr>
        <p:spPr>
          <a:xfrm>
            <a:off x="2970168" y="285288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E06140C-5D86-D4DF-3708-3F3D16B737F3}"/>
              </a:ext>
            </a:extLst>
          </p:cNvPr>
          <p:cNvSpPr/>
          <p:nvPr/>
        </p:nvSpPr>
        <p:spPr>
          <a:xfrm>
            <a:off x="3027630" y="306953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0EBB613-FDD5-1069-F80B-23431D70B166}"/>
              </a:ext>
            </a:extLst>
          </p:cNvPr>
          <p:cNvSpPr/>
          <p:nvPr/>
        </p:nvSpPr>
        <p:spPr>
          <a:xfrm>
            <a:off x="3120008" y="324451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A90A65F-7A9A-D5DC-AE27-56496DD43C3D}"/>
              </a:ext>
            </a:extLst>
          </p:cNvPr>
          <p:cNvSpPr/>
          <p:nvPr/>
        </p:nvSpPr>
        <p:spPr>
          <a:xfrm>
            <a:off x="3151616" y="345989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8D7045D-6230-9E26-3237-4EF32B6BDDE0}"/>
              </a:ext>
            </a:extLst>
          </p:cNvPr>
          <p:cNvSpPr/>
          <p:nvPr/>
        </p:nvSpPr>
        <p:spPr>
          <a:xfrm>
            <a:off x="3213991" y="362945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25335EA-7D18-23F4-F8B1-E5F78FA72584}"/>
              </a:ext>
            </a:extLst>
          </p:cNvPr>
          <p:cNvSpPr/>
          <p:nvPr/>
        </p:nvSpPr>
        <p:spPr>
          <a:xfrm>
            <a:off x="1252553" y="355734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067A3ED-1A9A-FB89-1AA1-E48B19F9AD06}"/>
              </a:ext>
            </a:extLst>
          </p:cNvPr>
          <p:cNvSpPr/>
          <p:nvPr/>
        </p:nvSpPr>
        <p:spPr>
          <a:xfrm>
            <a:off x="1443053" y="366809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B9765D1-1825-DB62-948D-9692709B9381}"/>
              </a:ext>
            </a:extLst>
          </p:cNvPr>
          <p:cNvSpPr/>
          <p:nvPr/>
        </p:nvSpPr>
        <p:spPr>
          <a:xfrm>
            <a:off x="1569752" y="352290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BF01B6B-3F00-3C9A-ED84-19766490785A}"/>
              </a:ext>
            </a:extLst>
          </p:cNvPr>
          <p:cNvSpPr/>
          <p:nvPr/>
        </p:nvSpPr>
        <p:spPr>
          <a:xfrm>
            <a:off x="1686198" y="318668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19E12A4-F777-EEC4-A8E8-472FA09BD43F}"/>
              </a:ext>
            </a:extLst>
          </p:cNvPr>
          <p:cNvSpPr/>
          <p:nvPr/>
        </p:nvSpPr>
        <p:spPr>
          <a:xfrm>
            <a:off x="1776686" y="258154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BA77E77-C86D-543E-9587-29C86A42849D}"/>
              </a:ext>
            </a:extLst>
          </p:cNvPr>
          <p:cNvSpPr/>
          <p:nvPr/>
        </p:nvSpPr>
        <p:spPr>
          <a:xfrm>
            <a:off x="1888735" y="280055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0B0348E-1FAA-AF02-ED07-4730672315AC}"/>
              </a:ext>
            </a:extLst>
          </p:cNvPr>
          <p:cNvSpPr/>
          <p:nvPr/>
        </p:nvSpPr>
        <p:spPr>
          <a:xfrm>
            <a:off x="1924294" y="329695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511063B-2153-575E-7736-FC2E58CED7CD}"/>
              </a:ext>
            </a:extLst>
          </p:cNvPr>
          <p:cNvSpPr/>
          <p:nvPr/>
        </p:nvSpPr>
        <p:spPr>
          <a:xfrm>
            <a:off x="2075886" y="355583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9274C88-6F95-F433-8651-487409375749}"/>
              </a:ext>
            </a:extLst>
          </p:cNvPr>
          <p:cNvSpPr/>
          <p:nvPr/>
        </p:nvSpPr>
        <p:spPr>
          <a:xfrm>
            <a:off x="2228286" y="370823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E41B3CA-9DA2-C615-5215-50CCFB020972}"/>
              </a:ext>
            </a:extLst>
          </p:cNvPr>
          <p:cNvSpPr/>
          <p:nvPr/>
        </p:nvSpPr>
        <p:spPr>
          <a:xfrm>
            <a:off x="2368631" y="36030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C0CA57A-E08E-966D-12E5-77F229B3101D}"/>
              </a:ext>
            </a:extLst>
          </p:cNvPr>
          <p:cNvSpPr/>
          <p:nvPr/>
        </p:nvSpPr>
        <p:spPr>
          <a:xfrm>
            <a:off x="2521031" y="37554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158DE36-69AA-E19A-6E3D-27F26903E5B9}"/>
              </a:ext>
            </a:extLst>
          </p:cNvPr>
          <p:cNvSpPr/>
          <p:nvPr/>
        </p:nvSpPr>
        <p:spPr>
          <a:xfrm>
            <a:off x="2590256" y="357869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E11C2F3-DFE1-CE9C-C02E-87BD4F28555E}"/>
              </a:ext>
            </a:extLst>
          </p:cNvPr>
          <p:cNvSpPr/>
          <p:nvPr/>
        </p:nvSpPr>
        <p:spPr>
          <a:xfrm>
            <a:off x="2722436" y="352290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6D42B21-7F6B-EE90-F2EE-D6A7CAC7E7F5}"/>
              </a:ext>
            </a:extLst>
          </p:cNvPr>
          <p:cNvSpPr/>
          <p:nvPr/>
        </p:nvSpPr>
        <p:spPr>
          <a:xfrm>
            <a:off x="2762229" y="328315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A29242C-863F-4115-0981-6D44FDC53E3D}"/>
              </a:ext>
            </a:extLst>
          </p:cNvPr>
          <p:cNvSpPr/>
          <p:nvPr/>
        </p:nvSpPr>
        <p:spPr>
          <a:xfrm>
            <a:off x="2857479" y="304392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3014920-8936-CA21-1918-E1E592838866}"/>
              </a:ext>
            </a:extLst>
          </p:cNvPr>
          <p:cNvSpPr/>
          <p:nvPr/>
        </p:nvSpPr>
        <p:spPr>
          <a:xfrm>
            <a:off x="2893030" y="289152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04EEDB5-7FBA-B151-EA6A-63B6628F3B62}"/>
              </a:ext>
            </a:extLst>
          </p:cNvPr>
          <p:cNvSpPr/>
          <p:nvPr/>
        </p:nvSpPr>
        <p:spPr>
          <a:xfrm>
            <a:off x="2963192" y="310817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93BA4F-F5DD-A871-798B-B3AD0207CB8A}"/>
              </a:ext>
            </a:extLst>
          </p:cNvPr>
          <p:cNvSpPr/>
          <p:nvPr/>
        </p:nvSpPr>
        <p:spPr>
          <a:xfrm>
            <a:off x="3055570" y="328315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421B7CD-8AC1-41AC-0327-7D15728645EE}"/>
              </a:ext>
            </a:extLst>
          </p:cNvPr>
          <p:cNvSpPr/>
          <p:nvPr/>
        </p:nvSpPr>
        <p:spPr>
          <a:xfrm>
            <a:off x="3087178" y="349853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F0A54EE-9CF6-6C56-9CBD-4B6BA6ECD9C4}"/>
              </a:ext>
            </a:extLst>
          </p:cNvPr>
          <p:cNvSpPr/>
          <p:nvPr/>
        </p:nvSpPr>
        <p:spPr>
          <a:xfrm>
            <a:off x="3149553" y="366809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B6B88A9-CE48-74ED-3634-CA384EE5E9D7}"/>
              </a:ext>
            </a:extLst>
          </p:cNvPr>
          <p:cNvSpPr/>
          <p:nvPr/>
        </p:nvSpPr>
        <p:spPr>
          <a:xfrm>
            <a:off x="1186691" y="321359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D9C663-97BF-6CC9-0A6F-4CAA3C9DA9A1}"/>
              </a:ext>
            </a:extLst>
          </p:cNvPr>
          <p:cNvSpPr/>
          <p:nvPr/>
        </p:nvSpPr>
        <p:spPr>
          <a:xfrm>
            <a:off x="1491491" y="355294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BCDC8E6-4B41-C719-F7BC-308A65EFD107}"/>
              </a:ext>
            </a:extLst>
          </p:cNvPr>
          <p:cNvSpPr/>
          <p:nvPr/>
        </p:nvSpPr>
        <p:spPr>
          <a:xfrm>
            <a:off x="1630890" y="31791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BC1AFB1-B2FF-EB16-CACB-F9E3D5F54CA8}"/>
              </a:ext>
            </a:extLst>
          </p:cNvPr>
          <p:cNvSpPr/>
          <p:nvPr/>
        </p:nvSpPr>
        <p:spPr>
          <a:xfrm>
            <a:off x="1767977" y="285245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A27B55-6729-D58D-723E-383D9300A7FC}"/>
              </a:ext>
            </a:extLst>
          </p:cNvPr>
          <p:cNvSpPr/>
          <p:nvPr/>
        </p:nvSpPr>
        <p:spPr>
          <a:xfrm>
            <a:off x="1825124" y="223779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Oval 1406">
            <a:extLst>
              <a:ext uri="{FF2B5EF4-FFF2-40B4-BE49-F238E27FC236}">
                <a16:creationId xmlns:a16="http://schemas.microsoft.com/office/drawing/2014/main" id="{7131BF84-736C-F51E-16E9-D5459534ABB1}"/>
              </a:ext>
            </a:extLst>
          </p:cNvPr>
          <p:cNvSpPr/>
          <p:nvPr/>
        </p:nvSpPr>
        <p:spPr>
          <a:xfrm>
            <a:off x="1937173" y="245679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1023">
            <a:extLst>
              <a:ext uri="{FF2B5EF4-FFF2-40B4-BE49-F238E27FC236}">
                <a16:creationId xmlns:a16="http://schemas.microsoft.com/office/drawing/2014/main" id="{FC340C12-0185-4371-CBE4-0F08F7E810FA}"/>
              </a:ext>
            </a:extLst>
          </p:cNvPr>
          <p:cNvSpPr/>
          <p:nvPr/>
        </p:nvSpPr>
        <p:spPr>
          <a:xfrm>
            <a:off x="1960032" y="295320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AFC8D0BC-F7FE-D5AD-90FD-3C17A3984F30}"/>
              </a:ext>
            </a:extLst>
          </p:cNvPr>
          <p:cNvSpPr/>
          <p:nvPr/>
        </p:nvSpPr>
        <p:spPr>
          <a:xfrm>
            <a:off x="2105274" y="326287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5FB3EF51-90A6-27E8-C7E2-C7CA30B0CCE2}"/>
              </a:ext>
            </a:extLst>
          </p:cNvPr>
          <p:cNvSpPr/>
          <p:nvPr/>
        </p:nvSpPr>
        <p:spPr>
          <a:xfrm>
            <a:off x="2276724" y="352957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3D40A0D2-245A-1E39-50A4-C179E4BA97CB}"/>
              </a:ext>
            </a:extLst>
          </p:cNvPr>
          <p:cNvSpPr/>
          <p:nvPr/>
        </p:nvSpPr>
        <p:spPr>
          <a:xfrm>
            <a:off x="2417069" y="325930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AEC60C62-60F5-C101-7074-C1AB1F9F7778}"/>
              </a:ext>
            </a:extLst>
          </p:cNvPr>
          <p:cNvSpPr/>
          <p:nvPr/>
        </p:nvSpPr>
        <p:spPr>
          <a:xfrm>
            <a:off x="2569469" y="343393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ABC22E3D-65D1-34FF-63DC-30CF221069F3}"/>
              </a:ext>
            </a:extLst>
          </p:cNvPr>
          <p:cNvSpPr/>
          <p:nvPr/>
        </p:nvSpPr>
        <p:spPr>
          <a:xfrm>
            <a:off x="2638694" y="323494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A893EECF-471E-259A-25CF-0680FBA6B867}"/>
              </a:ext>
            </a:extLst>
          </p:cNvPr>
          <p:cNvSpPr/>
          <p:nvPr/>
        </p:nvSpPr>
        <p:spPr>
          <a:xfrm>
            <a:off x="2770874" y="31791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1031">
            <a:extLst>
              <a:ext uri="{FF2B5EF4-FFF2-40B4-BE49-F238E27FC236}">
                <a16:creationId xmlns:a16="http://schemas.microsoft.com/office/drawing/2014/main" id="{AD457D05-7CC2-D02B-E0C5-DF9D54CB9C47}"/>
              </a:ext>
            </a:extLst>
          </p:cNvPr>
          <p:cNvSpPr/>
          <p:nvPr/>
        </p:nvSpPr>
        <p:spPr>
          <a:xfrm>
            <a:off x="2810667" y="293939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032">
            <a:extLst>
              <a:ext uri="{FF2B5EF4-FFF2-40B4-BE49-F238E27FC236}">
                <a16:creationId xmlns:a16="http://schemas.microsoft.com/office/drawing/2014/main" id="{62A26726-C80A-9BF9-5780-593E7983027E}"/>
              </a:ext>
            </a:extLst>
          </p:cNvPr>
          <p:cNvSpPr/>
          <p:nvPr/>
        </p:nvSpPr>
        <p:spPr>
          <a:xfrm>
            <a:off x="2905917" y="270016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BD0AFCA2-B824-9A6F-4093-D05176940B29}"/>
              </a:ext>
            </a:extLst>
          </p:cNvPr>
          <p:cNvSpPr/>
          <p:nvPr/>
        </p:nvSpPr>
        <p:spPr>
          <a:xfrm>
            <a:off x="2954168" y="272874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35977D0C-260D-3837-CA2B-F8078ED8237C}"/>
              </a:ext>
            </a:extLst>
          </p:cNvPr>
          <p:cNvSpPr/>
          <p:nvPr/>
        </p:nvSpPr>
        <p:spPr>
          <a:xfrm>
            <a:off x="3011630" y="289459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FC02998F-E089-1913-39CE-BB3EF2CE95AF}"/>
              </a:ext>
            </a:extLst>
          </p:cNvPr>
          <p:cNvSpPr/>
          <p:nvPr/>
        </p:nvSpPr>
        <p:spPr>
          <a:xfrm>
            <a:off x="3104008" y="29584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B277160A-3708-115E-E60C-FE40F7BC5825}"/>
              </a:ext>
            </a:extLst>
          </p:cNvPr>
          <p:cNvSpPr/>
          <p:nvPr/>
        </p:nvSpPr>
        <p:spPr>
          <a:xfrm>
            <a:off x="3135616" y="315477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91454E41-9AB2-0D19-1D2E-844ACF32A340}"/>
              </a:ext>
            </a:extLst>
          </p:cNvPr>
          <p:cNvSpPr/>
          <p:nvPr/>
        </p:nvSpPr>
        <p:spPr>
          <a:xfrm>
            <a:off x="3197991" y="332434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AFEB3794-937D-966A-95A8-7A5BC1FE7B4E}"/>
              </a:ext>
            </a:extLst>
          </p:cNvPr>
          <p:cNvSpPr/>
          <p:nvPr/>
        </p:nvSpPr>
        <p:spPr>
          <a:xfrm>
            <a:off x="1246627" y="346204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A77CD869-28EC-19B6-EFB4-C6995968A453}"/>
              </a:ext>
            </a:extLst>
          </p:cNvPr>
          <p:cNvSpPr/>
          <p:nvPr/>
        </p:nvSpPr>
        <p:spPr>
          <a:xfrm>
            <a:off x="1437127" y="357278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F93CECFE-D6BA-E8C0-3AC6-56430E6D0F1E}"/>
              </a:ext>
            </a:extLst>
          </p:cNvPr>
          <p:cNvSpPr/>
          <p:nvPr/>
        </p:nvSpPr>
        <p:spPr>
          <a:xfrm>
            <a:off x="1563826" y="342759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a:extLst>
              <a:ext uri="{FF2B5EF4-FFF2-40B4-BE49-F238E27FC236}">
                <a16:creationId xmlns:a16="http://schemas.microsoft.com/office/drawing/2014/main" id="{F8D8D953-A58A-3170-D715-574231E52845}"/>
              </a:ext>
            </a:extLst>
          </p:cNvPr>
          <p:cNvSpPr/>
          <p:nvPr/>
        </p:nvSpPr>
        <p:spPr>
          <a:xfrm>
            <a:off x="1680272" y="309137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1C199B4D-FA21-5BEA-9E4A-9BE1E80EAE08}"/>
              </a:ext>
            </a:extLst>
          </p:cNvPr>
          <p:cNvSpPr/>
          <p:nvPr/>
        </p:nvSpPr>
        <p:spPr>
          <a:xfrm>
            <a:off x="1770760" y="248624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A7F96D59-8EEB-BC46-9625-58B382E09DAF}"/>
              </a:ext>
            </a:extLst>
          </p:cNvPr>
          <p:cNvSpPr/>
          <p:nvPr/>
        </p:nvSpPr>
        <p:spPr>
          <a:xfrm>
            <a:off x="1882809" y="27052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600D1351-0946-5669-8F45-149307F48463}"/>
              </a:ext>
            </a:extLst>
          </p:cNvPr>
          <p:cNvSpPr/>
          <p:nvPr/>
        </p:nvSpPr>
        <p:spPr>
          <a:xfrm>
            <a:off x="1918368" y="320165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Oval 1045">
            <a:extLst>
              <a:ext uri="{FF2B5EF4-FFF2-40B4-BE49-F238E27FC236}">
                <a16:creationId xmlns:a16="http://schemas.microsoft.com/office/drawing/2014/main" id="{5270B2A5-0999-79BE-36A9-FFDDEA9C0FD6}"/>
              </a:ext>
            </a:extLst>
          </p:cNvPr>
          <p:cNvSpPr/>
          <p:nvPr/>
        </p:nvSpPr>
        <p:spPr>
          <a:xfrm>
            <a:off x="2069960" y="346052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CB2A30E1-B640-E48E-AE46-F2148CF88DDE}"/>
              </a:ext>
            </a:extLst>
          </p:cNvPr>
          <p:cNvSpPr/>
          <p:nvPr/>
        </p:nvSpPr>
        <p:spPr>
          <a:xfrm>
            <a:off x="2222360" y="361292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Oval 1047">
            <a:extLst>
              <a:ext uri="{FF2B5EF4-FFF2-40B4-BE49-F238E27FC236}">
                <a16:creationId xmlns:a16="http://schemas.microsoft.com/office/drawing/2014/main" id="{010783AC-43BE-7F93-7201-D605CECD23A2}"/>
              </a:ext>
            </a:extLst>
          </p:cNvPr>
          <p:cNvSpPr/>
          <p:nvPr/>
        </p:nvSpPr>
        <p:spPr>
          <a:xfrm>
            <a:off x="2362705" y="350775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Oval 1048">
            <a:extLst>
              <a:ext uri="{FF2B5EF4-FFF2-40B4-BE49-F238E27FC236}">
                <a16:creationId xmlns:a16="http://schemas.microsoft.com/office/drawing/2014/main" id="{24BE0345-8C0E-ABD2-AB43-2513E21AE258}"/>
              </a:ext>
            </a:extLst>
          </p:cNvPr>
          <p:cNvSpPr/>
          <p:nvPr/>
        </p:nvSpPr>
        <p:spPr>
          <a:xfrm>
            <a:off x="2534155" y="366015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Oval 1049">
            <a:extLst>
              <a:ext uri="{FF2B5EF4-FFF2-40B4-BE49-F238E27FC236}">
                <a16:creationId xmlns:a16="http://schemas.microsoft.com/office/drawing/2014/main" id="{48D47FAC-33BC-C5FD-7A57-7664A2DF3323}"/>
              </a:ext>
            </a:extLst>
          </p:cNvPr>
          <p:cNvSpPr/>
          <p:nvPr/>
        </p:nvSpPr>
        <p:spPr>
          <a:xfrm>
            <a:off x="2584330" y="348339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01410E13-0E02-6B4D-E30E-683C71C20FC0}"/>
              </a:ext>
            </a:extLst>
          </p:cNvPr>
          <p:cNvSpPr/>
          <p:nvPr/>
        </p:nvSpPr>
        <p:spPr>
          <a:xfrm>
            <a:off x="2716510" y="342759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DE3D1CB2-F039-741C-3A47-D500E55B9DD0}"/>
              </a:ext>
            </a:extLst>
          </p:cNvPr>
          <p:cNvSpPr/>
          <p:nvPr/>
        </p:nvSpPr>
        <p:spPr>
          <a:xfrm>
            <a:off x="2756303" y="318784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Oval 1052">
            <a:extLst>
              <a:ext uri="{FF2B5EF4-FFF2-40B4-BE49-F238E27FC236}">
                <a16:creationId xmlns:a16="http://schemas.microsoft.com/office/drawing/2014/main" id="{FC860937-08DD-3547-BF17-30E1CEF3317E}"/>
              </a:ext>
            </a:extLst>
          </p:cNvPr>
          <p:cNvSpPr/>
          <p:nvPr/>
        </p:nvSpPr>
        <p:spPr>
          <a:xfrm>
            <a:off x="2851553" y="280256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1053">
            <a:extLst>
              <a:ext uri="{FF2B5EF4-FFF2-40B4-BE49-F238E27FC236}">
                <a16:creationId xmlns:a16="http://schemas.microsoft.com/office/drawing/2014/main" id="{4B148CF7-2CBD-FF25-0E93-669AA5A40C2E}"/>
              </a:ext>
            </a:extLst>
          </p:cNvPr>
          <p:cNvSpPr/>
          <p:nvPr/>
        </p:nvSpPr>
        <p:spPr>
          <a:xfrm>
            <a:off x="2899804" y="248506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a:extLst>
              <a:ext uri="{FF2B5EF4-FFF2-40B4-BE49-F238E27FC236}">
                <a16:creationId xmlns:a16="http://schemas.microsoft.com/office/drawing/2014/main" id="{C8237CD8-3516-1514-EBB3-BE382AC70E5B}"/>
              </a:ext>
            </a:extLst>
          </p:cNvPr>
          <p:cNvSpPr/>
          <p:nvPr/>
        </p:nvSpPr>
        <p:spPr>
          <a:xfrm>
            <a:off x="2973141" y="296206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Oval 1055">
            <a:extLst>
              <a:ext uri="{FF2B5EF4-FFF2-40B4-BE49-F238E27FC236}">
                <a16:creationId xmlns:a16="http://schemas.microsoft.com/office/drawing/2014/main" id="{08980347-FAA8-D646-A644-47CBE75B36E5}"/>
              </a:ext>
            </a:extLst>
          </p:cNvPr>
          <p:cNvSpPr/>
          <p:nvPr/>
        </p:nvSpPr>
        <p:spPr>
          <a:xfrm>
            <a:off x="3049644" y="318784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Oval 1056">
            <a:extLst>
              <a:ext uri="{FF2B5EF4-FFF2-40B4-BE49-F238E27FC236}">
                <a16:creationId xmlns:a16="http://schemas.microsoft.com/office/drawing/2014/main" id="{22C0188D-C7CA-BD63-2D81-9E3C267626BF}"/>
              </a:ext>
            </a:extLst>
          </p:cNvPr>
          <p:cNvSpPr/>
          <p:nvPr/>
        </p:nvSpPr>
        <p:spPr>
          <a:xfrm>
            <a:off x="3081252" y="340322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a:extLst>
              <a:ext uri="{FF2B5EF4-FFF2-40B4-BE49-F238E27FC236}">
                <a16:creationId xmlns:a16="http://schemas.microsoft.com/office/drawing/2014/main" id="{E083FC66-C5AC-C745-1F2D-186CD4E45139}"/>
              </a:ext>
            </a:extLst>
          </p:cNvPr>
          <p:cNvSpPr/>
          <p:nvPr/>
        </p:nvSpPr>
        <p:spPr>
          <a:xfrm>
            <a:off x="3143627" y="357278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737A818D-E7C8-FEEC-E972-053691353582}"/>
              </a:ext>
            </a:extLst>
          </p:cNvPr>
          <p:cNvSpPr/>
          <p:nvPr/>
        </p:nvSpPr>
        <p:spPr>
          <a:xfrm>
            <a:off x="1348741" y="3368799"/>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Oval 1059">
            <a:extLst>
              <a:ext uri="{FF2B5EF4-FFF2-40B4-BE49-F238E27FC236}">
                <a16:creationId xmlns:a16="http://schemas.microsoft.com/office/drawing/2014/main" id="{5ABB9D8A-5A86-AAA4-E24E-4CBC427DA5DD}"/>
              </a:ext>
            </a:extLst>
          </p:cNvPr>
          <p:cNvSpPr/>
          <p:nvPr/>
        </p:nvSpPr>
        <p:spPr>
          <a:xfrm>
            <a:off x="1539241" y="347954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1493FB1A-7EEA-9E70-4D67-8B2A03577634}"/>
              </a:ext>
            </a:extLst>
          </p:cNvPr>
          <p:cNvSpPr/>
          <p:nvPr/>
        </p:nvSpPr>
        <p:spPr>
          <a:xfrm>
            <a:off x="1665940" y="333435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Oval 1061">
            <a:extLst>
              <a:ext uri="{FF2B5EF4-FFF2-40B4-BE49-F238E27FC236}">
                <a16:creationId xmlns:a16="http://schemas.microsoft.com/office/drawing/2014/main" id="{FF9466D0-427A-DAD4-D007-A43B1163F52C}"/>
              </a:ext>
            </a:extLst>
          </p:cNvPr>
          <p:cNvSpPr/>
          <p:nvPr/>
        </p:nvSpPr>
        <p:spPr>
          <a:xfrm>
            <a:off x="1782386" y="299813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Oval 1062">
            <a:extLst>
              <a:ext uri="{FF2B5EF4-FFF2-40B4-BE49-F238E27FC236}">
                <a16:creationId xmlns:a16="http://schemas.microsoft.com/office/drawing/2014/main" id="{2A2C212D-525B-262A-220D-0B96982736FB}"/>
              </a:ext>
            </a:extLst>
          </p:cNvPr>
          <p:cNvSpPr/>
          <p:nvPr/>
        </p:nvSpPr>
        <p:spPr>
          <a:xfrm>
            <a:off x="1872874" y="2393001"/>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Oval 1063">
            <a:extLst>
              <a:ext uri="{FF2B5EF4-FFF2-40B4-BE49-F238E27FC236}">
                <a16:creationId xmlns:a16="http://schemas.microsoft.com/office/drawing/2014/main" id="{F8DF37DE-E217-FD43-13B0-787007D9CFBD}"/>
              </a:ext>
            </a:extLst>
          </p:cNvPr>
          <p:cNvSpPr/>
          <p:nvPr/>
        </p:nvSpPr>
        <p:spPr>
          <a:xfrm>
            <a:off x="1984923" y="261200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4A92D816-1656-B9C7-A85F-58CEC7AA40CE}"/>
              </a:ext>
            </a:extLst>
          </p:cNvPr>
          <p:cNvSpPr/>
          <p:nvPr/>
        </p:nvSpPr>
        <p:spPr>
          <a:xfrm>
            <a:off x="2007782" y="3108412"/>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BF845A87-A4DE-3EE7-4E22-347B99202368}"/>
              </a:ext>
            </a:extLst>
          </p:cNvPr>
          <p:cNvSpPr/>
          <p:nvPr/>
        </p:nvSpPr>
        <p:spPr>
          <a:xfrm>
            <a:off x="2172074" y="336728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488F7C01-42AF-3BAB-8D35-CAA761E50D4B}"/>
              </a:ext>
            </a:extLst>
          </p:cNvPr>
          <p:cNvSpPr/>
          <p:nvPr/>
        </p:nvSpPr>
        <p:spPr>
          <a:xfrm>
            <a:off x="2324474" y="351968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3DAA995C-55F1-5888-7B87-73D8E66FF70D}"/>
              </a:ext>
            </a:extLst>
          </p:cNvPr>
          <p:cNvSpPr/>
          <p:nvPr/>
        </p:nvSpPr>
        <p:spPr>
          <a:xfrm>
            <a:off x="2464819" y="341451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Oval 1068">
            <a:extLst>
              <a:ext uri="{FF2B5EF4-FFF2-40B4-BE49-F238E27FC236}">
                <a16:creationId xmlns:a16="http://schemas.microsoft.com/office/drawing/2014/main" id="{A49F7F69-9DFF-F158-551B-8F293FE4CA6A}"/>
              </a:ext>
            </a:extLst>
          </p:cNvPr>
          <p:cNvSpPr/>
          <p:nvPr/>
        </p:nvSpPr>
        <p:spPr>
          <a:xfrm>
            <a:off x="2617219" y="3566917"/>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A8F05D8C-C77B-F072-B54D-BC5DEA03241C}"/>
              </a:ext>
            </a:extLst>
          </p:cNvPr>
          <p:cNvSpPr/>
          <p:nvPr/>
        </p:nvSpPr>
        <p:spPr>
          <a:xfrm>
            <a:off x="2686444" y="339015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974509E6-CBDE-119A-9496-B75E1CD7B0C8}"/>
              </a:ext>
            </a:extLst>
          </p:cNvPr>
          <p:cNvSpPr/>
          <p:nvPr/>
        </p:nvSpPr>
        <p:spPr>
          <a:xfrm>
            <a:off x="2818624" y="333435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0FEAB581-9C7E-11FE-FC9A-41EA9019BEC6}"/>
              </a:ext>
            </a:extLst>
          </p:cNvPr>
          <p:cNvSpPr/>
          <p:nvPr/>
        </p:nvSpPr>
        <p:spPr>
          <a:xfrm>
            <a:off x="2858417" y="3094604"/>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B5F3BDE5-8B14-2B48-9AE5-B2869747BAB1}"/>
              </a:ext>
            </a:extLst>
          </p:cNvPr>
          <p:cNvSpPr/>
          <p:nvPr/>
        </p:nvSpPr>
        <p:spPr>
          <a:xfrm>
            <a:off x="2953667" y="2855375"/>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F056FEB8-F0BF-F209-A884-0153639DEEA7}"/>
              </a:ext>
            </a:extLst>
          </p:cNvPr>
          <p:cNvSpPr/>
          <p:nvPr/>
        </p:nvSpPr>
        <p:spPr>
          <a:xfrm>
            <a:off x="3001918" y="2617250"/>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1074">
            <a:extLst>
              <a:ext uri="{FF2B5EF4-FFF2-40B4-BE49-F238E27FC236}">
                <a16:creationId xmlns:a16="http://schemas.microsoft.com/office/drawing/2014/main" id="{B30AA803-A7D0-0AF0-D88F-FE54684CEA60}"/>
              </a:ext>
            </a:extLst>
          </p:cNvPr>
          <p:cNvSpPr/>
          <p:nvPr/>
        </p:nvSpPr>
        <p:spPr>
          <a:xfrm>
            <a:off x="3059380" y="291962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a:extLst>
              <a:ext uri="{FF2B5EF4-FFF2-40B4-BE49-F238E27FC236}">
                <a16:creationId xmlns:a16="http://schemas.microsoft.com/office/drawing/2014/main" id="{49F99EEA-0066-B730-CE67-6721D3109B39}"/>
              </a:ext>
            </a:extLst>
          </p:cNvPr>
          <p:cNvSpPr/>
          <p:nvPr/>
        </p:nvSpPr>
        <p:spPr>
          <a:xfrm>
            <a:off x="3151758" y="3094603"/>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a:extLst>
              <a:ext uri="{FF2B5EF4-FFF2-40B4-BE49-F238E27FC236}">
                <a16:creationId xmlns:a16="http://schemas.microsoft.com/office/drawing/2014/main" id="{4EA42A20-5926-760A-5B32-34A1BAD3BEAB}"/>
              </a:ext>
            </a:extLst>
          </p:cNvPr>
          <p:cNvSpPr/>
          <p:nvPr/>
        </p:nvSpPr>
        <p:spPr>
          <a:xfrm>
            <a:off x="3183366" y="3309986"/>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Oval 1077">
            <a:extLst>
              <a:ext uri="{FF2B5EF4-FFF2-40B4-BE49-F238E27FC236}">
                <a16:creationId xmlns:a16="http://schemas.microsoft.com/office/drawing/2014/main" id="{BEB52EA2-6DF2-5703-A1A0-00C76B459D00}"/>
              </a:ext>
            </a:extLst>
          </p:cNvPr>
          <p:cNvSpPr/>
          <p:nvPr/>
        </p:nvSpPr>
        <p:spPr>
          <a:xfrm>
            <a:off x="3245741" y="3479548"/>
            <a:ext cx="45719" cy="48733"/>
          </a:xfrm>
          <a:prstGeom prst="ellipse">
            <a:avLst/>
          </a:prstGeom>
          <a:solidFill>
            <a:srgbClr val="C0C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Curved Up 3">
            <a:extLst>
              <a:ext uri="{FF2B5EF4-FFF2-40B4-BE49-F238E27FC236}">
                <a16:creationId xmlns:a16="http://schemas.microsoft.com/office/drawing/2014/main" id="{4E2A382F-93D9-F2B2-1F74-A230F23B8739}"/>
              </a:ext>
            </a:extLst>
          </p:cNvPr>
          <p:cNvSpPr/>
          <p:nvPr/>
        </p:nvSpPr>
        <p:spPr>
          <a:xfrm flipH="1">
            <a:off x="6953422" y="4444444"/>
            <a:ext cx="2564781" cy="83634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A2B7A34B-F35F-0B66-5EA3-1F4C69A823C3}"/>
              </a:ext>
            </a:extLst>
          </p:cNvPr>
          <p:cNvSpPr txBox="1"/>
          <p:nvPr/>
        </p:nvSpPr>
        <p:spPr>
          <a:xfrm>
            <a:off x="5448499" y="3986646"/>
            <a:ext cx="1838425" cy="369332"/>
          </a:xfrm>
          <a:prstGeom prst="rect">
            <a:avLst/>
          </a:prstGeom>
          <a:noFill/>
        </p:spPr>
        <p:txBody>
          <a:bodyPr wrap="square" rtlCol="0">
            <a:spAutoFit/>
          </a:bodyPr>
          <a:lstStyle/>
          <a:p>
            <a:pPr algn="ctr"/>
            <a:r>
              <a:rPr lang="en-US" b="1" dirty="0"/>
              <a:t>Model</a:t>
            </a:r>
          </a:p>
        </p:txBody>
      </p:sp>
      <p:cxnSp>
        <p:nvCxnSpPr>
          <p:cNvPr id="6" name="Straight Arrow Connector 5">
            <a:extLst>
              <a:ext uri="{FF2B5EF4-FFF2-40B4-BE49-F238E27FC236}">
                <a16:creationId xmlns:a16="http://schemas.microsoft.com/office/drawing/2014/main" id="{6E747EAE-8779-4A84-E757-D37CEDA1FD14}"/>
              </a:ext>
            </a:extLst>
          </p:cNvPr>
          <p:cNvCxnSpPr>
            <a:cxnSpLocks/>
          </p:cNvCxnSpPr>
          <p:nvPr/>
        </p:nvCxnSpPr>
        <p:spPr>
          <a:xfrm flipV="1">
            <a:off x="4977590" y="2171700"/>
            <a:ext cx="1989956" cy="174042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EB93316-53D7-B06F-3753-3B9265BE18EE}"/>
              </a:ext>
            </a:extLst>
          </p:cNvPr>
          <p:cNvSpPr/>
          <p:nvPr/>
        </p:nvSpPr>
        <p:spPr>
          <a:xfrm>
            <a:off x="6941666" y="1993578"/>
            <a:ext cx="192024" cy="1948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t>
            </a:r>
          </a:p>
        </p:txBody>
      </p:sp>
      <p:grpSp>
        <p:nvGrpSpPr>
          <p:cNvPr id="10" name="Group 9">
            <a:extLst>
              <a:ext uri="{FF2B5EF4-FFF2-40B4-BE49-F238E27FC236}">
                <a16:creationId xmlns:a16="http://schemas.microsoft.com/office/drawing/2014/main" id="{E567CEB4-CFC0-E49E-3185-7BAAFCF9B812}"/>
              </a:ext>
            </a:extLst>
          </p:cNvPr>
          <p:cNvGrpSpPr/>
          <p:nvPr/>
        </p:nvGrpSpPr>
        <p:grpSpPr>
          <a:xfrm>
            <a:off x="4951931" y="2156323"/>
            <a:ext cx="2454430" cy="1757362"/>
            <a:chOff x="1082675" y="1528763"/>
            <a:chExt cx="2454430" cy="1757362"/>
          </a:xfrm>
        </p:grpSpPr>
        <p:cxnSp>
          <p:nvCxnSpPr>
            <p:cNvPr id="11" name="Straight Arrow Connector 10">
              <a:extLst>
                <a:ext uri="{FF2B5EF4-FFF2-40B4-BE49-F238E27FC236}">
                  <a16:creationId xmlns:a16="http://schemas.microsoft.com/office/drawing/2014/main" id="{1BDE544F-EB38-873A-C4E7-F8347DCA460B}"/>
                </a:ext>
              </a:extLst>
            </p:cNvPr>
            <p:cNvCxnSpPr>
              <a:cxnSpLocks/>
            </p:cNvCxnSpPr>
            <p:nvPr/>
          </p:nvCxnSpPr>
          <p:spPr>
            <a:xfrm flipV="1">
              <a:off x="1095375" y="1528763"/>
              <a:ext cx="0" cy="17573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8E8B6A3-5165-DDD7-3381-D487D7D02B0A}"/>
                </a:ext>
              </a:extLst>
            </p:cNvPr>
            <p:cNvCxnSpPr>
              <a:cxnSpLocks/>
            </p:cNvCxnSpPr>
            <p:nvPr/>
          </p:nvCxnSpPr>
          <p:spPr>
            <a:xfrm>
              <a:off x="1082675" y="3279775"/>
              <a:ext cx="245443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Oval 16">
            <a:extLst>
              <a:ext uri="{FF2B5EF4-FFF2-40B4-BE49-F238E27FC236}">
                <a16:creationId xmlns:a16="http://schemas.microsoft.com/office/drawing/2014/main" id="{9CC21DF0-A80A-2F6A-7674-06C32C8F503E}"/>
              </a:ext>
            </a:extLst>
          </p:cNvPr>
          <p:cNvSpPr/>
          <p:nvPr/>
        </p:nvSpPr>
        <p:spPr>
          <a:xfrm>
            <a:off x="5832097" y="273904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230C485-8B0A-30F0-441F-4EFE3B502AE4}"/>
              </a:ext>
            </a:extLst>
          </p:cNvPr>
          <p:cNvGrpSpPr/>
          <p:nvPr/>
        </p:nvGrpSpPr>
        <p:grpSpPr>
          <a:xfrm>
            <a:off x="6373638" y="2386382"/>
            <a:ext cx="259882" cy="422944"/>
            <a:chOff x="1770760" y="2237793"/>
            <a:chExt cx="259882" cy="422944"/>
          </a:xfrm>
        </p:grpSpPr>
        <p:sp>
          <p:nvSpPr>
            <p:cNvPr id="1344" name="Oval 1343">
              <a:extLst>
                <a:ext uri="{FF2B5EF4-FFF2-40B4-BE49-F238E27FC236}">
                  <a16:creationId xmlns:a16="http://schemas.microsoft.com/office/drawing/2014/main" id="{F7D91813-0583-1D0F-DD04-972C96AF95BF}"/>
                </a:ext>
              </a:extLst>
            </p:cNvPr>
            <p:cNvSpPr/>
            <p:nvPr/>
          </p:nvSpPr>
          <p:spPr>
            <a:xfrm>
              <a:off x="1841124" y="254291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5" name="Oval 1344">
              <a:extLst>
                <a:ext uri="{FF2B5EF4-FFF2-40B4-BE49-F238E27FC236}">
                  <a16:creationId xmlns:a16="http://schemas.microsoft.com/office/drawing/2014/main" id="{5FE362FF-CFAA-DE2A-763F-016392F03B5C}"/>
                </a:ext>
              </a:extLst>
            </p:cNvPr>
            <p:cNvSpPr/>
            <p:nvPr/>
          </p:nvSpPr>
          <p:spPr>
            <a:xfrm>
              <a:off x="1776686" y="258154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6" name="Oval 1345">
              <a:extLst>
                <a:ext uri="{FF2B5EF4-FFF2-40B4-BE49-F238E27FC236}">
                  <a16:creationId xmlns:a16="http://schemas.microsoft.com/office/drawing/2014/main" id="{79AB8584-8592-F6A5-C534-525A1A72F186}"/>
                </a:ext>
              </a:extLst>
            </p:cNvPr>
            <p:cNvSpPr/>
            <p:nvPr/>
          </p:nvSpPr>
          <p:spPr>
            <a:xfrm>
              <a:off x="1825124" y="223779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Oval 1346">
              <a:extLst>
                <a:ext uri="{FF2B5EF4-FFF2-40B4-BE49-F238E27FC236}">
                  <a16:creationId xmlns:a16="http://schemas.microsoft.com/office/drawing/2014/main" id="{9D3E8939-1570-4550-1488-6280C72B0569}"/>
                </a:ext>
              </a:extLst>
            </p:cNvPr>
            <p:cNvSpPr/>
            <p:nvPr/>
          </p:nvSpPr>
          <p:spPr>
            <a:xfrm>
              <a:off x="1937173" y="245679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Oval 1347">
              <a:extLst>
                <a:ext uri="{FF2B5EF4-FFF2-40B4-BE49-F238E27FC236}">
                  <a16:creationId xmlns:a16="http://schemas.microsoft.com/office/drawing/2014/main" id="{F3399D7F-A301-A28D-8857-1194EBD9A41A}"/>
                </a:ext>
              </a:extLst>
            </p:cNvPr>
            <p:cNvSpPr/>
            <p:nvPr/>
          </p:nvSpPr>
          <p:spPr>
            <a:xfrm>
              <a:off x="1770760" y="248624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9" name="Oval 1348">
              <a:extLst>
                <a:ext uri="{FF2B5EF4-FFF2-40B4-BE49-F238E27FC236}">
                  <a16:creationId xmlns:a16="http://schemas.microsoft.com/office/drawing/2014/main" id="{73390153-2636-0D15-4203-1F63A6AC9C3A}"/>
                </a:ext>
              </a:extLst>
            </p:cNvPr>
            <p:cNvSpPr/>
            <p:nvPr/>
          </p:nvSpPr>
          <p:spPr>
            <a:xfrm>
              <a:off x="1872874" y="239300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0" name="Oval 1349">
              <a:extLst>
                <a:ext uri="{FF2B5EF4-FFF2-40B4-BE49-F238E27FC236}">
                  <a16:creationId xmlns:a16="http://schemas.microsoft.com/office/drawing/2014/main" id="{2B71BC40-C7EE-290E-C63E-CB760865B002}"/>
                </a:ext>
              </a:extLst>
            </p:cNvPr>
            <p:cNvSpPr/>
            <p:nvPr/>
          </p:nvSpPr>
          <p:spPr>
            <a:xfrm>
              <a:off x="1984923" y="261200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1" name="Group 1350">
            <a:extLst>
              <a:ext uri="{FF2B5EF4-FFF2-40B4-BE49-F238E27FC236}">
                <a16:creationId xmlns:a16="http://schemas.microsoft.com/office/drawing/2014/main" id="{974FCF57-659F-229E-44BC-FEBD0BB76FBC}"/>
              </a:ext>
            </a:extLst>
          </p:cNvPr>
          <p:cNvGrpSpPr/>
          <p:nvPr/>
        </p:nvGrpSpPr>
        <p:grpSpPr>
          <a:xfrm>
            <a:off x="5580178" y="2795712"/>
            <a:ext cx="422611" cy="465963"/>
            <a:chOff x="1630890" y="2761915"/>
            <a:chExt cx="422611" cy="465963"/>
          </a:xfrm>
        </p:grpSpPr>
        <p:sp>
          <p:nvSpPr>
            <p:cNvPr id="1352" name="Oval 1351">
              <a:extLst>
                <a:ext uri="{FF2B5EF4-FFF2-40B4-BE49-F238E27FC236}">
                  <a16:creationId xmlns:a16="http://schemas.microsoft.com/office/drawing/2014/main" id="{FADF2FC0-8024-619F-E0E4-A8F853C180AE}"/>
                </a:ext>
              </a:extLst>
            </p:cNvPr>
            <p:cNvSpPr/>
            <p:nvPr/>
          </p:nvSpPr>
          <p:spPr>
            <a:xfrm>
              <a:off x="1750636" y="314804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3" name="Oval 1352">
              <a:extLst>
                <a:ext uri="{FF2B5EF4-FFF2-40B4-BE49-F238E27FC236}">
                  <a16:creationId xmlns:a16="http://schemas.microsoft.com/office/drawing/2014/main" id="{68D32B4E-F437-C677-8D6E-33297B3E7830}"/>
                </a:ext>
              </a:extLst>
            </p:cNvPr>
            <p:cNvSpPr/>
            <p:nvPr/>
          </p:nvSpPr>
          <p:spPr>
            <a:xfrm>
              <a:off x="1953173" y="276191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Oval 1353">
              <a:extLst>
                <a:ext uri="{FF2B5EF4-FFF2-40B4-BE49-F238E27FC236}">
                  <a16:creationId xmlns:a16="http://schemas.microsoft.com/office/drawing/2014/main" id="{1A90AE51-18A3-A286-BD0A-88F7E32A6D78}"/>
                </a:ext>
              </a:extLst>
            </p:cNvPr>
            <p:cNvSpPr/>
            <p:nvPr/>
          </p:nvSpPr>
          <p:spPr>
            <a:xfrm>
              <a:off x="1888735" y="280055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5" name="Oval 1354">
              <a:extLst>
                <a:ext uri="{FF2B5EF4-FFF2-40B4-BE49-F238E27FC236}">
                  <a16:creationId xmlns:a16="http://schemas.microsoft.com/office/drawing/2014/main" id="{F10AE58E-6419-D4B8-AA8C-87A476B8E683}"/>
                </a:ext>
              </a:extLst>
            </p:cNvPr>
            <p:cNvSpPr/>
            <p:nvPr/>
          </p:nvSpPr>
          <p:spPr>
            <a:xfrm>
              <a:off x="1630890" y="31791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6" name="Oval 1355">
              <a:extLst>
                <a:ext uri="{FF2B5EF4-FFF2-40B4-BE49-F238E27FC236}">
                  <a16:creationId xmlns:a16="http://schemas.microsoft.com/office/drawing/2014/main" id="{BF3226CF-995C-7D84-75C7-440184B8130D}"/>
                </a:ext>
              </a:extLst>
            </p:cNvPr>
            <p:cNvSpPr/>
            <p:nvPr/>
          </p:nvSpPr>
          <p:spPr>
            <a:xfrm>
              <a:off x="1767977" y="285245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7" name="Oval 1356">
              <a:extLst>
                <a:ext uri="{FF2B5EF4-FFF2-40B4-BE49-F238E27FC236}">
                  <a16:creationId xmlns:a16="http://schemas.microsoft.com/office/drawing/2014/main" id="{7CC7B261-E33E-6B52-85F9-F155B33E976D}"/>
                </a:ext>
              </a:extLst>
            </p:cNvPr>
            <p:cNvSpPr/>
            <p:nvPr/>
          </p:nvSpPr>
          <p:spPr>
            <a:xfrm>
              <a:off x="1960032" y="295320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8" name="Oval 1357">
              <a:extLst>
                <a:ext uri="{FF2B5EF4-FFF2-40B4-BE49-F238E27FC236}">
                  <a16:creationId xmlns:a16="http://schemas.microsoft.com/office/drawing/2014/main" id="{AEFA04BA-80C7-7151-C3E0-007EE26AF595}"/>
                </a:ext>
              </a:extLst>
            </p:cNvPr>
            <p:cNvSpPr/>
            <p:nvPr/>
          </p:nvSpPr>
          <p:spPr>
            <a:xfrm>
              <a:off x="1680272" y="309137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Oval 1358">
              <a:extLst>
                <a:ext uri="{FF2B5EF4-FFF2-40B4-BE49-F238E27FC236}">
                  <a16:creationId xmlns:a16="http://schemas.microsoft.com/office/drawing/2014/main" id="{563FC9FE-EE4B-9283-DE6E-5B4CC5C2C152}"/>
                </a:ext>
              </a:extLst>
            </p:cNvPr>
            <p:cNvSpPr/>
            <p:nvPr/>
          </p:nvSpPr>
          <p:spPr>
            <a:xfrm>
              <a:off x="1782386" y="299813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Oval 1359">
              <a:extLst>
                <a:ext uri="{FF2B5EF4-FFF2-40B4-BE49-F238E27FC236}">
                  <a16:creationId xmlns:a16="http://schemas.microsoft.com/office/drawing/2014/main" id="{B58F6ACB-CCEC-B27D-5A64-15EFA0A8D611}"/>
                </a:ext>
              </a:extLst>
            </p:cNvPr>
            <p:cNvSpPr/>
            <p:nvPr/>
          </p:nvSpPr>
          <p:spPr>
            <a:xfrm>
              <a:off x="2007782" y="3108412"/>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1" name="Group 1360">
            <a:extLst>
              <a:ext uri="{FF2B5EF4-FFF2-40B4-BE49-F238E27FC236}">
                <a16:creationId xmlns:a16="http://schemas.microsoft.com/office/drawing/2014/main" id="{FC0A88CD-6CF7-58FB-FF5E-87CCA90D5509}"/>
              </a:ext>
            </a:extLst>
          </p:cNvPr>
          <p:cNvGrpSpPr/>
          <p:nvPr/>
        </p:nvGrpSpPr>
        <p:grpSpPr>
          <a:xfrm>
            <a:off x="6279339" y="2617203"/>
            <a:ext cx="147833" cy="292409"/>
            <a:chOff x="2899804" y="2485066"/>
            <a:chExt cx="147833" cy="292409"/>
          </a:xfrm>
        </p:grpSpPr>
        <p:sp>
          <p:nvSpPr>
            <p:cNvPr id="1362" name="Oval 1361">
              <a:extLst>
                <a:ext uri="{FF2B5EF4-FFF2-40B4-BE49-F238E27FC236}">
                  <a16:creationId xmlns:a16="http://schemas.microsoft.com/office/drawing/2014/main" id="{704470C8-C262-FCD1-E5C7-36088DF0B428}"/>
                </a:ext>
              </a:extLst>
            </p:cNvPr>
            <p:cNvSpPr/>
            <p:nvPr/>
          </p:nvSpPr>
          <p:spPr>
            <a:xfrm>
              <a:off x="2905917" y="270016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3" name="Oval 1362">
              <a:extLst>
                <a:ext uri="{FF2B5EF4-FFF2-40B4-BE49-F238E27FC236}">
                  <a16:creationId xmlns:a16="http://schemas.microsoft.com/office/drawing/2014/main" id="{D6D56F5C-72F0-9073-7E4F-4330E2AD6830}"/>
                </a:ext>
              </a:extLst>
            </p:cNvPr>
            <p:cNvSpPr/>
            <p:nvPr/>
          </p:nvSpPr>
          <p:spPr>
            <a:xfrm>
              <a:off x="2954168" y="272874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4" name="Oval 1363">
              <a:extLst>
                <a:ext uri="{FF2B5EF4-FFF2-40B4-BE49-F238E27FC236}">
                  <a16:creationId xmlns:a16="http://schemas.microsoft.com/office/drawing/2014/main" id="{D8C7FCA2-9FE1-8168-4348-C64A59BC1C6E}"/>
                </a:ext>
              </a:extLst>
            </p:cNvPr>
            <p:cNvSpPr/>
            <p:nvPr/>
          </p:nvSpPr>
          <p:spPr>
            <a:xfrm>
              <a:off x="2899804" y="248506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Oval 1364">
              <a:extLst>
                <a:ext uri="{FF2B5EF4-FFF2-40B4-BE49-F238E27FC236}">
                  <a16:creationId xmlns:a16="http://schemas.microsoft.com/office/drawing/2014/main" id="{846EC7C5-B42A-674A-D752-D87891A95B74}"/>
                </a:ext>
              </a:extLst>
            </p:cNvPr>
            <p:cNvSpPr/>
            <p:nvPr/>
          </p:nvSpPr>
          <p:spPr>
            <a:xfrm>
              <a:off x="3001918" y="261725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6" name="Group 1365">
            <a:extLst>
              <a:ext uri="{FF2B5EF4-FFF2-40B4-BE49-F238E27FC236}">
                <a16:creationId xmlns:a16="http://schemas.microsoft.com/office/drawing/2014/main" id="{C0663F17-ECA7-98FC-904B-DCBF8CCF8141}"/>
              </a:ext>
            </a:extLst>
          </p:cNvPr>
          <p:cNvGrpSpPr/>
          <p:nvPr/>
        </p:nvGrpSpPr>
        <p:grpSpPr>
          <a:xfrm>
            <a:off x="5926652" y="2639720"/>
            <a:ext cx="426603" cy="425312"/>
            <a:chOff x="2770874" y="2802566"/>
            <a:chExt cx="426603" cy="425312"/>
          </a:xfrm>
        </p:grpSpPr>
        <p:sp>
          <p:nvSpPr>
            <p:cNvPr id="1367" name="Oval 1366">
              <a:extLst>
                <a:ext uri="{FF2B5EF4-FFF2-40B4-BE49-F238E27FC236}">
                  <a16:creationId xmlns:a16="http://schemas.microsoft.com/office/drawing/2014/main" id="{D5AF8A80-CFDD-EDD9-CF0D-9450BDD73E65}"/>
                </a:ext>
              </a:extLst>
            </p:cNvPr>
            <p:cNvSpPr/>
            <p:nvPr/>
          </p:nvSpPr>
          <p:spPr>
            <a:xfrm>
              <a:off x="2921917" y="300528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8" name="Oval 1367">
              <a:extLst>
                <a:ext uri="{FF2B5EF4-FFF2-40B4-BE49-F238E27FC236}">
                  <a16:creationId xmlns:a16="http://schemas.microsoft.com/office/drawing/2014/main" id="{A725BE0B-83A5-BDBF-DD1C-904EDE23A86C}"/>
                </a:ext>
              </a:extLst>
            </p:cNvPr>
            <p:cNvSpPr/>
            <p:nvPr/>
          </p:nvSpPr>
          <p:spPr>
            <a:xfrm>
              <a:off x="2970168" y="285288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9" name="Oval 1368">
              <a:extLst>
                <a:ext uri="{FF2B5EF4-FFF2-40B4-BE49-F238E27FC236}">
                  <a16:creationId xmlns:a16="http://schemas.microsoft.com/office/drawing/2014/main" id="{2E0AC530-B4CC-B0C9-06BC-B48B8E109B68}"/>
                </a:ext>
              </a:extLst>
            </p:cNvPr>
            <p:cNvSpPr/>
            <p:nvPr/>
          </p:nvSpPr>
          <p:spPr>
            <a:xfrm>
              <a:off x="3027630" y="306953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0" name="Oval 1369">
              <a:extLst>
                <a:ext uri="{FF2B5EF4-FFF2-40B4-BE49-F238E27FC236}">
                  <a16:creationId xmlns:a16="http://schemas.microsoft.com/office/drawing/2014/main" id="{098EB335-A753-A3E4-79EA-17C00E4FD355}"/>
                </a:ext>
              </a:extLst>
            </p:cNvPr>
            <p:cNvSpPr/>
            <p:nvPr/>
          </p:nvSpPr>
          <p:spPr>
            <a:xfrm>
              <a:off x="2857479" y="304392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Oval 1370">
              <a:extLst>
                <a:ext uri="{FF2B5EF4-FFF2-40B4-BE49-F238E27FC236}">
                  <a16:creationId xmlns:a16="http://schemas.microsoft.com/office/drawing/2014/main" id="{20B722E8-D0A3-7473-21CB-B63084EC1F88}"/>
                </a:ext>
              </a:extLst>
            </p:cNvPr>
            <p:cNvSpPr/>
            <p:nvPr/>
          </p:nvSpPr>
          <p:spPr>
            <a:xfrm>
              <a:off x="2893030" y="289152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Oval 1371">
              <a:extLst>
                <a:ext uri="{FF2B5EF4-FFF2-40B4-BE49-F238E27FC236}">
                  <a16:creationId xmlns:a16="http://schemas.microsoft.com/office/drawing/2014/main" id="{ECF32EE1-96A0-C2BB-D8CB-02685B9C4291}"/>
                </a:ext>
              </a:extLst>
            </p:cNvPr>
            <p:cNvSpPr/>
            <p:nvPr/>
          </p:nvSpPr>
          <p:spPr>
            <a:xfrm>
              <a:off x="2963192" y="310817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3" name="Oval 1372">
              <a:extLst>
                <a:ext uri="{FF2B5EF4-FFF2-40B4-BE49-F238E27FC236}">
                  <a16:creationId xmlns:a16="http://schemas.microsoft.com/office/drawing/2014/main" id="{D3A5AD33-0D9A-19FB-0614-F4832553B7ED}"/>
                </a:ext>
              </a:extLst>
            </p:cNvPr>
            <p:cNvSpPr/>
            <p:nvPr/>
          </p:nvSpPr>
          <p:spPr>
            <a:xfrm>
              <a:off x="2770874" y="31791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4" name="Oval 1373">
              <a:extLst>
                <a:ext uri="{FF2B5EF4-FFF2-40B4-BE49-F238E27FC236}">
                  <a16:creationId xmlns:a16="http://schemas.microsoft.com/office/drawing/2014/main" id="{2B17D2FE-AC2F-B838-37BF-CF857FA719EF}"/>
                </a:ext>
              </a:extLst>
            </p:cNvPr>
            <p:cNvSpPr/>
            <p:nvPr/>
          </p:nvSpPr>
          <p:spPr>
            <a:xfrm>
              <a:off x="2810667" y="293939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5" name="Oval 1374">
              <a:extLst>
                <a:ext uri="{FF2B5EF4-FFF2-40B4-BE49-F238E27FC236}">
                  <a16:creationId xmlns:a16="http://schemas.microsoft.com/office/drawing/2014/main" id="{A57BC61C-27B5-66F9-1C2B-3FAFE753C5E0}"/>
                </a:ext>
              </a:extLst>
            </p:cNvPr>
            <p:cNvSpPr/>
            <p:nvPr/>
          </p:nvSpPr>
          <p:spPr>
            <a:xfrm>
              <a:off x="3011630" y="289459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6" name="Oval 1375">
              <a:extLst>
                <a:ext uri="{FF2B5EF4-FFF2-40B4-BE49-F238E27FC236}">
                  <a16:creationId xmlns:a16="http://schemas.microsoft.com/office/drawing/2014/main" id="{F4417F7D-2348-915C-AF43-3EBFD782093C}"/>
                </a:ext>
              </a:extLst>
            </p:cNvPr>
            <p:cNvSpPr/>
            <p:nvPr/>
          </p:nvSpPr>
          <p:spPr>
            <a:xfrm>
              <a:off x="3104008" y="29584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Oval 1376">
              <a:extLst>
                <a:ext uri="{FF2B5EF4-FFF2-40B4-BE49-F238E27FC236}">
                  <a16:creationId xmlns:a16="http://schemas.microsoft.com/office/drawing/2014/main" id="{8A314FAE-FD99-F527-F9FB-9330A55B2FD1}"/>
                </a:ext>
              </a:extLst>
            </p:cNvPr>
            <p:cNvSpPr/>
            <p:nvPr/>
          </p:nvSpPr>
          <p:spPr>
            <a:xfrm>
              <a:off x="3135616" y="315477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Oval 1377">
              <a:extLst>
                <a:ext uri="{FF2B5EF4-FFF2-40B4-BE49-F238E27FC236}">
                  <a16:creationId xmlns:a16="http://schemas.microsoft.com/office/drawing/2014/main" id="{1F1370B5-8FF8-B573-C593-96D296B8A52F}"/>
                </a:ext>
              </a:extLst>
            </p:cNvPr>
            <p:cNvSpPr/>
            <p:nvPr/>
          </p:nvSpPr>
          <p:spPr>
            <a:xfrm>
              <a:off x="2851553" y="280256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9" name="Oval 1378">
              <a:extLst>
                <a:ext uri="{FF2B5EF4-FFF2-40B4-BE49-F238E27FC236}">
                  <a16:creationId xmlns:a16="http://schemas.microsoft.com/office/drawing/2014/main" id="{EB5D2A66-CB02-2C2A-8E79-5610568E17FC}"/>
                </a:ext>
              </a:extLst>
            </p:cNvPr>
            <p:cNvSpPr/>
            <p:nvPr/>
          </p:nvSpPr>
          <p:spPr>
            <a:xfrm>
              <a:off x="2973141" y="296206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Oval 1379">
              <a:extLst>
                <a:ext uri="{FF2B5EF4-FFF2-40B4-BE49-F238E27FC236}">
                  <a16:creationId xmlns:a16="http://schemas.microsoft.com/office/drawing/2014/main" id="{9C38B6C4-ED82-357C-BF19-5C66B51DDD6F}"/>
                </a:ext>
              </a:extLst>
            </p:cNvPr>
            <p:cNvSpPr/>
            <p:nvPr/>
          </p:nvSpPr>
          <p:spPr>
            <a:xfrm>
              <a:off x="2858417" y="309460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1" name="Oval 1380">
              <a:extLst>
                <a:ext uri="{FF2B5EF4-FFF2-40B4-BE49-F238E27FC236}">
                  <a16:creationId xmlns:a16="http://schemas.microsoft.com/office/drawing/2014/main" id="{C5C75D73-02C4-1642-5785-5DA18B50949E}"/>
                </a:ext>
              </a:extLst>
            </p:cNvPr>
            <p:cNvSpPr/>
            <p:nvPr/>
          </p:nvSpPr>
          <p:spPr>
            <a:xfrm>
              <a:off x="2953667" y="285537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 name="Oval 1381">
              <a:extLst>
                <a:ext uri="{FF2B5EF4-FFF2-40B4-BE49-F238E27FC236}">
                  <a16:creationId xmlns:a16="http://schemas.microsoft.com/office/drawing/2014/main" id="{C4004D15-A027-1BD6-6773-75A4FB61B47C}"/>
                </a:ext>
              </a:extLst>
            </p:cNvPr>
            <p:cNvSpPr/>
            <p:nvPr/>
          </p:nvSpPr>
          <p:spPr>
            <a:xfrm>
              <a:off x="3059380" y="291962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Oval 1382">
              <a:extLst>
                <a:ext uri="{FF2B5EF4-FFF2-40B4-BE49-F238E27FC236}">
                  <a16:creationId xmlns:a16="http://schemas.microsoft.com/office/drawing/2014/main" id="{A4F7C151-2373-9683-2886-93FF8A93DAC6}"/>
                </a:ext>
              </a:extLst>
            </p:cNvPr>
            <p:cNvSpPr/>
            <p:nvPr/>
          </p:nvSpPr>
          <p:spPr>
            <a:xfrm>
              <a:off x="3151758" y="309460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4" name="Group 1383">
            <a:extLst>
              <a:ext uri="{FF2B5EF4-FFF2-40B4-BE49-F238E27FC236}">
                <a16:creationId xmlns:a16="http://schemas.microsoft.com/office/drawing/2014/main" id="{BB0E9371-6181-4A04-8A23-03BC34791DFA}"/>
              </a:ext>
            </a:extLst>
          </p:cNvPr>
          <p:cNvGrpSpPr/>
          <p:nvPr/>
        </p:nvGrpSpPr>
        <p:grpSpPr>
          <a:xfrm>
            <a:off x="5066748" y="3449817"/>
            <a:ext cx="509914" cy="343669"/>
            <a:chOff x="2069960" y="3460528"/>
            <a:chExt cx="509914" cy="343669"/>
          </a:xfrm>
        </p:grpSpPr>
        <p:sp>
          <p:nvSpPr>
            <p:cNvPr id="1385" name="Oval 1384">
              <a:extLst>
                <a:ext uri="{FF2B5EF4-FFF2-40B4-BE49-F238E27FC236}">
                  <a16:creationId xmlns:a16="http://schemas.microsoft.com/office/drawing/2014/main" id="{FFEF4F2D-3DE5-CCF7-2305-9339260BE580}"/>
                </a:ext>
              </a:extLst>
            </p:cNvPr>
            <p:cNvSpPr/>
            <p:nvPr/>
          </p:nvSpPr>
          <p:spPr>
            <a:xfrm>
              <a:off x="2140324" y="35171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6" name="Oval 1385">
              <a:extLst>
                <a:ext uri="{FF2B5EF4-FFF2-40B4-BE49-F238E27FC236}">
                  <a16:creationId xmlns:a16="http://schemas.microsoft.com/office/drawing/2014/main" id="{3B24C74E-74D6-4636-6D65-B9AB0EAEC733}"/>
                </a:ext>
              </a:extLst>
            </p:cNvPr>
            <p:cNvSpPr/>
            <p:nvPr/>
          </p:nvSpPr>
          <p:spPr>
            <a:xfrm>
              <a:off x="2292724" y="36695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7" name="Oval 1386">
              <a:extLst>
                <a:ext uri="{FF2B5EF4-FFF2-40B4-BE49-F238E27FC236}">
                  <a16:creationId xmlns:a16="http://schemas.microsoft.com/office/drawing/2014/main" id="{6FF19C9A-4D8C-53A7-FC9A-0D93D6C095E4}"/>
                </a:ext>
              </a:extLst>
            </p:cNvPr>
            <p:cNvSpPr/>
            <p:nvPr/>
          </p:nvSpPr>
          <p:spPr>
            <a:xfrm>
              <a:off x="2433069" y="356442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8" name="Oval 1387">
              <a:extLst>
                <a:ext uri="{FF2B5EF4-FFF2-40B4-BE49-F238E27FC236}">
                  <a16:creationId xmlns:a16="http://schemas.microsoft.com/office/drawing/2014/main" id="{6C6F1563-F019-A440-CBFF-A59C313A6C51}"/>
                </a:ext>
              </a:extLst>
            </p:cNvPr>
            <p:cNvSpPr/>
            <p:nvPr/>
          </p:nvSpPr>
          <p:spPr>
            <a:xfrm>
              <a:off x="2075886" y="35558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Oval 1388">
              <a:extLst>
                <a:ext uri="{FF2B5EF4-FFF2-40B4-BE49-F238E27FC236}">
                  <a16:creationId xmlns:a16="http://schemas.microsoft.com/office/drawing/2014/main" id="{A475117A-F93E-4395-E9A6-D11182830E71}"/>
                </a:ext>
              </a:extLst>
            </p:cNvPr>
            <p:cNvSpPr/>
            <p:nvPr/>
          </p:nvSpPr>
          <p:spPr>
            <a:xfrm>
              <a:off x="2228286" y="37082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Oval 1389">
              <a:extLst>
                <a:ext uri="{FF2B5EF4-FFF2-40B4-BE49-F238E27FC236}">
                  <a16:creationId xmlns:a16="http://schemas.microsoft.com/office/drawing/2014/main" id="{8424AF53-72C1-3F17-D079-5CF80E5F373C}"/>
                </a:ext>
              </a:extLst>
            </p:cNvPr>
            <p:cNvSpPr/>
            <p:nvPr/>
          </p:nvSpPr>
          <p:spPr>
            <a:xfrm>
              <a:off x="2368631" y="360306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1" name="Oval 1390">
              <a:extLst>
                <a:ext uri="{FF2B5EF4-FFF2-40B4-BE49-F238E27FC236}">
                  <a16:creationId xmlns:a16="http://schemas.microsoft.com/office/drawing/2014/main" id="{F532A714-8523-AAF3-8C3C-E5D562295325}"/>
                </a:ext>
              </a:extLst>
            </p:cNvPr>
            <p:cNvSpPr/>
            <p:nvPr/>
          </p:nvSpPr>
          <p:spPr>
            <a:xfrm>
              <a:off x="2521031" y="375546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 name="Oval 1391">
              <a:extLst>
                <a:ext uri="{FF2B5EF4-FFF2-40B4-BE49-F238E27FC236}">
                  <a16:creationId xmlns:a16="http://schemas.microsoft.com/office/drawing/2014/main" id="{FE5B4197-64E5-39D9-D76C-12C5D7413218}"/>
                </a:ext>
              </a:extLst>
            </p:cNvPr>
            <p:cNvSpPr/>
            <p:nvPr/>
          </p:nvSpPr>
          <p:spPr>
            <a:xfrm>
              <a:off x="2276724" y="35295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3" name="Oval 1392">
              <a:extLst>
                <a:ext uri="{FF2B5EF4-FFF2-40B4-BE49-F238E27FC236}">
                  <a16:creationId xmlns:a16="http://schemas.microsoft.com/office/drawing/2014/main" id="{15D07655-CB71-5275-1514-B1B77FCD7924}"/>
                </a:ext>
              </a:extLst>
            </p:cNvPr>
            <p:cNvSpPr/>
            <p:nvPr/>
          </p:nvSpPr>
          <p:spPr>
            <a:xfrm>
              <a:off x="2222360" y="36129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Oval 1393">
              <a:extLst>
                <a:ext uri="{FF2B5EF4-FFF2-40B4-BE49-F238E27FC236}">
                  <a16:creationId xmlns:a16="http://schemas.microsoft.com/office/drawing/2014/main" id="{29E2A9E1-65AE-E06C-DBC1-A260BD82F003}"/>
                </a:ext>
              </a:extLst>
            </p:cNvPr>
            <p:cNvSpPr/>
            <p:nvPr/>
          </p:nvSpPr>
          <p:spPr>
            <a:xfrm>
              <a:off x="2534155" y="366015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Oval 1394">
              <a:extLst>
                <a:ext uri="{FF2B5EF4-FFF2-40B4-BE49-F238E27FC236}">
                  <a16:creationId xmlns:a16="http://schemas.microsoft.com/office/drawing/2014/main" id="{EC1E14F8-3D51-4D18-07FF-94B17F151C58}"/>
                </a:ext>
              </a:extLst>
            </p:cNvPr>
            <p:cNvSpPr/>
            <p:nvPr/>
          </p:nvSpPr>
          <p:spPr>
            <a:xfrm>
              <a:off x="2324474" y="35196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Oval 1395">
              <a:extLst>
                <a:ext uri="{FF2B5EF4-FFF2-40B4-BE49-F238E27FC236}">
                  <a16:creationId xmlns:a16="http://schemas.microsoft.com/office/drawing/2014/main" id="{29E494B8-0C23-6FA7-DF3E-29F1583713D6}"/>
                </a:ext>
              </a:extLst>
            </p:cNvPr>
            <p:cNvSpPr/>
            <p:nvPr/>
          </p:nvSpPr>
          <p:spPr>
            <a:xfrm>
              <a:off x="2069960" y="34605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Oval 1396">
              <a:extLst>
                <a:ext uri="{FF2B5EF4-FFF2-40B4-BE49-F238E27FC236}">
                  <a16:creationId xmlns:a16="http://schemas.microsoft.com/office/drawing/2014/main" id="{F766A87E-4EF9-CA0E-EA7E-78A7A0A7C250}"/>
                </a:ext>
              </a:extLst>
            </p:cNvPr>
            <p:cNvSpPr/>
            <p:nvPr/>
          </p:nvSpPr>
          <p:spPr>
            <a:xfrm>
              <a:off x="2362705" y="350775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8" name="Group 1397">
            <a:extLst>
              <a:ext uri="{FF2B5EF4-FFF2-40B4-BE49-F238E27FC236}">
                <a16:creationId xmlns:a16="http://schemas.microsoft.com/office/drawing/2014/main" id="{4792AAD3-C4A8-451A-C9B9-3EA3E307FCE8}"/>
              </a:ext>
            </a:extLst>
          </p:cNvPr>
          <p:cNvGrpSpPr/>
          <p:nvPr/>
        </p:nvGrpSpPr>
        <p:grpSpPr>
          <a:xfrm>
            <a:off x="5170483" y="3318683"/>
            <a:ext cx="248263" cy="282170"/>
            <a:chOff x="2584330" y="3483391"/>
            <a:chExt cx="248263" cy="282170"/>
          </a:xfrm>
        </p:grpSpPr>
        <p:sp>
          <p:nvSpPr>
            <p:cNvPr id="1399" name="Oval 1398">
              <a:extLst>
                <a:ext uri="{FF2B5EF4-FFF2-40B4-BE49-F238E27FC236}">
                  <a16:creationId xmlns:a16="http://schemas.microsoft.com/office/drawing/2014/main" id="{732D3A34-4353-6912-43DA-73D867B7FBAA}"/>
                </a:ext>
              </a:extLst>
            </p:cNvPr>
            <p:cNvSpPr/>
            <p:nvPr/>
          </p:nvSpPr>
          <p:spPr>
            <a:xfrm>
              <a:off x="2585469" y="371682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0" name="Oval 1399">
              <a:extLst>
                <a:ext uri="{FF2B5EF4-FFF2-40B4-BE49-F238E27FC236}">
                  <a16:creationId xmlns:a16="http://schemas.microsoft.com/office/drawing/2014/main" id="{3EA41E9E-843D-BBB9-CEF5-CCB1E3BFB7C7}"/>
                </a:ext>
              </a:extLst>
            </p:cNvPr>
            <p:cNvSpPr/>
            <p:nvPr/>
          </p:nvSpPr>
          <p:spPr>
            <a:xfrm>
              <a:off x="2654694" y="354006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1" name="Oval 1400">
              <a:extLst>
                <a:ext uri="{FF2B5EF4-FFF2-40B4-BE49-F238E27FC236}">
                  <a16:creationId xmlns:a16="http://schemas.microsoft.com/office/drawing/2014/main" id="{ACC54AF2-71D3-B7B9-42D4-7909F19B62A5}"/>
                </a:ext>
              </a:extLst>
            </p:cNvPr>
            <p:cNvSpPr/>
            <p:nvPr/>
          </p:nvSpPr>
          <p:spPr>
            <a:xfrm>
              <a:off x="2590256" y="357869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Oval 1401">
              <a:extLst>
                <a:ext uri="{FF2B5EF4-FFF2-40B4-BE49-F238E27FC236}">
                  <a16:creationId xmlns:a16="http://schemas.microsoft.com/office/drawing/2014/main" id="{EBA79500-BE13-2346-9A90-BFDDE9E7C7F3}"/>
                </a:ext>
              </a:extLst>
            </p:cNvPr>
            <p:cNvSpPr/>
            <p:nvPr/>
          </p:nvSpPr>
          <p:spPr>
            <a:xfrm>
              <a:off x="2722436" y="352290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 name="Oval 1402">
              <a:extLst>
                <a:ext uri="{FF2B5EF4-FFF2-40B4-BE49-F238E27FC236}">
                  <a16:creationId xmlns:a16="http://schemas.microsoft.com/office/drawing/2014/main" id="{E9987CF9-AE4E-35AD-61E4-45DBA22A4A35}"/>
                </a:ext>
              </a:extLst>
            </p:cNvPr>
            <p:cNvSpPr/>
            <p:nvPr/>
          </p:nvSpPr>
          <p:spPr>
            <a:xfrm>
              <a:off x="2617219" y="356691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4" name="Oval 1403">
              <a:extLst>
                <a:ext uri="{FF2B5EF4-FFF2-40B4-BE49-F238E27FC236}">
                  <a16:creationId xmlns:a16="http://schemas.microsoft.com/office/drawing/2014/main" id="{3207D359-B789-6121-665C-264FD31D58F1}"/>
                </a:ext>
              </a:extLst>
            </p:cNvPr>
            <p:cNvSpPr/>
            <p:nvPr/>
          </p:nvSpPr>
          <p:spPr>
            <a:xfrm>
              <a:off x="2786874" y="348426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5" name="Oval 1404">
              <a:extLst>
                <a:ext uri="{FF2B5EF4-FFF2-40B4-BE49-F238E27FC236}">
                  <a16:creationId xmlns:a16="http://schemas.microsoft.com/office/drawing/2014/main" id="{2E9A0EAC-BD2B-7059-ADAE-3317D35FEB04}"/>
                </a:ext>
              </a:extLst>
            </p:cNvPr>
            <p:cNvSpPr/>
            <p:nvPr/>
          </p:nvSpPr>
          <p:spPr>
            <a:xfrm>
              <a:off x="2584330" y="348339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6" name="Group 1405">
            <a:extLst>
              <a:ext uri="{FF2B5EF4-FFF2-40B4-BE49-F238E27FC236}">
                <a16:creationId xmlns:a16="http://schemas.microsoft.com/office/drawing/2014/main" id="{ACEDD154-8138-0707-B55E-44496D58B872}"/>
              </a:ext>
            </a:extLst>
          </p:cNvPr>
          <p:cNvGrpSpPr/>
          <p:nvPr/>
        </p:nvGrpSpPr>
        <p:grpSpPr>
          <a:xfrm>
            <a:off x="4970879" y="3423917"/>
            <a:ext cx="493218" cy="503237"/>
            <a:chOff x="1186691" y="3213591"/>
            <a:chExt cx="493218" cy="503237"/>
          </a:xfrm>
        </p:grpSpPr>
        <p:sp>
          <p:nvSpPr>
            <p:cNvPr id="1413" name="Oval 1412">
              <a:extLst>
                <a:ext uri="{FF2B5EF4-FFF2-40B4-BE49-F238E27FC236}">
                  <a16:creationId xmlns:a16="http://schemas.microsoft.com/office/drawing/2014/main" id="{6E4F3106-8432-8DF6-A76D-E2E9C6B1823D}"/>
                </a:ext>
              </a:extLst>
            </p:cNvPr>
            <p:cNvSpPr/>
            <p:nvPr/>
          </p:nvSpPr>
          <p:spPr>
            <a:xfrm>
              <a:off x="1316991" y="3518710"/>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Oval 1426">
              <a:extLst>
                <a:ext uri="{FF2B5EF4-FFF2-40B4-BE49-F238E27FC236}">
                  <a16:creationId xmlns:a16="http://schemas.microsoft.com/office/drawing/2014/main" id="{E913A374-7896-D9F6-37CE-63DA813180BA}"/>
                </a:ext>
              </a:extLst>
            </p:cNvPr>
            <p:cNvSpPr/>
            <p:nvPr/>
          </p:nvSpPr>
          <p:spPr>
            <a:xfrm>
              <a:off x="1507491" y="362945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 name="Oval 1434">
              <a:extLst>
                <a:ext uri="{FF2B5EF4-FFF2-40B4-BE49-F238E27FC236}">
                  <a16:creationId xmlns:a16="http://schemas.microsoft.com/office/drawing/2014/main" id="{4E2CB24A-5BAE-C43E-23AA-D34B20DE364B}"/>
                </a:ext>
              </a:extLst>
            </p:cNvPr>
            <p:cNvSpPr/>
            <p:nvPr/>
          </p:nvSpPr>
          <p:spPr>
            <a:xfrm>
              <a:off x="1252553" y="3557346"/>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 name="Oval 1448">
              <a:extLst>
                <a:ext uri="{FF2B5EF4-FFF2-40B4-BE49-F238E27FC236}">
                  <a16:creationId xmlns:a16="http://schemas.microsoft.com/office/drawing/2014/main" id="{5FE613FE-D26B-29EC-7806-443DDA53512A}"/>
                </a:ext>
              </a:extLst>
            </p:cNvPr>
            <p:cNvSpPr/>
            <p:nvPr/>
          </p:nvSpPr>
          <p:spPr>
            <a:xfrm>
              <a:off x="1443053" y="366809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Oval 1456">
              <a:extLst>
                <a:ext uri="{FF2B5EF4-FFF2-40B4-BE49-F238E27FC236}">
                  <a16:creationId xmlns:a16="http://schemas.microsoft.com/office/drawing/2014/main" id="{A634D39D-9C04-AF7A-7149-151B0D05CD18}"/>
                </a:ext>
              </a:extLst>
            </p:cNvPr>
            <p:cNvSpPr/>
            <p:nvPr/>
          </p:nvSpPr>
          <p:spPr>
            <a:xfrm>
              <a:off x="1569752" y="352290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Oval 1082">
              <a:extLst>
                <a:ext uri="{FF2B5EF4-FFF2-40B4-BE49-F238E27FC236}">
                  <a16:creationId xmlns:a16="http://schemas.microsoft.com/office/drawing/2014/main" id="{E3EE2DB2-BC72-C524-9FAD-B2A58A42C328}"/>
                </a:ext>
              </a:extLst>
            </p:cNvPr>
            <p:cNvSpPr/>
            <p:nvPr/>
          </p:nvSpPr>
          <p:spPr>
            <a:xfrm>
              <a:off x="1491491" y="355294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Oval 1086">
              <a:extLst>
                <a:ext uri="{FF2B5EF4-FFF2-40B4-BE49-F238E27FC236}">
                  <a16:creationId xmlns:a16="http://schemas.microsoft.com/office/drawing/2014/main" id="{E0D6098C-5FDD-FF1D-1045-4B77D018BF45}"/>
                </a:ext>
              </a:extLst>
            </p:cNvPr>
            <p:cNvSpPr/>
            <p:nvPr/>
          </p:nvSpPr>
          <p:spPr>
            <a:xfrm>
              <a:off x="1437127" y="357278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 name="Oval 1473">
              <a:extLst>
                <a:ext uri="{FF2B5EF4-FFF2-40B4-BE49-F238E27FC236}">
                  <a16:creationId xmlns:a16="http://schemas.microsoft.com/office/drawing/2014/main" id="{0FCF96B7-0DAA-133C-DDDF-00B5143839B2}"/>
                </a:ext>
              </a:extLst>
            </p:cNvPr>
            <p:cNvSpPr/>
            <p:nvPr/>
          </p:nvSpPr>
          <p:spPr>
            <a:xfrm>
              <a:off x="1634190" y="348426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Oval 1480">
              <a:extLst>
                <a:ext uri="{FF2B5EF4-FFF2-40B4-BE49-F238E27FC236}">
                  <a16:creationId xmlns:a16="http://schemas.microsoft.com/office/drawing/2014/main" id="{33D99C73-03D4-6610-E237-6BA78143E80A}"/>
                </a:ext>
              </a:extLst>
            </p:cNvPr>
            <p:cNvSpPr/>
            <p:nvPr/>
          </p:nvSpPr>
          <p:spPr>
            <a:xfrm>
              <a:off x="1186691" y="321359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Oval 1481">
              <a:extLst>
                <a:ext uri="{FF2B5EF4-FFF2-40B4-BE49-F238E27FC236}">
                  <a16:creationId xmlns:a16="http://schemas.microsoft.com/office/drawing/2014/main" id="{A2DC3A40-B530-5963-40A2-5740092A1E56}"/>
                </a:ext>
              </a:extLst>
            </p:cNvPr>
            <p:cNvSpPr/>
            <p:nvPr/>
          </p:nvSpPr>
          <p:spPr>
            <a:xfrm>
              <a:off x="1246627" y="3462040"/>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Oval 1482">
              <a:extLst>
                <a:ext uri="{FF2B5EF4-FFF2-40B4-BE49-F238E27FC236}">
                  <a16:creationId xmlns:a16="http://schemas.microsoft.com/office/drawing/2014/main" id="{95708EE6-2D03-D6EF-BC76-DBDC02AA6A88}"/>
                </a:ext>
              </a:extLst>
            </p:cNvPr>
            <p:cNvSpPr/>
            <p:nvPr/>
          </p:nvSpPr>
          <p:spPr>
            <a:xfrm>
              <a:off x="1563826" y="342759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 name="Oval 1483">
              <a:extLst>
                <a:ext uri="{FF2B5EF4-FFF2-40B4-BE49-F238E27FC236}">
                  <a16:creationId xmlns:a16="http://schemas.microsoft.com/office/drawing/2014/main" id="{4E855AEB-5F6A-2D73-C1C9-2E38A36555E3}"/>
                </a:ext>
              </a:extLst>
            </p:cNvPr>
            <p:cNvSpPr/>
            <p:nvPr/>
          </p:nvSpPr>
          <p:spPr>
            <a:xfrm>
              <a:off x="1348741" y="3368799"/>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5" name="Oval 1484">
              <a:extLst>
                <a:ext uri="{FF2B5EF4-FFF2-40B4-BE49-F238E27FC236}">
                  <a16:creationId xmlns:a16="http://schemas.microsoft.com/office/drawing/2014/main" id="{8FA9FF3D-BEA1-3FF5-F855-23D71BD2EE12}"/>
                </a:ext>
              </a:extLst>
            </p:cNvPr>
            <p:cNvSpPr/>
            <p:nvPr/>
          </p:nvSpPr>
          <p:spPr>
            <a:xfrm>
              <a:off x="1539241" y="347954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6" name="Group 1485">
            <a:extLst>
              <a:ext uri="{FF2B5EF4-FFF2-40B4-BE49-F238E27FC236}">
                <a16:creationId xmlns:a16="http://schemas.microsoft.com/office/drawing/2014/main" id="{D6FD7F61-AA18-A634-0D30-78D3E2C5C68D}"/>
              </a:ext>
            </a:extLst>
          </p:cNvPr>
          <p:cNvGrpSpPr/>
          <p:nvPr/>
        </p:nvGrpSpPr>
        <p:grpSpPr>
          <a:xfrm>
            <a:off x="5450128" y="3141682"/>
            <a:ext cx="485053" cy="196406"/>
            <a:chOff x="1665940" y="3186680"/>
            <a:chExt cx="485053" cy="196406"/>
          </a:xfrm>
        </p:grpSpPr>
        <p:sp>
          <p:nvSpPr>
            <p:cNvPr id="1487" name="Oval 1486">
              <a:extLst>
                <a:ext uri="{FF2B5EF4-FFF2-40B4-BE49-F238E27FC236}">
                  <a16:creationId xmlns:a16="http://schemas.microsoft.com/office/drawing/2014/main" id="{9EF3F379-E182-2575-880C-B8BB988DE5DB}"/>
                </a:ext>
              </a:extLst>
            </p:cNvPr>
            <p:cNvSpPr/>
            <p:nvPr/>
          </p:nvSpPr>
          <p:spPr>
            <a:xfrm>
              <a:off x="1988732" y="32583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Oval 1487">
              <a:extLst>
                <a:ext uri="{FF2B5EF4-FFF2-40B4-BE49-F238E27FC236}">
                  <a16:creationId xmlns:a16="http://schemas.microsoft.com/office/drawing/2014/main" id="{DC5AB19F-AEE0-581D-6463-7A000E1075BF}"/>
                </a:ext>
              </a:extLst>
            </p:cNvPr>
            <p:cNvSpPr/>
            <p:nvPr/>
          </p:nvSpPr>
          <p:spPr>
            <a:xfrm>
              <a:off x="1686198" y="318668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9" name="Oval 1488">
              <a:extLst>
                <a:ext uri="{FF2B5EF4-FFF2-40B4-BE49-F238E27FC236}">
                  <a16:creationId xmlns:a16="http://schemas.microsoft.com/office/drawing/2014/main" id="{02D751F8-5D36-959A-EB96-C3D770843B91}"/>
                </a:ext>
              </a:extLst>
            </p:cNvPr>
            <p:cNvSpPr/>
            <p:nvPr/>
          </p:nvSpPr>
          <p:spPr>
            <a:xfrm>
              <a:off x="1924294" y="32969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0" name="Oval 1489">
              <a:extLst>
                <a:ext uri="{FF2B5EF4-FFF2-40B4-BE49-F238E27FC236}">
                  <a16:creationId xmlns:a16="http://schemas.microsoft.com/office/drawing/2014/main" id="{AE1F5007-C744-15C3-35D2-22326103407D}"/>
                </a:ext>
              </a:extLst>
            </p:cNvPr>
            <p:cNvSpPr/>
            <p:nvPr/>
          </p:nvSpPr>
          <p:spPr>
            <a:xfrm>
              <a:off x="2105274" y="32628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1" name="Oval 1490">
              <a:extLst>
                <a:ext uri="{FF2B5EF4-FFF2-40B4-BE49-F238E27FC236}">
                  <a16:creationId xmlns:a16="http://schemas.microsoft.com/office/drawing/2014/main" id="{CE4FABD3-F62D-2F75-B57B-29FAB3E8634D}"/>
                </a:ext>
              </a:extLst>
            </p:cNvPr>
            <p:cNvSpPr/>
            <p:nvPr/>
          </p:nvSpPr>
          <p:spPr>
            <a:xfrm>
              <a:off x="1918368" y="320165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2" name="Oval 1491">
              <a:extLst>
                <a:ext uri="{FF2B5EF4-FFF2-40B4-BE49-F238E27FC236}">
                  <a16:creationId xmlns:a16="http://schemas.microsoft.com/office/drawing/2014/main" id="{247282BB-3290-D898-3F15-DE4E40365E7B}"/>
                </a:ext>
              </a:extLst>
            </p:cNvPr>
            <p:cNvSpPr/>
            <p:nvPr/>
          </p:nvSpPr>
          <p:spPr>
            <a:xfrm>
              <a:off x="1665940" y="333435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3" name="Oval 1492">
            <a:extLst>
              <a:ext uri="{FF2B5EF4-FFF2-40B4-BE49-F238E27FC236}">
                <a16:creationId xmlns:a16="http://schemas.microsoft.com/office/drawing/2014/main" id="{0927EE1B-59AD-27E1-262C-D6A56FAAEB3D}"/>
              </a:ext>
            </a:extLst>
          </p:cNvPr>
          <p:cNvSpPr/>
          <p:nvPr/>
        </p:nvSpPr>
        <p:spPr>
          <a:xfrm>
            <a:off x="5809611" y="318442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4" name="Group 1493">
            <a:extLst>
              <a:ext uri="{FF2B5EF4-FFF2-40B4-BE49-F238E27FC236}">
                <a16:creationId xmlns:a16="http://schemas.microsoft.com/office/drawing/2014/main" id="{1C1C4694-DE08-4393-8D34-2B36A58F89B4}"/>
              </a:ext>
            </a:extLst>
          </p:cNvPr>
          <p:cNvGrpSpPr/>
          <p:nvPr/>
        </p:nvGrpSpPr>
        <p:grpSpPr>
          <a:xfrm>
            <a:off x="5559907" y="2947829"/>
            <a:ext cx="826641" cy="294823"/>
            <a:chOff x="2417069" y="3187844"/>
            <a:chExt cx="826641" cy="294823"/>
          </a:xfrm>
        </p:grpSpPr>
        <p:sp>
          <p:nvSpPr>
            <p:cNvPr id="1495" name="Oval 1494">
              <a:extLst>
                <a:ext uri="{FF2B5EF4-FFF2-40B4-BE49-F238E27FC236}">
                  <a16:creationId xmlns:a16="http://schemas.microsoft.com/office/drawing/2014/main" id="{064DCA03-06F6-29F3-7033-97C910D8264A}"/>
                </a:ext>
              </a:extLst>
            </p:cNvPr>
            <p:cNvSpPr/>
            <p:nvPr/>
          </p:nvSpPr>
          <p:spPr>
            <a:xfrm>
              <a:off x="2826667" y="324451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6" name="Oval 1495">
              <a:extLst>
                <a:ext uri="{FF2B5EF4-FFF2-40B4-BE49-F238E27FC236}">
                  <a16:creationId xmlns:a16="http://schemas.microsoft.com/office/drawing/2014/main" id="{C23ECD92-B852-11CC-0F09-1D42A4DA2D5D}"/>
                </a:ext>
              </a:extLst>
            </p:cNvPr>
            <p:cNvSpPr/>
            <p:nvPr/>
          </p:nvSpPr>
          <p:spPr>
            <a:xfrm>
              <a:off x="3120008" y="324451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7" name="Oval 1496">
              <a:extLst>
                <a:ext uri="{FF2B5EF4-FFF2-40B4-BE49-F238E27FC236}">
                  <a16:creationId xmlns:a16="http://schemas.microsoft.com/office/drawing/2014/main" id="{8DE314D4-75EC-512B-8546-CD147498DD39}"/>
                </a:ext>
              </a:extLst>
            </p:cNvPr>
            <p:cNvSpPr/>
            <p:nvPr/>
          </p:nvSpPr>
          <p:spPr>
            <a:xfrm>
              <a:off x="2762229" y="328315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8" name="Oval 1497">
              <a:extLst>
                <a:ext uri="{FF2B5EF4-FFF2-40B4-BE49-F238E27FC236}">
                  <a16:creationId xmlns:a16="http://schemas.microsoft.com/office/drawing/2014/main" id="{B74A089D-3EBB-D999-3636-47CA54B5404E}"/>
                </a:ext>
              </a:extLst>
            </p:cNvPr>
            <p:cNvSpPr/>
            <p:nvPr/>
          </p:nvSpPr>
          <p:spPr>
            <a:xfrm>
              <a:off x="3055570" y="328315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9" name="Oval 1498">
              <a:extLst>
                <a:ext uri="{FF2B5EF4-FFF2-40B4-BE49-F238E27FC236}">
                  <a16:creationId xmlns:a16="http://schemas.microsoft.com/office/drawing/2014/main" id="{66C19106-9343-6C91-DAAD-10A18E730A9E}"/>
                </a:ext>
              </a:extLst>
            </p:cNvPr>
            <p:cNvSpPr/>
            <p:nvPr/>
          </p:nvSpPr>
          <p:spPr>
            <a:xfrm>
              <a:off x="2417069" y="325930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0" name="Oval 1499">
              <a:extLst>
                <a:ext uri="{FF2B5EF4-FFF2-40B4-BE49-F238E27FC236}">
                  <a16:creationId xmlns:a16="http://schemas.microsoft.com/office/drawing/2014/main" id="{63BF1E84-1C61-DB40-7F93-6A86983D1C87}"/>
                </a:ext>
              </a:extLst>
            </p:cNvPr>
            <p:cNvSpPr/>
            <p:nvPr/>
          </p:nvSpPr>
          <p:spPr>
            <a:xfrm>
              <a:off x="2569469" y="343393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Oval 1500">
              <a:extLst>
                <a:ext uri="{FF2B5EF4-FFF2-40B4-BE49-F238E27FC236}">
                  <a16:creationId xmlns:a16="http://schemas.microsoft.com/office/drawing/2014/main" id="{B2CCC6DF-5C6D-8C4F-682A-277D76ECD31A}"/>
                </a:ext>
              </a:extLst>
            </p:cNvPr>
            <p:cNvSpPr/>
            <p:nvPr/>
          </p:nvSpPr>
          <p:spPr>
            <a:xfrm>
              <a:off x="2638694" y="323494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2" name="Oval 1501">
              <a:extLst>
                <a:ext uri="{FF2B5EF4-FFF2-40B4-BE49-F238E27FC236}">
                  <a16:creationId xmlns:a16="http://schemas.microsoft.com/office/drawing/2014/main" id="{751785F1-DFEC-2F30-593F-4BD87F158CD4}"/>
                </a:ext>
              </a:extLst>
            </p:cNvPr>
            <p:cNvSpPr/>
            <p:nvPr/>
          </p:nvSpPr>
          <p:spPr>
            <a:xfrm>
              <a:off x="3197991" y="332434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3" name="Oval 1502">
              <a:extLst>
                <a:ext uri="{FF2B5EF4-FFF2-40B4-BE49-F238E27FC236}">
                  <a16:creationId xmlns:a16="http://schemas.microsoft.com/office/drawing/2014/main" id="{4B588805-A3DA-491E-4C07-B852C71F6A54}"/>
                </a:ext>
              </a:extLst>
            </p:cNvPr>
            <p:cNvSpPr/>
            <p:nvPr/>
          </p:nvSpPr>
          <p:spPr>
            <a:xfrm>
              <a:off x="2716510" y="342759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4" name="Oval 1503">
              <a:extLst>
                <a:ext uri="{FF2B5EF4-FFF2-40B4-BE49-F238E27FC236}">
                  <a16:creationId xmlns:a16="http://schemas.microsoft.com/office/drawing/2014/main" id="{EF80D653-C925-C168-2899-7667C79B22E0}"/>
                </a:ext>
              </a:extLst>
            </p:cNvPr>
            <p:cNvSpPr/>
            <p:nvPr/>
          </p:nvSpPr>
          <p:spPr>
            <a:xfrm>
              <a:off x="2756303" y="318784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 name="Oval 1504">
              <a:extLst>
                <a:ext uri="{FF2B5EF4-FFF2-40B4-BE49-F238E27FC236}">
                  <a16:creationId xmlns:a16="http://schemas.microsoft.com/office/drawing/2014/main" id="{54140706-32A8-0021-D797-EE0ED6DAB350}"/>
                </a:ext>
              </a:extLst>
            </p:cNvPr>
            <p:cNvSpPr/>
            <p:nvPr/>
          </p:nvSpPr>
          <p:spPr>
            <a:xfrm>
              <a:off x="3049644" y="318784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Oval 1505">
              <a:extLst>
                <a:ext uri="{FF2B5EF4-FFF2-40B4-BE49-F238E27FC236}">
                  <a16:creationId xmlns:a16="http://schemas.microsoft.com/office/drawing/2014/main" id="{7DD760C6-55AB-DB55-9DD7-FDFC8AC5853D}"/>
                </a:ext>
              </a:extLst>
            </p:cNvPr>
            <p:cNvSpPr/>
            <p:nvPr/>
          </p:nvSpPr>
          <p:spPr>
            <a:xfrm>
              <a:off x="3081252" y="3403227"/>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7" name="Oval 1506">
              <a:extLst>
                <a:ext uri="{FF2B5EF4-FFF2-40B4-BE49-F238E27FC236}">
                  <a16:creationId xmlns:a16="http://schemas.microsoft.com/office/drawing/2014/main" id="{1C68AEA8-DA81-704E-49C3-8597847E6F6C}"/>
                </a:ext>
              </a:extLst>
            </p:cNvPr>
            <p:cNvSpPr/>
            <p:nvPr/>
          </p:nvSpPr>
          <p:spPr>
            <a:xfrm>
              <a:off x="2464819" y="341451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8" name="Oval 1507">
              <a:extLst>
                <a:ext uri="{FF2B5EF4-FFF2-40B4-BE49-F238E27FC236}">
                  <a16:creationId xmlns:a16="http://schemas.microsoft.com/office/drawing/2014/main" id="{70849E63-AB79-305A-B566-C1AFA76713A1}"/>
                </a:ext>
              </a:extLst>
            </p:cNvPr>
            <p:cNvSpPr/>
            <p:nvPr/>
          </p:nvSpPr>
          <p:spPr>
            <a:xfrm>
              <a:off x="2686444" y="339015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9" name="Oval 1508">
              <a:extLst>
                <a:ext uri="{FF2B5EF4-FFF2-40B4-BE49-F238E27FC236}">
                  <a16:creationId xmlns:a16="http://schemas.microsoft.com/office/drawing/2014/main" id="{60F23086-AA01-0EFF-C60F-CD3DA45BE182}"/>
                </a:ext>
              </a:extLst>
            </p:cNvPr>
            <p:cNvSpPr/>
            <p:nvPr/>
          </p:nvSpPr>
          <p:spPr>
            <a:xfrm>
              <a:off x="2818624" y="333435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0" name="Oval 1509">
              <a:extLst>
                <a:ext uri="{FF2B5EF4-FFF2-40B4-BE49-F238E27FC236}">
                  <a16:creationId xmlns:a16="http://schemas.microsoft.com/office/drawing/2014/main" id="{E3504A6C-2240-6522-F4EB-39522C94C714}"/>
                </a:ext>
              </a:extLst>
            </p:cNvPr>
            <p:cNvSpPr/>
            <p:nvPr/>
          </p:nvSpPr>
          <p:spPr>
            <a:xfrm>
              <a:off x="3183366" y="3309986"/>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1" name="Group 1510">
            <a:extLst>
              <a:ext uri="{FF2B5EF4-FFF2-40B4-BE49-F238E27FC236}">
                <a16:creationId xmlns:a16="http://schemas.microsoft.com/office/drawing/2014/main" id="{D4809B79-3CB6-503A-74CD-72DDBAD1D8E3}"/>
              </a:ext>
            </a:extLst>
          </p:cNvPr>
          <p:cNvGrpSpPr/>
          <p:nvPr/>
        </p:nvGrpSpPr>
        <p:grpSpPr>
          <a:xfrm>
            <a:off x="5474366" y="3349734"/>
            <a:ext cx="204282" cy="256931"/>
            <a:chOff x="3087178" y="3459897"/>
            <a:chExt cx="204282" cy="256931"/>
          </a:xfrm>
        </p:grpSpPr>
        <p:sp>
          <p:nvSpPr>
            <p:cNvPr id="1512" name="Oval 1511">
              <a:extLst>
                <a:ext uri="{FF2B5EF4-FFF2-40B4-BE49-F238E27FC236}">
                  <a16:creationId xmlns:a16="http://schemas.microsoft.com/office/drawing/2014/main" id="{A727BEFC-3B9C-9622-4ADA-0B71C4981D35}"/>
                </a:ext>
              </a:extLst>
            </p:cNvPr>
            <p:cNvSpPr/>
            <p:nvPr/>
          </p:nvSpPr>
          <p:spPr>
            <a:xfrm>
              <a:off x="3213991" y="362945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3" name="Oval 1512">
              <a:extLst>
                <a:ext uri="{FF2B5EF4-FFF2-40B4-BE49-F238E27FC236}">
                  <a16:creationId xmlns:a16="http://schemas.microsoft.com/office/drawing/2014/main" id="{FD63BEBC-90DC-3839-B848-63D0C0BF2100}"/>
                </a:ext>
              </a:extLst>
            </p:cNvPr>
            <p:cNvSpPr/>
            <p:nvPr/>
          </p:nvSpPr>
          <p:spPr>
            <a:xfrm>
              <a:off x="3149553" y="366809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4" name="Oval 1513">
              <a:extLst>
                <a:ext uri="{FF2B5EF4-FFF2-40B4-BE49-F238E27FC236}">
                  <a16:creationId xmlns:a16="http://schemas.microsoft.com/office/drawing/2014/main" id="{FFAC773F-20BD-6BD8-9B3D-60D43BD58E37}"/>
                </a:ext>
              </a:extLst>
            </p:cNvPr>
            <p:cNvSpPr/>
            <p:nvPr/>
          </p:nvSpPr>
          <p:spPr>
            <a:xfrm>
              <a:off x="3143627" y="357278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 name="Oval 1514">
              <a:extLst>
                <a:ext uri="{FF2B5EF4-FFF2-40B4-BE49-F238E27FC236}">
                  <a16:creationId xmlns:a16="http://schemas.microsoft.com/office/drawing/2014/main" id="{DC7F1F90-8C50-309C-9973-DB7495F4EF97}"/>
                </a:ext>
              </a:extLst>
            </p:cNvPr>
            <p:cNvSpPr/>
            <p:nvPr/>
          </p:nvSpPr>
          <p:spPr>
            <a:xfrm>
              <a:off x="3151616" y="3459897"/>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6" name="Oval 1515">
              <a:extLst>
                <a:ext uri="{FF2B5EF4-FFF2-40B4-BE49-F238E27FC236}">
                  <a16:creationId xmlns:a16="http://schemas.microsoft.com/office/drawing/2014/main" id="{DFC0CE68-5FC5-1468-D03C-1A20AD915945}"/>
                </a:ext>
              </a:extLst>
            </p:cNvPr>
            <p:cNvSpPr/>
            <p:nvPr/>
          </p:nvSpPr>
          <p:spPr>
            <a:xfrm>
              <a:off x="3087178" y="3498533"/>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7" name="Oval 1516">
              <a:extLst>
                <a:ext uri="{FF2B5EF4-FFF2-40B4-BE49-F238E27FC236}">
                  <a16:creationId xmlns:a16="http://schemas.microsoft.com/office/drawing/2014/main" id="{7C943623-0612-4EFC-DF2A-662A5009517E}"/>
                </a:ext>
              </a:extLst>
            </p:cNvPr>
            <p:cNvSpPr/>
            <p:nvPr/>
          </p:nvSpPr>
          <p:spPr>
            <a:xfrm>
              <a:off x="3245741" y="347954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59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F10E3-37F9-7A90-4687-EB5816F01B8D}"/>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4101538-771A-B84B-30E1-04C526928F46}"/>
              </a:ext>
            </a:extLst>
          </p:cNvPr>
          <p:cNvCxnSpPr>
            <a:cxnSpLocks/>
          </p:cNvCxnSpPr>
          <p:nvPr/>
        </p:nvCxnSpPr>
        <p:spPr>
          <a:xfrm>
            <a:off x="3581400" y="457200"/>
            <a:ext cx="0" cy="5943600"/>
          </a:xfrm>
          <a:prstGeom prst="line">
            <a:avLst/>
          </a:prstGeom>
          <a:ln>
            <a:solidFill>
              <a:srgbClr val="C0CAC7"/>
            </a:solidFill>
          </a:ln>
        </p:spPr>
        <p:style>
          <a:lnRef idx="1">
            <a:schemeClr val="accent1"/>
          </a:lnRef>
          <a:fillRef idx="0">
            <a:schemeClr val="accent1"/>
          </a:fillRef>
          <a:effectRef idx="0">
            <a:schemeClr val="accent1"/>
          </a:effectRef>
          <a:fontRef idx="minor">
            <a:schemeClr val="tx1"/>
          </a:fontRef>
        </p:style>
      </p:cxnSp>
      <p:sp>
        <p:nvSpPr>
          <p:cNvPr id="6" name="Title 4">
            <a:extLst>
              <a:ext uri="{FF2B5EF4-FFF2-40B4-BE49-F238E27FC236}">
                <a16:creationId xmlns:a16="http://schemas.microsoft.com/office/drawing/2014/main" id="{4099ED30-7809-D000-F7C7-3BDB0775667A}"/>
              </a:ext>
            </a:extLst>
          </p:cNvPr>
          <p:cNvSpPr txBox="1">
            <a:spLocks/>
          </p:cNvSpPr>
          <p:nvPr/>
        </p:nvSpPr>
        <p:spPr>
          <a:xfrm>
            <a:off x="609600" y="3075826"/>
            <a:ext cx="3414711" cy="706347"/>
          </a:xfrm>
          <a:prstGeom prst="rect">
            <a:avLst/>
          </a:prstGeom>
        </p:spPr>
        <p:txBody>
          <a:bodyPr wrap="square" lIns="0" tIns="0" rIns="0" bIns="0" anchor="ctr" anchorCtr="0">
            <a:spAutoFit/>
          </a:bodyPr>
          <a:lstStyle>
            <a:lvl1pPr algn="l" defTabSz="914400" rtl="0" eaLnBrk="1" latinLnBrk="0" hangingPunct="1">
              <a:lnSpc>
                <a:spcPct val="85000"/>
              </a:lnSpc>
              <a:spcBef>
                <a:spcPct val="0"/>
              </a:spcBef>
              <a:buNone/>
              <a:defRPr sz="5400" kern="1200">
                <a:solidFill>
                  <a:schemeClr val="accent5"/>
                </a:solidFill>
                <a:latin typeface="+mj-lt"/>
                <a:ea typeface="+mj-ea"/>
                <a:cs typeface="+mj-cs"/>
              </a:defRPr>
            </a:lvl1pPr>
          </a:lstStyle>
          <a:p>
            <a:r>
              <a:rPr lang="en-US" spc="-200">
                <a:solidFill>
                  <a:schemeClr val="bg2"/>
                </a:solidFill>
                <a:latin typeface="+mn-lt"/>
              </a:rPr>
              <a:t>Outline</a:t>
            </a:r>
          </a:p>
        </p:txBody>
      </p:sp>
      <p:sp>
        <p:nvSpPr>
          <p:cNvPr id="8" name="Content Placeholder 13">
            <a:extLst>
              <a:ext uri="{FF2B5EF4-FFF2-40B4-BE49-F238E27FC236}">
                <a16:creationId xmlns:a16="http://schemas.microsoft.com/office/drawing/2014/main" id="{EA48ED01-3E6C-6371-5AC1-192166170549}"/>
              </a:ext>
            </a:extLst>
          </p:cNvPr>
          <p:cNvSpPr txBox="1">
            <a:spLocks/>
          </p:cNvSpPr>
          <p:nvPr/>
        </p:nvSpPr>
        <p:spPr>
          <a:xfrm>
            <a:off x="3886200" y="457200"/>
            <a:ext cx="7696199" cy="5943600"/>
          </a:xfrm>
          <a:prstGeom prst="rect">
            <a:avLst/>
          </a:prstGeom>
        </p:spPr>
        <p:txBody>
          <a:bodyPr anchor="ctr" anchorCtr="0">
            <a:normAutofit/>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7525" indent="-517525">
              <a:spcAft>
                <a:spcPts val="1000"/>
              </a:spcAft>
              <a:buClr>
                <a:schemeClr val="accent1"/>
              </a:buClr>
              <a:buFont typeface="+mj-lt"/>
              <a:buAutoNum type="arabicPeriod"/>
            </a:pPr>
            <a:r>
              <a:rPr lang="en-US" dirty="0">
                <a:solidFill>
                  <a:srgbClr val="43525A"/>
                </a:solidFill>
              </a:rPr>
              <a:t>Wildfire Impacts on Water Quality</a:t>
            </a:r>
          </a:p>
          <a:p>
            <a:pPr marL="517525" indent="-517525">
              <a:spcAft>
                <a:spcPts val="1000"/>
              </a:spcAft>
              <a:buClr>
                <a:schemeClr val="accent1"/>
              </a:buClr>
              <a:buFont typeface="+mj-lt"/>
              <a:buAutoNum type="arabicPeriod"/>
            </a:pPr>
            <a:r>
              <a:rPr lang="en-US" dirty="0">
                <a:solidFill>
                  <a:srgbClr val="43525A"/>
                </a:solidFill>
              </a:rPr>
              <a:t>Filling Data Gaps with Modeling </a:t>
            </a:r>
          </a:p>
          <a:p>
            <a:pPr marL="517525" indent="-517525">
              <a:spcAft>
                <a:spcPts val="1000"/>
              </a:spcAft>
              <a:buClr>
                <a:schemeClr val="accent1"/>
              </a:buClr>
              <a:buFont typeface="+mj-lt"/>
              <a:buAutoNum type="arabicPeriod"/>
            </a:pPr>
            <a:r>
              <a:rPr lang="en-US" dirty="0">
                <a:solidFill>
                  <a:srgbClr val="43525A"/>
                </a:solidFill>
              </a:rPr>
              <a:t>Model Verification with Bench Testing </a:t>
            </a:r>
          </a:p>
          <a:p>
            <a:pPr marL="517525" indent="-517525">
              <a:spcAft>
                <a:spcPts val="1000"/>
              </a:spcAft>
              <a:buClr>
                <a:schemeClr val="accent1"/>
              </a:buClr>
              <a:buFont typeface="+mj-lt"/>
              <a:buAutoNum type="arabicPeriod"/>
            </a:pPr>
            <a:r>
              <a:rPr lang="en-US" dirty="0">
                <a:solidFill>
                  <a:srgbClr val="43525A"/>
                </a:solidFill>
              </a:rPr>
              <a:t>Demonstration of Model Dashboard</a:t>
            </a:r>
          </a:p>
        </p:txBody>
      </p:sp>
    </p:spTree>
    <p:extLst>
      <p:ext uri="{BB962C8B-B14F-4D97-AF65-F5344CB8AC3E}">
        <p14:creationId xmlns:p14="http://schemas.microsoft.com/office/powerpoint/2010/main" val="2364435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AEF8-0DBE-FE79-2403-830EA388F7E3}"/>
            </a:ext>
          </a:extLst>
        </p:cNvPr>
        <p:cNvGrpSpPr/>
        <p:nvPr/>
      </p:nvGrpSpPr>
      <p:grpSpPr>
        <a:xfrm>
          <a:off x="0" y="0"/>
          <a:ext cx="0" cy="0"/>
          <a:chOff x="0" y="0"/>
          <a:chExt cx="0" cy="0"/>
        </a:xfrm>
      </p:grpSpPr>
      <p:sp>
        <p:nvSpPr>
          <p:cNvPr id="7" name="Content Placeholder 9">
            <a:extLst>
              <a:ext uri="{FF2B5EF4-FFF2-40B4-BE49-F238E27FC236}">
                <a16:creationId xmlns:a16="http://schemas.microsoft.com/office/drawing/2014/main" id="{436A1B3B-8D5B-7F70-6CA0-A509A45F0D29}"/>
              </a:ext>
            </a:extLst>
          </p:cNvPr>
          <p:cNvSpPr txBox="1">
            <a:spLocks/>
          </p:cNvSpPr>
          <p:nvPr/>
        </p:nvSpPr>
        <p:spPr>
          <a:xfrm>
            <a:off x="609600" y="1968685"/>
            <a:ext cx="4280452" cy="438766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Ash-spiked water fell on the 1:1 line</a:t>
            </a:r>
          </a:p>
          <a:p>
            <a:pPr lvl="1"/>
            <a:r>
              <a:rPr lang="en-US" dirty="0"/>
              <a:t>“Harder” to treat than usual</a:t>
            </a:r>
          </a:p>
          <a:p>
            <a:pPr lvl="1"/>
            <a:r>
              <a:rPr lang="en-US" dirty="0"/>
              <a:t>Model provides good prediction</a:t>
            </a:r>
          </a:p>
          <a:p>
            <a:endParaRPr lang="en-US"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56BE0491-C36B-AD95-A849-46D09273E2AE}"/>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14CC339B-D10F-8ABE-D682-9ADDAB1D8BF2}"/>
              </a:ext>
            </a:extLst>
          </p:cNvPr>
          <p:cNvSpPr>
            <a:spLocks noGrp="1"/>
          </p:cNvSpPr>
          <p:nvPr>
            <p:ph type="sldNum" sz="quarter" idx="11"/>
          </p:nvPr>
        </p:nvSpPr>
        <p:spPr/>
        <p:txBody>
          <a:bodyPr/>
          <a:lstStyle/>
          <a:p>
            <a:fld id="{04E9CEDC-B5D7-4E9A-BA46-5FD30BEA372C}" type="slidenum">
              <a:rPr lang="en-US" smtClean="0"/>
              <a:pPr/>
              <a:t>20</a:t>
            </a:fld>
            <a:endParaRPr lang="en-US"/>
          </a:p>
        </p:txBody>
      </p:sp>
      <p:sp>
        <p:nvSpPr>
          <p:cNvPr id="6" name="Title 3">
            <a:extLst>
              <a:ext uri="{FF2B5EF4-FFF2-40B4-BE49-F238E27FC236}">
                <a16:creationId xmlns:a16="http://schemas.microsoft.com/office/drawing/2014/main" id="{C444E243-641E-B759-C6BE-1C1904AAE0E2}"/>
              </a:ext>
            </a:extLst>
          </p:cNvPr>
          <p:cNvSpPr txBox="1">
            <a:spLocks/>
          </p:cNvSpPr>
          <p:nvPr/>
        </p:nvSpPr>
        <p:spPr>
          <a:xfrm>
            <a:off x="703343" y="643361"/>
            <a:ext cx="10972800" cy="523220"/>
          </a:xfrm>
          <a:prstGeom prst="rect">
            <a:avLst/>
          </a:prstGeom>
        </p:spPr>
        <p:txBody>
          <a:bodyPr vert="horz" lIns="0" tIns="0" rIns="0" bIns="0" rtlCol="0" anchor="t" anchorCtr="0">
            <a:spAutoFit/>
          </a:bodyPr>
          <a:lstStyle>
            <a:lvl1pPr algn="l" defTabSz="914400" rtl="0" eaLnBrk="1" latinLnBrk="0" hangingPunct="1">
              <a:lnSpc>
                <a:spcPct val="85000"/>
              </a:lnSpc>
              <a:spcBef>
                <a:spcPct val="0"/>
              </a:spcBef>
              <a:buNone/>
              <a:defRPr sz="4000" kern="1200" spc="-50" baseline="0">
                <a:solidFill>
                  <a:schemeClr val="tx1"/>
                </a:solidFill>
                <a:latin typeface="+mn-lt"/>
                <a:ea typeface="+mj-ea"/>
                <a:cs typeface="+mj-cs"/>
              </a:defRPr>
            </a:lvl1pPr>
          </a:lstStyle>
          <a:p>
            <a:r>
              <a:rPr lang="en-US" dirty="0"/>
              <a:t>Compare bench scale testing to model</a:t>
            </a:r>
          </a:p>
        </p:txBody>
      </p:sp>
      <p:pic>
        <p:nvPicPr>
          <p:cNvPr id="3" name="Picture 2" descr="A diagram of a graph&#10;&#10;AI-generated content may be incorrect.">
            <a:extLst>
              <a:ext uri="{FF2B5EF4-FFF2-40B4-BE49-F238E27FC236}">
                <a16:creationId xmlns:a16="http://schemas.microsoft.com/office/drawing/2014/main" id="{8D65AFC0-B360-0877-1F32-6EB290F07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739" y="1868395"/>
            <a:ext cx="6857722" cy="4571815"/>
          </a:xfrm>
          <a:prstGeom prst="rect">
            <a:avLst/>
          </a:prstGeom>
        </p:spPr>
      </p:pic>
      <p:pic>
        <p:nvPicPr>
          <p:cNvPr id="9" name="Picture 8" descr="A diagram of a graph&#10;&#10;AI-generated content may be incorrect.">
            <a:extLst>
              <a:ext uri="{FF2B5EF4-FFF2-40B4-BE49-F238E27FC236}">
                <a16:creationId xmlns:a16="http://schemas.microsoft.com/office/drawing/2014/main" id="{CF8BD023-5869-4183-B2E3-2253B83AC401}"/>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181739" y="1868395"/>
            <a:ext cx="6857722" cy="4571815"/>
          </a:xfrm>
          <a:prstGeom prst="rect">
            <a:avLst/>
          </a:prstGeom>
        </p:spPr>
      </p:pic>
    </p:spTree>
    <p:extLst>
      <p:ext uri="{BB962C8B-B14F-4D97-AF65-F5344CB8AC3E}">
        <p14:creationId xmlns:p14="http://schemas.microsoft.com/office/powerpoint/2010/main" val="373583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B7B0F9-4A54-AB81-70B2-E181C42B85F5}"/>
              </a:ext>
            </a:extLst>
          </p:cNvPr>
          <p:cNvSpPr>
            <a:spLocks noGrp="1"/>
          </p:cNvSpPr>
          <p:nvPr>
            <p:ph type="title"/>
          </p:nvPr>
        </p:nvSpPr>
        <p:spPr>
          <a:xfrm>
            <a:off x="609600" y="509323"/>
            <a:ext cx="10972800" cy="837152"/>
          </a:xfrm>
        </p:spPr>
        <p:txBody>
          <a:bodyPr/>
          <a:lstStyle/>
          <a:p>
            <a:r>
              <a:rPr lang="en-US" sz="3200" dirty="0"/>
              <a:t>Model coagulation TOC removal</a:t>
            </a:r>
            <a:br>
              <a:rPr lang="en-US" sz="3200" dirty="0"/>
            </a:br>
            <a:r>
              <a:rPr lang="en-US" sz="3200" dirty="0"/>
              <a:t>(target Settled Water Alkalinity &gt;20 mg/L)</a:t>
            </a:r>
          </a:p>
        </p:txBody>
      </p:sp>
      <p:sp>
        <p:nvSpPr>
          <p:cNvPr id="4" name="Footer Placeholder 3">
            <a:extLst>
              <a:ext uri="{FF2B5EF4-FFF2-40B4-BE49-F238E27FC236}">
                <a16:creationId xmlns:a16="http://schemas.microsoft.com/office/drawing/2014/main" id="{5AD6339E-F9AB-033A-352A-23914D17B60B}"/>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30E8B8E0-242F-D3D1-CDB8-6540DF141418}"/>
              </a:ext>
            </a:extLst>
          </p:cNvPr>
          <p:cNvSpPr>
            <a:spLocks noGrp="1"/>
          </p:cNvSpPr>
          <p:nvPr>
            <p:ph type="sldNum" sz="quarter" idx="11"/>
          </p:nvPr>
        </p:nvSpPr>
        <p:spPr/>
        <p:txBody>
          <a:bodyPr/>
          <a:lstStyle/>
          <a:p>
            <a:fld id="{04E9CEDC-B5D7-4E9A-BA46-5FD30BEA372C}" type="slidenum">
              <a:rPr lang="en-US" smtClean="0"/>
              <a:pPr/>
              <a:t>21</a:t>
            </a:fld>
            <a:endParaRPr lang="en-US"/>
          </a:p>
        </p:txBody>
      </p:sp>
      <p:graphicFrame>
        <p:nvGraphicFramePr>
          <p:cNvPr id="6" name="Table 5">
            <a:extLst>
              <a:ext uri="{FF2B5EF4-FFF2-40B4-BE49-F238E27FC236}">
                <a16:creationId xmlns:a16="http://schemas.microsoft.com/office/drawing/2014/main" id="{F10460EF-9289-62D2-07D1-5AB175BEB502}"/>
              </a:ext>
            </a:extLst>
          </p:cNvPr>
          <p:cNvGraphicFramePr>
            <a:graphicFrameLocks noGrp="1"/>
          </p:cNvGraphicFramePr>
          <p:nvPr>
            <p:extLst>
              <p:ext uri="{D42A27DB-BD31-4B8C-83A1-F6EECF244321}">
                <p14:modId xmlns:p14="http://schemas.microsoft.com/office/powerpoint/2010/main" val="2597973507"/>
              </p:ext>
            </p:extLst>
          </p:nvPr>
        </p:nvGraphicFramePr>
        <p:xfrm>
          <a:off x="570660" y="1829436"/>
          <a:ext cx="11050679" cy="1777583"/>
        </p:xfrm>
        <a:graphic>
          <a:graphicData uri="http://schemas.openxmlformats.org/drawingml/2006/table">
            <a:tbl>
              <a:tblPr firstRow="1" bandRow="1">
                <a:tableStyleId>{5C22544A-7EE6-4342-B048-85BDC9FD1C3A}</a:tableStyleId>
              </a:tblPr>
              <a:tblGrid>
                <a:gridCol w="951954">
                  <a:extLst>
                    <a:ext uri="{9D8B030D-6E8A-4147-A177-3AD203B41FA5}">
                      <a16:colId xmlns:a16="http://schemas.microsoft.com/office/drawing/2014/main" val="3221025196"/>
                    </a:ext>
                  </a:extLst>
                </a:gridCol>
                <a:gridCol w="1298585">
                  <a:extLst>
                    <a:ext uri="{9D8B030D-6E8A-4147-A177-3AD203B41FA5}">
                      <a16:colId xmlns:a16="http://schemas.microsoft.com/office/drawing/2014/main" val="1614080824"/>
                    </a:ext>
                  </a:extLst>
                </a:gridCol>
                <a:gridCol w="761094">
                  <a:extLst>
                    <a:ext uri="{9D8B030D-6E8A-4147-A177-3AD203B41FA5}">
                      <a16:colId xmlns:a16="http://schemas.microsoft.com/office/drawing/2014/main" val="3149264738"/>
                    </a:ext>
                  </a:extLst>
                </a:gridCol>
                <a:gridCol w="1526954">
                  <a:extLst>
                    <a:ext uri="{9D8B030D-6E8A-4147-A177-3AD203B41FA5}">
                      <a16:colId xmlns:a16="http://schemas.microsoft.com/office/drawing/2014/main" val="1941069912"/>
                    </a:ext>
                  </a:extLst>
                </a:gridCol>
                <a:gridCol w="1340945">
                  <a:extLst>
                    <a:ext uri="{9D8B030D-6E8A-4147-A177-3AD203B41FA5}">
                      <a16:colId xmlns:a16="http://schemas.microsoft.com/office/drawing/2014/main" val="2230598274"/>
                    </a:ext>
                  </a:extLst>
                </a:gridCol>
                <a:gridCol w="1682813">
                  <a:extLst>
                    <a:ext uri="{9D8B030D-6E8A-4147-A177-3AD203B41FA5}">
                      <a16:colId xmlns:a16="http://schemas.microsoft.com/office/drawing/2014/main" val="1192171248"/>
                    </a:ext>
                  </a:extLst>
                </a:gridCol>
                <a:gridCol w="1162778">
                  <a:extLst>
                    <a:ext uri="{9D8B030D-6E8A-4147-A177-3AD203B41FA5}">
                      <a16:colId xmlns:a16="http://schemas.microsoft.com/office/drawing/2014/main" val="3254552071"/>
                    </a:ext>
                  </a:extLst>
                </a:gridCol>
                <a:gridCol w="1162778">
                  <a:extLst>
                    <a:ext uri="{9D8B030D-6E8A-4147-A177-3AD203B41FA5}">
                      <a16:colId xmlns:a16="http://schemas.microsoft.com/office/drawing/2014/main" val="3185634109"/>
                    </a:ext>
                  </a:extLst>
                </a:gridCol>
                <a:gridCol w="1162778">
                  <a:extLst>
                    <a:ext uri="{9D8B030D-6E8A-4147-A177-3AD203B41FA5}">
                      <a16:colId xmlns:a16="http://schemas.microsoft.com/office/drawing/2014/main" val="3897421560"/>
                    </a:ext>
                  </a:extLst>
                </a:gridCol>
              </a:tblGrid>
              <a:tr h="648293">
                <a:tc>
                  <a:txBody>
                    <a:bodyPr/>
                    <a:lstStyle/>
                    <a:p>
                      <a:pPr algn="ctr"/>
                      <a:r>
                        <a:rPr lang="en-US" sz="1600" dirty="0"/>
                        <a:t>Raw DOC (mg/L)</a:t>
                      </a:r>
                    </a:p>
                  </a:txBody>
                  <a:tcPr/>
                </a:tc>
                <a:tc>
                  <a:txBody>
                    <a:bodyPr/>
                    <a:lstStyle/>
                    <a:p>
                      <a:pPr algn="ctr"/>
                      <a:r>
                        <a:rPr lang="en-US" sz="1600" dirty="0"/>
                        <a:t>Raw Alkalinity (mg/L)</a:t>
                      </a:r>
                    </a:p>
                  </a:txBody>
                  <a:tcPr/>
                </a:tc>
                <a:tc>
                  <a:txBody>
                    <a:bodyPr/>
                    <a:lstStyle/>
                    <a:p>
                      <a:pPr algn="ctr"/>
                      <a:r>
                        <a:rPr lang="en-US" sz="1600"/>
                        <a:t>Raw pH</a:t>
                      </a:r>
                    </a:p>
                  </a:txBody>
                  <a:tcPr/>
                </a:tc>
                <a:tc>
                  <a:txBody>
                    <a:bodyPr/>
                    <a:lstStyle/>
                    <a:p>
                      <a:pPr algn="ctr"/>
                      <a:r>
                        <a:rPr lang="en-US" sz="1600" dirty="0"/>
                        <a:t>Min. Ferric Dose (mg/L)*</a:t>
                      </a:r>
                    </a:p>
                  </a:txBody>
                  <a:tcPr/>
                </a:tc>
                <a:tc>
                  <a:txBody>
                    <a:bodyPr/>
                    <a:lstStyle/>
                    <a:p>
                      <a:pPr algn="ctr"/>
                      <a:r>
                        <a:rPr lang="en-US" sz="1600"/>
                        <a:t>Caustic Dose (mg/L)</a:t>
                      </a:r>
                    </a:p>
                  </a:txBody>
                  <a:tcPr/>
                </a:tc>
                <a:tc>
                  <a:txBody>
                    <a:bodyPr/>
                    <a:lstStyle/>
                    <a:p>
                      <a:pPr algn="ctr"/>
                      <a:r>
                        <a:rPr lang="en-US" sz="1600" dirty="0"/>
                        <a:t>Settled Water pH</a:t>
                      </a:r>
                    </a:p>
                  </a:txBody>
                  <a:tcPr/>
                </a:tc>
                <a:tc>
                  <a:txBody>
                    <a:bodyPr/>
                    <a:lstStyle/>
                    <a:p>
                      <a:pPr algn="ctr"/>
                      <a:r>
                        <a:rPr lang="en-US" sz="1600" dirty="0"/>
                        <a:t>Final DOC (mg/L)</a:t>
                      </a:r>
                    </a:p>
                  </a:txBody>
                  <a:tcPr/>
                </a:tc>
                <a:tc>
                  <a:txBody>
                    <a:bodyPr/>
                    <a:lstStyle/>
                    <a:p>
                      <a:pPr algn="ctr"/>
                      <a:r>
                        <a:rPr lang="en-US" sz="1600" dirty="0"/>
                        <a:t>TOC removal Required</a:t>
                      </a:r>
                    </a:p>
                  </a:txBody>
                  <a:tcPr/>
                </a:tc>
                <a:tc>
                  <a:txBody>
                    <a:bodyPr/>
                    <a:lstStyle/>
                    <a:p>
                      <a:pPr algn="ctr"/>
                      <a:r>
                        <a:rPr lang="en-US" sz="1600" dirty="0"/>
                        <a:t>Actual TOC Removal</a:t>
                      </a:r>
                    </a:p>
                  </a:txBody>
                  <a:tcPr/>
                </a:tc>
                <a:extLst>
                  <a:ext uri="{0D108BD9-81ED-4DB2-BD59-A6C34878D82A}">
                    <a16:rowId xmlns:a16="http://schemas.microsoft.com/office/drawing/2014/main" val="3949582109"/>
                  </a:ext>
                </a:extLst>
              </a:tr>
              <a:tr h="375503">
                <a:tc rowSpan="2">
                  <a:txBody>
                    <a:bodyPr/>
                    <a:lstStyle/>
                    <a:p>
                      <a:pPr algn="ctr"/>
                      <a:r>
                        <a:rPr lang="en-US" sz="1600" dirty="0"/>
                        <a:t>3.2</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30</a:t>
                      </a:r>
                    </a:p>
                  </a:txBody>
                  <a:tcPr anchor="ctr"/>
                </a:tc>
                <a:tc>
                  <a:txBody>
                    <a:bodyPr/>
                    <a:lstStyle/>
                    <a:p>
                      <a:pPr algn="ctr"/>
                      <a:r>
                        <a:rPr lang="en-US" sz="1600"/>
                        <a:t>7.5</a:t>
                      </a:r>
                    </a:p>
                  </a:txBody>
                  <a:tcPr anchor="ctr"/>
                </a:tc>
                <a:tc>
                  <a:txBody>
                    <a:bodyPr/>
                    <a:lstStyle/>
                    <a:p>
                      <a:pPr algn="ctr"/>
                      <a:r>
                        <a:rPr lang="en-US" sz="1600" dirty="0"/>
                        <a:t>60</a:t>
                      </a:r>
                    </a:p>
                  </a:txBody>
                  <a:tcPr anchor="ctr"/>
                </a:tc>
                <a:tc>
                  <a:txBody>
                    <a:bodyPr/>
                    <a:lstStyle/>
                    <a:p>
                      <a:pPr algn="ctr"/>
                      <a:r>
                        <a:rPr lang="en-US" sz="1600" dirty="0"/>
                        <a:t>22</a:t>
                      </a:r>
                    </a:p>
                  </a:txBody>
                  <a:tcPr anchor="ctr"/>
                </a:tc>
                <a:tc>
                  <a:txBody>
                    <a:bodyPr/>
                    <a:lstStyle/>
                    <a:p>
                      <a:pPr algn="ctr"/>
                      <a:r>
                        <a:rPr lang="en-US" sz="1600" dirty="0"/>
                        <a:t>6.6</a:t>
                      </a:r>
                    </a:p>
                  </a:txBody>
                  <a:tcPr anchor="ctr"/>
                </a:tc>
                <a:tc>
                  <a:txBody>
                    <a:bodyPr/>
                    <a:lstStyle/>
                    <a:p>
                      <a:pPr algn="ctr"/>
                      <a:r>
                        <a:rPr lang="en-US" sz="1600"/>
                        <a:t>2.0</a:t>
                      </a:r>
                    </a:p>
                  </a:txBody>
                  <a:tcPr anchor="ctr"/>
                </a:tc>
                <a:tc>
                  <a:txBody>
                    <a:bodyPr/>
                    <a:lstStyle/>
                    <a:p>
                      <a:pPr algn="ctr"/>
                      <a:r>
                        <a:rPr lang="en-US" sz="1600" dirty="0"/>
                        <a:t>35%</a:t>
                      </a:r>
                    </a:p>
                  </a:txBody>
                  <a:tcPr anchor="ctr"/>
                </a:tc>
                <a:tc>
                  <a:txBody>
                    <a:bodyPr/>
                    <a:lstStyle/>
                    <a:p>
                      <a:pPr marL="285750" indent="-285750" algn="ctr">
                        <a:buFont typeface="Wingdings" panose="05000000000000000000" pitchFamily="2" charset="2"/>
                        <a:buChar char="ü"/>
                      </a:pPr>
                      <a:r>
                        <a:rPr lang="en-US" sz="1600" b="1" dirty="0">
                          <a:solidFill>
                            <a:srgbClr val="00B050"/>
                          </a:solidFill>
                        </a:rPr>
                        <a:t>37.5%</a:t>
                      </a:r>
                    </a:p>
                  </a:txBody>
                  <a:tcPr anchor="ctr"/>
                </a:tc>
                <a:extLst>
                  <a:ext uri="{0D108BD9-81ED-4DB2-BD59-A6C34878D82A}">
                    <a16:rowId xmlns:a16="http://schemas.microsoft.com/office/drawing/2014/main" val="207276518"/>
                  </a:ext>
                </a:extLst>
              </a:tr>
              <a:tr h="375503">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algn="ctr"/>
                      <a:r>
                        <a:rPr lang="en-US" sz="1600" dirty="0"/>
                        <a:t>45</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a:t>7.5-8.5</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50</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1.5</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6.2</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2.0</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35%</a:t>
                      </a:r>
                    </a:p>
                  </a:txBody>
                  <a:tcPr anchor="ctr">
                    <a:lnB w="12700" cap="flat" cmpd="sng" algn="ctr">
                      <a:solidFill>
                        <a:schemeClr val="tx1"/>
                      </a:solidFill>
                      <a:prstDash val="solid"/>
                      <a:round/>
                      <a:headEnd type="none" w="med" len="med"/>
                      <a:tailEnd type="none" w="med" len="med"/>
                    </a:lnB>
                  </a:tcPr>
                </a:tc>
                <a:tc>
                  <a:txBody>
                    <a:bodyPr/>
                    <a:lstStyle/>
                    <a:p>
                      <a:pPr marL="285750" indent="-285750" algn="ctr">
                        <a:buFont typeface="Wingdings" panose="05000000000000000000" pitchFamily="2" charset="2"/>
                        <a:buChar char="ü"/>
                      </a:pPr>
                      <a:r>
                        <a:rPr lang="en-US" sz="1600" b="1" dirty="0">
                          <a:solidFill>
                            <a:srgbClr val="00B050"/>
                          </a:solidFill>
                        </a:rPr>
                        <a:t>37.5%</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7337343"/>
                  </a:ext>
                </a:extLst>
              </a:tr>
            </a:tbl>
          </a:graphicData>
        </a:graphic>
      </p:graphicFrame>
      <p:sp>
        <p:nvSpPr>
          <p:cNvPr id="2" name="TextBox 1">
            <a:extLst>
              <a:ext uri="{FF2B5EF4-FFF2-40B4-BE49-F238E27FC236}">
                <a16:creationId xmlns:a16="http://schemas.microsoft.com/office/drawing/2014/main" id="{0E20FF84-6FAD-FC99-906D-D58DE801A4E4}"/>
              </a:ext>
            </a:extLst>
          </p:cNvPr>
          <p:cNvSpPr txBox="1"/>
          <p:nvPr/>
        </p:nvSpPr>
        <p:spPr>
          <a:xfrm>
            <a:off x="3850268" y="6356350"/>
            <a:ext cx="5111015" cy="307777"/>
          </a:xfrm>
          <a:prstGeom prst="rect">
            <a:avLst/>
          </a:prstGeom>
          <a:noFill/>
        </p:spPr>
        <p:txBody>
          <a:bodyPr wrap="square" rtlCol="0">
            <a:spAutoFit/>
          </a:bodyPr>
          <a:lstStyle/>
          <a:p>
            <a:r>
              <a:rPr lang="en-US" sz="1400" b="1" dirty="0"/>
              <a:t>*Minimum ferric dose required for TOC removal</a:t>
            </a:r>
          </a:p>
        </p:txBody>
      </p:sp>
    </p:spTree>
    <p:extLst>
      <p:ext uri="{BB962C8B-B14F-4D97-AF65-F5344CB8AC3E}">
        <p14:creationId xmlns:p14="http://schemas.microsoft.com/office/powerpoint/2010/main" val="2830450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5E17B-EF9C-8083-0869-21C813F024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7B808C-0905-0643-BD9A-4D2589BD4026}"/>
              </a:ext>
            </a:extLst>
          </p:cNvPr>
          <p:cNvSpPr>
            <a:spLocks noGrp="1"/>
          </p:cNvSpPr>
          <p:nvPr>
            <p:ph type="title"/>
          </p:nvPr>
        </p:nvSpPr>
        <p:spPr>
          <a:xfrm>
            <a:off x="609600" y="509323"/>
            <a:ext cx="10972800" cy="837152"/>
          </a:xfrm>
        </p:spPr>
        <p:txBody>
          <a:bodyPr/>
          <a:lstStyle/>
          <a:p>
            <a:r>
              <a:rPr lang="en-US" sz="3200" dirty="0"/>
              <a:t>Model coagulation TOC removal</a:t>
            </a:r>
            <a:br>
              <a:rPr lang="en-US" sz="3200" dirty="0"/>
            </a:br>
            <a:r>
              <a:rPr lang="en-US" sz="3200" dirty="0"/>
              <a:t>(target Settled Water Alkalinity &gt;20 mg/L)</a:t>
            </a:r>
          </a:p>
        </p:txBody>
      </p:sp>
      <p:sp>
        <p:nvSpPr>
          <p:cNvPr id="4" name="Footer Placeholder 3">
            <a:extLst>
              <a:ext uri="{FF2B5EF4-FFF2-40B4-BE49-F238E27FC236}">
                <a16:creationId xmlns:a16="http://schemas.microsoft.com/office/drawing/2014/main" id="{1296E7C5-4FA4-1339-08DC-F328FDBCA8B4}"/>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181801D6-38E3-A9EB-0566-DE642C99F7C8}"/>
              </a:ext>
            </a:extLst>
          </p:cNvPr>
          <p:cNvSpPr>
            <a:spLocks noGrp="1"/>
          </p:cNvSpPr>
          <p:nvPr>
            <p:ph type="sldNum" sz="quarter" idx="11"/>
          </p:nvPr>
        </p:nvSpPr>
        <p:spPr/>
        <p:txBody>
          <a:bodyPr/>
          <a:lstStyle/>
          <a:p>
            <a:fld id="{04E9CEDC-B5D7-4E9A-BA46-5FD30BEA372C}" type="slidenum">
              <a:rPr lang="en-US" smtClean="0"/>
              <a:pPr/>
              <a:t>22</a:t>
            </a:fld>
            <a:endParaRPr lang="en-US"/>
          </a:p>
        </p:txBody>
      </p:sp>
      <p:graphicFrame>
        <p:nvGraphicFramePr>
          <p:cNvPr id="6" name="Table 5">
            <a:extLst>
              <a:ext uri="{FF2B5EF4-FFF2-40B4-BE49-F238E27FC236}">
                <a16:creationId xmlns:a16="http://schemas.microsoft.com/office/drawing/2014/main" id="{49016898-6C4D-B544-AC55-1D0E884C0244}"/>
              </a:ext>
            </a:extLst>
          </p:cNvPr>
          <p:cNvGraphicFramePr>
            <a:graphicFrameLocks noGrp="1"/>
          </p:cNvGraphicFramePr>
          <p:nvPr/>
        </p:nvGraphicFramePr>
        <p:xfrm>
          <a:off x="570660" y="1829436"/>
          <a:ext cx="11050679" cy="3890446"/>
        </p:xfrm>
        <a:graphic>
          <a:graphicData uri="http://schemas.openxmlformats.org/drawingml/2006/table">
            <a:tbl>
              <a:tblPr firstRow="1" bandRow="1">
                <a:tableStyleId>{5C22544A-7EE6-4342-B048-85BDC9FD1C3A}</a:tableStyleId>
              </a:tblPr>
              <a:tblGrid>
                <a:gridCol w="951954">
                  <a:extLst>
                    <a:ext uri="{9D8B030D-6E8A-4147-A177-3AD203B41FA5}">
                      <a16:colId xmlns:a16="http://schemas.microsoft.com/office/drawing/2014/main" val="3221025196"/>
                    </a:ext>
                  </a:extLst>
                </a:gridCol>
                <a:gridCol w="1298585">
                  <a:extLst>
                    <a:ext uri="{9D8B030D-6E8A-4147-A177-3AD203B41FA5}">
                      <a16:colId xmlns:a16="http://schemas.microsoft.com/office/drawing/2014/main" val="1614080824"/>
                    </a:ext>
                  </a:extLst>
                </a:gridCol>
                <a:gridCol w="761094">
                  <a:extLst>
                    <a:ext uri="{9D8B030D-6E8A-4147-A177-3AD203B41FA5}">
                      <a16:colId xmlns:a16="http://schemas.microsoft.com/office/drawing/2014/main" val="3149264738"/>
                    </a:ext>
                  </a:extLst>
                </a:gridCol>
                <a:gridCol w="1526954">
                  <a:extLst>
                    <a:ext uri="{9D8B030D-6E8A-4147-A177-3AD203B41FA5}">
                      <a16:colId xmlns:a16="http://schemas.microsoft.com/office/drawing/2014/main" val="1941069912"/>
                    </a:ext>
                  </a:extLst>
                </a:gridCol>
                <a:gridCol w="1340945">
                  <a:extLst>
                    <a:ext uri="{9D8B030D-6E8A-4147-A177-3AD203B41FA5}">
                      <a16:colId xmlns:a16="http://schemas.microsoft.com/office/drawing/2014/main" val="2230598274"/>
                    </a:ext>
                  </a:extLst>
                </a:gridCol>
                <a:gridCol w="1682813">
                  <a:extLst>
                    <a:ext uri="{9D8B030D-6E8A-4147-A177-3AD203B41FA5}">
                      <a16:colId xmlns:a16="http://schemas.microsoft.com/office/drawing/2014/main" val="1192171248"/>
                    </a:ext>
                  </a:extLst>
                </a:gridCol>
                <a:gridCol w="1162778">
                  <a:extLst>
                    <a:ext uri="{9D8B030D-6E8A-4147-A177-3AD203B41FA5}">
                      <a16:colId xmlns:a16="http://schemas.microsoft.com/office/drawing/2014/main" val="3254552071"/>
                    </a:ext>
                  </a:extLst>
                </a:gridCol>
                <a:gridCol w="1162778">
                  <a:extLst>
                    <a:ext uri="{9D8B030D-6E8A-4147-A177-3AD203B41FA5}">
                      <a16:colId xmlns:a16="http://schemas.microsoft.com/office/drawing/2014/main" val="3185634109"/>
                    </a:ext>
                  </a:extLst>
                </a:gridCol>
                <a:gridCol w="1162778">
                  <a:extLst>
                    <a:ext uri="{9D8B030D-6E8A-4147-A177-3AD203B41FA5}">
                      <a16:colId xmlns:a16="http://schemas.microsoft.com/office/drawing/2014/main" val="3897421560"/>
                    </a:ext>
                  </a:extLst>
                </a:gridCol>
              </a:tblGrid>
              <a:tr h="648293">
                <a:tc>
                  <a:txBody>
                    <a:bodyPr/>
                    <a:lstStyle/>
                    <a:p>
                      <a:pPr algn="ctr"/>
                      <a:r>
                        <a:rPr lang="en-US" sz="1600" dirty="0"/>
                        <a:t>Raw DOC (mg/L)</a:t>
                      </a:r>
                    </a:p>
                  </a:txBody>
                  <a:tcPr/>
                </a:tc>
                <a:tc>
                  <a:txBody>
                    <a:bodyPr/>
                    <a:lstStyle/>
                    <a:p>
                      <a:pPr algn="ctr"/>
                      <a:r>
                        <a:rPr lang="en-US" sz="1600" dirty="0"/>
                        <a:t>Raw Alkalinity (mg/L)</a:t>
                      </a:r>
                    </a:p>
                  </a:txBody>
                  <a:tcPr/>
                </a:tc>
                <a:tc>
                  <a:txBody>
                    <a:bodyPr/>
                    <a:lstStyle/>
                    <a:p>
                      <a:pPr algn="ctr"/>
                      <a:r>
                        <a:rPr lang="en-US" sz="1600"/>
                        <a:t>Raw pH</a:t>
                      </a:r>
                    </a:p>
                  </a:txBody>
                  <a:tcPr/>
                </a:tc>
                <a:tc>
                  <a:txBody>
                    <a:bodyPr/>
                    <a:lstStyle/>
                    <a:p>
                      <a:pPr algn="ctr"/>
                      <a:r>
                        <a:rPr lang="en-US" sz="1600" dirty="0"/>
                        <a:t>Min. Ferric Dose (mg/L)*</a:t>
                      </a:r>
                    </a:p>
                  </a:txBody>
                  <a:tcPr/>
                </a:tc>
                <a:tc>
                  <a:txBody>
                    <a:bodyPr/>
                    <a:lstStyle/>
                    <a:p>
                      <a:pPr algn="ctr"/>
                      <a:r>
                        <a:rPr lang="en-US" sz="1600"/>
                        <a:t>Caustic Dose (mg/L)</a:t>
                      </a:r>
                    </a:p>
                  </a:txBody>
                  <a:tcPr/>
                </a:tc>
                <a:tc>
                  <a:txBody>
                    <a:bodyPr/>
                    <a:lstStyle/>
                    <a:p>
                      <a:pPr algn="ctr"/>
                      <a:r>
                        <a:rPr lang="en-US" sz="1600" dirty="0"/>
                        <a:t>Settled Water pH</a:t>
                      </a:r>
                    </a:p>
                  </a:txBody>
                  <a:tcPr/>
                </a:tc>
                <a:tc>
                  <a:txBody>
                    <a:bodyPr/>
                    <a:lstStyle/>
                    <a:p>
                      <a:pPr algn="ctr"/>
                      <a:r>
                        <a:rPr lang="en-US" sz="1600" dirty="0"/>
                        <a:t>Final DOC (mg/L)</a:t>
                      </a:r>
                    </a:p>
                  </a:txBody>
                  <a:tcPr/>
                </a:tc>
                <a:tc>
                  <a:txBody>
                    <a:bodyPr/>
                    <a:lstStyle/>
                    <a:p>
                      <a:pPr algn="ctr"/>
                      <a:r>
                        <a:rPr lang="en-US" sz="1600" dirty="0"/>
                        <a:t>TOC removal Required</a:t>
                      </a:r>
                    </a:p>
                  </a:txBody>
                  <a:tcPr/>
                </a:tc>
                <a:tc>
                  <a:txBody>
                    <a:bodyPr/>
                    <a:lstStyle/>
                    <a:p>
                      <a:pPr algn="ctr"/>
                      <a:r>
                        <a:rPr lang="en-US" sz="1600" dirty="0"/>
                        <a:t>Actual TOC Removal</a:t>
                      </a:r>
                    </a:p>
                  </a:txBody>
                  <a:tcPr/>
                </a:tc>
                <a:extLst>
                  <a:ext uri="{0D108BD9-81ED-4DB2-BD59-A6C34878D82A}">
                    <a16:rowId xmlns:a16="http://schemas.microsoft.com/office/drawing/2014/main" val="3949582109"/>
                  </a:ext>
                </a:extLst>
              </a:tr>
              <a:tr h="375503">
                <a:tc rowSpan="2">
                  <a:txBody>
                    <a:bodyPr/>
                    <a:lstStyle/>
                    <a:p>
                      <a:pPr algn="ctr"/>
                      <a:r>
                        <a:rPr lang="en-US" sz="1600" dirty="0"/>
                        <a:t>3.2</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30</a:t>
                      </a:r>
                    </a:p>
                  </a:txBody>
                  <a:tcPr anchor="ctr"/>
                </a:tc>
                <a:tc>
                  <a:txBody>
                    <a:bodyPr/>
                    <a:lstStyle/>
                    <a:p>
                      <a:pPr algn="ctr"/>
                      <a:r>
                        <a:rPr lang="en-US" sz="1600"/>
                        <a:t>7.5</a:t>
                      </a:r>
                    </a:p>
                  </a:txBody>
                  <a:tcPr anchor="ctr"/>
                </a:tc>
                <a:tc>
                  <a:txBody>
                    <a:bodyPr/>
                    <a:lstStyle/>
                    <a:p>
                      <a:pPr algn="ctr"/>
                      <a:r>
                        <a:rPr lang="en-US" sz="1600" dirty="0"/>
                        <a:t>60</a:t>
                      </a:r>
                    </a:p>
                  </a:txBody>
                  <a:tcPr anchor="ctr"/>
                </a:tc>
                <a:tc>
                  <a:txBody>
                    <a:bodyPr/>
                    <a:lstStyle/>
                    <a:p>
                      <a:pPr algn="ctr"/>
                      <a:r>
                        <a:rPr lang="en-US" sz="1600" dirty="0"/>
                        <a:t>22</a:t>
                      </a:r>
                    </a:p>
                  </a:txBody>
                  <a:tcPr anchor="ctr"/>
                </a:tc>
                <a:tc>
                  <a:txBody>
                    <a:bodyPr/>
                    <a:lstStyle/>
                    <a:p>
                      <a:pPr algn="ctr"/>
                      <a:r>
                        <a:rPr lang="en-US" sz="1600" dirty="0"/>
                        <a:t>6.6</a:t>
                      </a:r>
                    </a:p>
                  </a:txBody>
                  <a:tcPr anchor="ctr"/>
                </a:tc>
                <a:tc>
                  <a:txBody>
                    <a:bodyPr/>
                    <a:lstStyle/>
                    <a:p>
                      <a:pPr algn="ctr"/>
                      <a:r>
                        <a:rPr lang="en-US" sz="1600"/>
                        <a:t>2.0</a:t>
                      </a:r>
                    </a:p>
                  </a:txBody>
                  <a:tcPr anchor="ctr"/>
                </a:tc>
                <a:tc>
                  <a:txBody>
                    <a:bodyPr/>
                    <a:lstStyle/>
                    <a:p>
                      <a:pPr algn="ctr"/>
                      <a:r>
                        <a:rPr lang="en-US" sz="1600" dirty="0"/>
                        <a:t>35%</a:t>
                      </a:r>
                    </a:p>
                  </a:txBody>
                  <a:tcPr anchor="ctr"/>
                </a:tc>
                <a:tc>
                  <a:txBody>
                    <a:bodyPr/>
                    <a:lstStyle/>
                    <a:p>
                      <a:pPr marL="285750" indent="-285750" algn="ctr">
                        <a:buFont typeface="Wingdings" panose="05000000000000000000" pitchFamily="2" charset="2"/>
                        <a:buChar char="ü"/>
                      </a:pPr>
                      <a:r>
                        <a:rPr lang="en-US" sz="1600" b="1" dirty="0">
                          <a:solidFill>
                            <a:srgbClr val="00B050"/>
                          </a:solidFill>
                        </a:rPr>
                        <a:t>37.5%</a:t>
                      </a:r>
                    </a:p>
                  </a:txBody>
                  <a:tcPr anchor="ctr"/>
                </a:tc>
                <a:extLst>
                  <a:ext uri="{0D108BD9-81ED-4DB2-BD59-A6C34878D82A}">
                    <a16:rowId xmlns:a16="http://schemas.microsoft.com/office/drawing/2014/main" val="207276518"/>
                  </a:ext>
                </a:extLst>
              </a:tr>
              <a:tr h="375503">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algn="ctr"/>
                      <a:r>
                        <a:rPr lang="en-US" sz="1600" dirty="0"/>
                        <a:t>45</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a:t>7.5-8.5</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50</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1.5</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6.2</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2.0</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35%</a:t>
                      </a:r>
                    </a:p>
                  </a:txBody>
                  <a:tcPr anchor="ctr">
                    <a:lnB w="12700" cap="flat" cmpd="sng" algn="ctr">
                      <a:solidFill>
                        <a:schemeClr val="tx1"/>
                      </a:solidFill>
                      <a:prstDash val="solid"/>
                      <a:round/>
                      <a:headEnd type="none" w="med" len="med"/>
                      <a:tailEnd type="none" w="med" len="med"/>
                    </a:lnB>
                  </a:tcPr>
                </a:tc>
                <a:tc>
                  <a:txBody>
                    <a:bodyPr/>
                    <a:lstStyle/>
                    <a:p>
                      <a:pPr marL="285750" indent="-285750" algn="ctr">
                        <a:buFont typeface="Wingdings" panose="05000000000000000000" pitchFamily="2" charset="2"/>
                        <a:buChar char="ü"/>
                      </a:pPr>
                      <a:r>
                        <a:rPr lang="en-US" sz="1600" b="1" dirty="0">
                          <a:solidFill>
                            <a:srgbClr val="00B050"/>
                          </a:solidFill>
                        </a:rPr>
                        <a:t>37.5%</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7337343"/>
                  </a:ext>
                </a:extLst>
              </a:tr>
              <a:tr h="375503">
                <a:tc rowSpan="2">
                  <a:txBody>
                    <a:bodyPr/>
                    <a:lstStyle/>
                    <a:p>
                      <a:pPr algn="ctr"/>
                      <a:r>
                        <a:rPr lang="en-US" sz="1600"/>
                        <a:t>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30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a:t>7.5-8.5</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t>110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a:t>40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t>6.6</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a:t>2.7</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t>45%</a:t>
                      </a:r>
                    </a:p>
                  </a:txBody>
                  <a:tcPr anchor="ctr">
                    <a:lnT w="12700" cap="flat" cmpd="sng" algn="ctr">
                      <a:solidFill>
                        <a:schemeClr val="tx1"/>
                      </a:solidFill>
                      <a:prstDash val="solid"/>
                      <a:round/>
                      <a:headEnd type="none" w="med" len="med"/>
                      <a:tailEnd type="none" w="med" len="med"/>
                    </a:lnT>
                  </a:tcPr>
                </a:tc>
                <a:tc>
                  <a:txBody>
                    <a:bodyPr/>
                    <a:lstStyle/>
                    <a:p>
                      <a:pPr marL="285750" indent="-285750" algn="ctr">
                        <a:buFont typeface="Wingdings" panose="05000000000000000000" pitchFamily="2" charset="2"/>
                        <a:buChar char="ü"/>
                      </a:pPr>
                      <a:r>
                        <a:rPr lang="en-US" sz="1600" b="1" dirty="0">
                          <a:solidFill>
                            <a:srgbClr val="00B050"/>
                          </a:solidFill>
                        </a:rPr>
                        <a:t>46%</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20139163"/>
                  </a:ext>
                </a:extLst>
              </a:tr>
              <a:tr h="375503">
                <a:tc vMerge="1">
                  <a:txBody>
                    <a:bodyPr/>
                    <a:lstStyle/>
                    <a:p>
                      <a:pPr algn="ctr"/>
                      <a:endParaRPr lang="en-US"/>
                    </a:p>
                  </a:txBody>
                  <a:tcPr anchor="ctr"/>
                </a:tc>
                <a:tc>
                  <a:txBody>
                    <a:bodyPr/>
                    <a:lstStyle/>
                    <a:p>
                      <a:pPr algn="ctr"/>
                      <a:r>
                        <a:rPr lang="en-US" sz="1600"/>
                        <a:t>45</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a:t>7.5-8.5</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80</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15</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6.2</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a:t>2.6</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45%</a:t>
                      </a:r>
                    </a:p>
                  </a:txBody>
                  <a:tcPr anchor="ctr">
                    <a:lnB w="12700" cap="flat" cmpd="sng" algn="ctr">
                      <a:solidFill>
                        <a:schemeClr val="tx1"/>
                      </a:solidFill>
                      <a:prstDash val="solid"/>
                      <a:round/>
                      <a:headEnd type="none" w="med" len="med"/>
                      <a:tailEnd type="none" w="med" len="med"/>
                    </a:lnB>
                  </a:tcPr>
                </a:tc>
                <a:tc>
                  <a:txBody>
                    <a:bodyPr/>
                    <a:lstStyle/>
                    <a:p>
                      <a:pPr marL="285750" indent="-285750" algn="ctr">
                        <a:buFont typeface="Wingdings" panose="05000000000000000000" pitchFamily="2" charset="2"/>
                        <a:buChar char="ü"/>
                      </a:pPr>
                      <a:r>
                        <a:rPr lang="en-US" sz="1600" b="1" dirty="0">
                          <a:solidFill>
                            <a:srgbClr val="00B050"/>
                          </a:solidFill>
                        </a:rPr>
                        <a:t>48%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245905"/>
                  </a:ext>
                </a:extLst>
              </a:tr>
              <a:tr h="375503">
                <a:tc rowSpan="2">
                  <a:txBody>
                    <a:bodyPr/>
                    <a:lstStyle/>
                    <a:p>
                      <a:pPr algn="ctr"/>
                      <a:r>
                        <a:rPr lang="en-US" sz="1600"/>
                        <a:t>8</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t>30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t>7.5</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t>110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a:t>40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t>6.6</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a:t>4.3</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t>45%</a:t>
                      </a:r>
                    </a:p>
                  </a:txBody>
                  <a:tcPr anchor="ctr">
                    <a:lnT w="12700" cap="flat" cmpd="sng" algn="ctr">
                      <a:solidFill>
                        <a:schemeClr val="tx1"/>
                      </a:solidFill>
                      <a:prstDash val="solid"/>
                      <a:round/>
                      <a:headEnd type="none" w="med" len="med"/>
                      <a:tailEnd type="none" w="med" len="med"/>
                    </a:lnT>
                  </a:tcPr>
                </a:tc>
                <a:tc>
                  <a:txBody>
                    <a:bodyPr/>
                    <a:lstStyle/>
                    <a:p>
                      <a:pPr marL="285750" indent="-285750" algn="ctr">
                        <a:buFont typeface="Wingdings" panose="05000000000000000000" pitchFamily="2" charset="2"/>
                        <a:buChar char="ü"/>
                      </a:pPr>
                      <a:r>
                        <a:rPr lang="en-US" sz="1600" b="1" dirty="0">
                          <a:solidFill>
                            <a:srgbClr val="00B050"/>
                          </a:solidFill>
                        </a:rPr>
                        <a:t>46%</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6232322"/>
                  </a:ext>
                </a:extLst>
              </a:tr>
              <a:tr h="375503">
                <a:tc vMerge="1">
                  <a:txBody>
                    <a:bodyPr/>
                    <a:lstStyle/>
                    <a:p>
                      <a:pPr algn="ctr"/>
                      <a:endParaRPr lang="en-US"/>
                    </a:p>
                  </a:txBody>
                  <a:tcPr anchor="ctr"/>
                </a:tc>
                <a:tc>
                  <a:txBody>
                    <a:bodyPr/>
                    <a:lstStyle/>
                    <a:p>
                      <a:pPr algn="ctr"/>
                      <a:r>
                        <a:rPr lang="en-US" sz="1600" dirty="0"/>
                        <a:t>45</a:t>
                      </a:r>
                    </a:p>
                  </a:txBody>
                  <a:tcPr anchor="ctr"/>
                </a:tc>
                <a:tc>
                  <a:txBody>
                    <a:bodyPr/>
                    <a:lstStyle/>
                    <a:p>
                      <a:pPr algn="ctr"/>
                      <a:r>
                        <a:rPr lang="en-US" sz="1600" dirty="0"/>
                        <a:t>7.5-8.0</a:t>
                      </a:r>
                    </a:p>
                  </a:txBody>
                  <a:tcPr anchor="ctr"/>
                </a:tc>
                <a:tc>
                  <a:txBody>
                    <a:bodyPr/>
                    <a:lstStyle/>
                    <a:p>
                      <a:pPr algn="ctr"/>
                      <a:r>
                        <a:rPr lang="en-US" sz="1600" dirty="0"/>
                        <a:t>80</a:t>
                      </a:r>
                    </a:p>
                  </a:txBody>
                  <a:tcPr anchor="ctr"/>
                </a:tc>
                <a:tc>
                  <a:txBody>
                    <a:bodyPr/>
                    <a:lstStyle/>
                    <a:p>
                      <a:pPr algn="ctr"/>
                      <a:r>
                        <a:rPr lang="en-US" sz="1600"/>
                        <a:t>14</a:t>
                      </a:r>
                    </a:p>
                  </a:txBody>
                  <a:tcPr anchor="ctr"/>
                </a:tc>
                <a:tc>
                  <a:txBody>
                    <a:bodyPr/>
                    <a:lstStyle/>
                    <a:p>
                      <a:pPr algn="ctr"/>
                      <a:r>
                        <a:rPr lang="en-US" sz="1600" dirty="0"/>
                        <a:t>6.2</a:t>
                      </a:r>
                    </a:p>
                  </a:txBody>
                  <a:tcPr anchor="ctr"/>
                </a:tc>
                <a:tc>
                  <a:txBody>
                    <a:bodyPr/>
                    <a:lstStyle/>
                    <a:p>
                      <a:pPr algn="ctr"/>
                      <a:r>
                        <a:rPr lang="en-US" sz="1600" dirty="0"/>
                        <a:t>4.3</a:t>
                      </a:r>
                    </a:p>
                  </a:txBody>
                  <a:tcPr anchor="ctr"/>
                </a:tc>
                <a:tc>
                  <a:txBody>
                    <a:bodyPr/>
                    <a:lstStyle/>
                    <a:p>
                      <a:pPr algn="ctr"/>
                      <a:r>
                        <a:rPr lang="en-US" sz="1600" dirty="0"/>
                        <a:t>45%</a:t>
                      </a:r>
                    </a:p>
                  </a:txBody>
                  <a:tcPr anchor="ctr"/>
                </a:tc>
                <a:tc>
                  <a:txBody>
                    <a:bodyPr/>
                    <a:lstStyle/>
                    <a:p>
                      <a:pPr marL="285750" indent="-285750" algn="ctr">
                        <a:buFont typeface="Wingdings" panose="05000000000000000000" pitchFamily="2" charset="2"/>
                        <a:buChar char="ü"/>
                      </a:pPr>
                      <a:r>
                        <a:rPr lang="en-US" sz="1600" b="1" dirty="0">
                          <a:solidFill>
                            <a:srgbClr val="00B050"/>
                          </a:solidFill>
                        </a:rPr>
                        <a:t>46%</a:t>
                      </a:r>
                    </a:p>
                  </a:txBody>
                  <a:tcPr anchor="ctr"/>
                </a:tc>
                <a:extLst>
                  <a:ext uri="{0D108BD9-81ED-4DB2-BD59-A6C34878D82A}">
                    <a16:rowId xmlns:a16="http://schemas.microsoft.com/office/drawing/2014/main" val="81644623"/>
                  </a:ext>
                </a:extLst>
              </a:tr>
            </a:tbl>
          </a:graphicData>
        </a:graphic>
      </p:graphicFrame>
      <p:sp>
        <p:nvSpPr>
          <p:cNvPr id="2" name="TextBox 1">
            <a:extLst>
              <a:ext uri="{FF2B5EF4-FFF2-40B4-BE49-F238E27FC236}">
                <a16:creationId xmlns:a16="http://schemas.microsoft.com/office/drawing/2014/main" id="{80DBFA0A-03AF-3583-C238-C24FA4F1F6E4}"/>
              </a:ext>
            </a:extLst>
          </p:cNvPr>
          <p:cNvSpPr txBox="1"/>
          <p:nvPr/>
        </p:nvSpPr>
        <p:spPr>
          <a:xfrm>
            <a:off x="3850268" y="6356350"/>
            <a:ext cx="5111015" cy="307777"/>
          </a:xfrm>
          <a:prstGeom prst="rect">
            <a:avLst/>
          </a:prstGeom>
          <a:noFill/>
        </p:spPr>
        <p:txBody>
          <a:bodyPr wrap="square" rtlCol="0">
            <a:spAutoFit/>
          </a:bodyPr>
          <a:lstStyle/>
          <a:p>
            <a:r>
              <a:rPr lang="en-US" sz="1400" b="1" dirty="0"/>
              <a:t>*Minimum ferric dose required for TOC removal</a:t>
            </a:r>
          </a:p>
        </p:txBody>
      </p:sp>
      <p:sp>
        <p:nvSpPr>
          <p:cNvPr id="7" name="Rectangle 6">
            <a:extLst>
              <a:ext uri="{FF2B5EF4-FFF2-40B4-BE49-F238E27FC236}">
                <a16:creationId xmlns:a16="http://schemas.microsoft.com/office/drawing/2014/main" id="{E12584D1-A48E-AA4E-B794-A6427F5F1921}"/>
              </a:ext>
            </a:extLst>
          </p:cNvPr>
          <p:cNvSpPr/>
          <p:nvPr/>
        </p:nvSpPr>
        <p:spPr>
          <a:xfrm>
            <a:off x="570660" y="3610599"/>
            <a:ext cx="953340" cy="2109283"/>
          </a:xfrm>
          <a:prstGeom prst="rect">
            <a:avLst/>
          </a:prstGeom>
          <a:solidFill>
            <a:srgbClr val="FFFF00">
              <a:alpha val="7000"/>
            </a:srgb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9A287B-D59E-D15B-9417-0BED1B3B6470}"/>
              </a:ext>
            </a:extLst>
          </p:cNvPr>
          <p:cNvSpPr/>
          <p:nvPr/>
        </p:nvSpPr>
        <p:spPr>
          <a:xfrm>
            <a:off x="3561343" y="3586225"/>
            <a:ext cx="1544057" cy="2109283"/>
          </a:xfrm>
          <a:prstGeom prst="rect">
            <a:avLst/>
          </a:prstGeom>
          <a:solidFill>
            <a:srgbClr val="FFFF00">
              <a:alpha val="7000"/>
            </a:srgb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75D5E49-7DB5-8878-3717-63BC2E6070F0}"/>
              </a:ext>
            </a:extLst>
          </p:cNvPr>
          <p:cNvSpPr/>
          <p:nvPr/>
        </p:nvSpPr>
        <p:spPr>
          <a:xfrm>
            <a:off x="9324471" y="3610599"/>
            <a:ext cx="2296868" cy="2109283"/>
          </a:xfrm>
          <a:prstGeom prst="rect">
            <a:avLst/>
          </a:prstGeom>
          <a:solidFill>
            <a:srgbClr val="FFFF00">
              <a:alpha val="7000"/>
            </a:srgb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013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A05866-217F-2997-BA5B-6DBF36DD4002}"/>
              </a:ext>
            </a:extLst>
          </p:cNvPr>
          <p:cNvSpPr>
            <a:spLocks noGrp="1"/>
          </p:cNvSpPr>
          <p:nvPr>
            <p:ph type="title"/>
          </p:nvPr>
        </p:nvSpPr>
        <p:spPr>
          <a:xfrm>
            <a:off x="609600" y="630777"/>
            <a:ext cx="11887200" cy="418576"/>
          </a:xfrm>
        </p:spPr>
        <p:txBody>
          <a:bodyPr/>
          <a:lstStyle/>
          <a:p>
            <a:r>
              <a:rPr lang="en-US" sz="3200"/>
              <a:t>For screening level predictions, use the free </a:t>
            </a:r>
            <a:r>
              <a:rPr lang="en-US" sz="3200" err="1"/>
              <a:t>BC:OpenWTP</a:t>
            </a:r>
            <a:r>
              <a:rPr lang="en-US" sz="3200"/>
              <a:t> app</a:t>
            </a:r>
          </a:p>
        </p:txBody>
      </p:sp>
      <p:sp>
        <p:nvSpPr>
          <p:cNvPr id="4" name="Footer Placeholder 3">
            <a:extLst>
              <a:ext uri="{FF2B5EF4-FFF2-40B4-BE49-F238E27FC236}">
                <a16:creationId xmlns:a16="http://schemas.microsoft.com/office/drawing/2014/main" id="{1E089C1E-A11F-6058-4EC3-486F20F164EC}"/>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E0E2FD76-E7EF-E6FF-B6F4-C7FDBE188A4B}"/>
              </a:ext>
            </a:extLst>
          </p:cNvPr>
          <p:cNvSpPr>
            <a:spLocks noGrp="1"/>
          </p:cNvSpPr>
          <p:nvPr>
            <p:ph type="sldNum" sz="quarter" idx="11"/>
          </p:nvPr>
        </p:nvSpPr>
        <p:spPr/>
        <p:txBody>
          <a:bodyPr/>
          <a:lstStyle/>
          <a:p>
            <a:fld id="{04E9CEDC-B5D7-4E9A-BA46-5FD30BEA372C}" type="slidenum">
              <a:rPr lang="en-US" smtClean="0"/>
              <a:pPr/>
              <a:t>23</a:t>
            </a:fld>
            <a:endParaRPr lang="en-US"/>
          </a:p>
        </p:txBody>
      </p:sp>
      <p:sp>
        <p:nvSpPr>
          <p:cNvPr id="7" name="Content Placeholder 1">
            <a:extLst>
              <a:ext uri="{FF2B5EF4-FFF2-40B4-BE49-F238E27FC236}">
                <a16:creationId xmlns:a16="http://schemas.microsoft.com/office/drawing/2014/main" id="{10DFEEA3-110F-6606-5857-C65670EA3755}"/>
              </a:ext>
            </a:extLst>
          </p:cNvPr>
          <p:cNvSpPr>
            <a:spLocks noGrp="1"/>
          </p:cNvSpPr>
          <p:nvPr>
            <p:ph idx="1"/>
          </p:nvPr>
        </p:nvSpPr>
        <p:spPr>
          <a:xfrm>
            <a:off x="10712447" y="6378767"/>
            <a:ext cx="1352550" cy="283671"/>
          </a:xfrm>
          <a:prstGeom prst="roundRect">
            <a:avLst/>
          </a:prstGeom>
          <a:solidFill>
            <a:schemeClr val="accent2"/>
          </a:solidFill>
        </p:spPr>
        <p:txBody>
          <a:bodyPr anchor="ctr">
            <a:normAutofit/>
          </a:bodyPr>
          <a:lstStyle/>
          <a:p>
            <a:pPr marL="0" indent="0" algn="ctr">
              <a:buNone/>
            </a:pPr>
            <a:r>
              <a:rPr lang="en-US" sz="1200" dirty="0">
                <a:hlinkClick r:id="rId5"/>
              </a:rPr>
              <a:t>bit.ly/BCOpenWTP</a:t>
            </a:r>
            <a:endParaRPr lang="en-US" sz="1200" dirty="0"/>
          </a:p>
        </p:txBody>
      </p:sp>
      <p:pic>
        <p:nvPicPr>
          <p:cNvPr id="6" name="Picture 5">
            <a:extLst>
              <a:ext uri="{FF2B5EF4-FFF2-40B4-BE49-F238E27FC236}">
                <a16:creationId xmlns:a16="http://schemas.microsoft.com/office/drawing/2014/main" id="{8CE39AE1-DDA3-65C2-6FF6-063249F0097A}"/>
              </a:ext>
            </a:extLst>
          </p:cNvPr>
          <p:cNvPicPr>
            <a:picLocks noChangeAspect="1"/>
          </p:cNvPicPr>
          <p:nvPr/>
        </p:nvPicPr>
        <p:blipFill>
          <a:blip r:embed="rId6"/>
          <a:stretch>
            <a:fillRect/>
          </a:stretch>
        </p:blipFill>
        <p:spPr>
          <a:xfrm>
            <a:off x="10979652" y="5467324"/>
            <a:ext cx="818140" cy="810397"/>
          </a:xfrm>
          <a:prstGeom prst="rect">
            <a:avLst/>
          </a:prstGeom>
        </p:spPr>
      </p:pic>
      <p:sp>
        <p:nvSpPr>
          <p:cNvPr id="8" name="Rectangle 7">
            <a:extLst>
              <a:ext uri="{FF2B5EF4-FFF2-40B4-BE49-F238E27FC236}">
                <a16:creationId xmlns:a16="http://schemas.microsoft.com/office/drawing/2014/main" id="{E155A29E-79C3-5E8B-15AE-34CDF2664CC2}"/>
              </a:ext>
            </a:extLst>
          </p:cNvPr>
          <p:cNvSpPr/>
          <p:nvPr/>
        </p:nvSpPr>
        <p:spPr>
          <a:xfrm>
            <a:off x="10673258" y="5307753"/>
            <a:ext cx="1430928" cy="1488334"/>
          </a:xfrm>
          <a:custGeom>
            <a:avLst/>
            <a:gdLst>
              <a:gd name="connsiteX0" fmla="*/ 0 w 1430928"/>
              <a:gd name="connsiteY0" fmla="*/ 0 h 1488334"/>
              <a:gd name="connsiteX1" fmla="*/ 462667 w 1430928"/>
              <a:gd name="connsiteY1" fmla="*/ 0 h 1488334"/>
              <a:gd name="connsiteX2" fmla="*/ 896715 w 1430928"/>
              <a:gd name="connsiteY2" fmla="*/ 0 h 1488334"/>
              <a:gd name="connsiteX3" fmla="*/ 1430928 w 1430928"/>
              <a:gd name="connsiteY3" fmla="*/ 0 h 1488334"/>
              <a:gd name="connsiteX4" fmla="*/ 1430928 w 1430928"/>
              <a:gd name="connsiteY4" fmla="*/ 481228 h 1488334"/>
              <a:gd name="connsiteX5" fmla="*/ 1430928 w 1430928"/>
              <a:gd name="connsiteY5" fmla="*/ 947573 h 1488334"/>
              <a:gd name="connsiteX6" fmla="*/ 1430928 w 1430928"/>
              <a:gd name="connsiteY6" fmla="*/ 1488334 h 1488334"/>
              <a:gd name="connsiteX7" fmla="*/ 953952 w 1430928"/>
              <a:gd name="connsiteY7" fmla="*/ 1488334 h 1488334"/>
              <a:gd name="connsiteX8" fmla="*/ 448357 w 1430928"/>
              <a:gd name="connsiteY8" fmla="*/ 1488334 h 1488334"/>
              <a:gd name="connsiteX9" fmla="*/ 0 w 1430928"/>
              <a:gd name="connsiteY9" fmla="*/ 1488334 h 1488334"/>
              <a:gd name="connsiteX10" fmla="*/ 0 w 1430928"/>
              <a:gd name="connsiteY10" fmla="*/ 992223 h 1488334"/>
              <a:gd name="connsiteX11" fmla="*/ 0 w 1430928"/>
              <a:gd name="connsiteY11" fmla="*/ 510995 h 1488334"/>
              <a:gd name="connsiteX12" fmla="*/ 0 w 1430928"/>
              <a:gd name="connsiteY12" fmla="*/ 0 h 148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928" h="1488334" extrusionOk="0">
                <a:moveTo>
                  <a:pt x="0" y="0"/>
                </a:moveTo>
                <a:cubicBezTo>
                  <a:pt x="158091" y="-18118"/>
                  <a:pt x="295321" y="23906"/>
                  <a:pt x="462667" y="0"/>
                </a:cubicBezTo>
                <a:cubicBezTo>
                  <a:pt x="630013" y="-23906"/>
                  <a:pt x="718487" y="44241"/>
                  <a:pt x="896715" y="0"/>
                </a:cubicBezTo>
                <a:cubicBezTo>
                  <a:pt x="1074943" y="-44241"/>
                  <a:pt x="1189162" y="58175"/>
                  <a:pt x="1430928" y="0"/>
                </a:cubicBezTo>
                <a:cubicBezTo>
                  <a:pt x="1482124" y="169933"/>
                  <a:pt x="1373217" y="354101"/>
                  <a:pt x="1430928" y="481228"/>
                </a:cubicBezTo>
                <a:cubicBezTo>
                  <a:pt x="1488639" y="608355"/>
                  <a:pt x="1379187" y="763397"/>
                  <a:pt x="1430928" y="947573"/>
                </a:cubicBezTo>
                <a:cubicBezTo>
                  <a:pt x="1482669" y="1131750"/>
                  <a:pt x="1376994" y="1329150"/>
                  <a:pt x="1430928" y="1488334"/>
                </a:cubicBezTo>
                <a:cubicBezTo>
                  <a:pt x="1255073" y="1494947"/>
                  <a:pt x="1118597" y="1436749"/>
                  <a:pt x="953952" y="1488334"/>
                </a:cubicBezTo>
                <a:cubicBezTo>
                  <a:pt x="789307" y="1539919"/>
                  <a:pt x="699268" y="1439622"/>
                  <a:pt x="448357" y="1488334"/>
                </a:cubicBezTo>
                <a:cubicBezTo>
                  <a:pt x="197447" y="1537046"/>
                  <a:pt x="202330" y="1463048"/>
                  <a:pt x="0" y="1488334"/>
                </a:cubicBezTo>
                <a:cubicBezTo>
                  <a:pt x="-45366" y="1380658"/>
                  <a:pt x="19480" y="1212701"/>
                  <a:pt x="0" y="992223"/>
                </a:cubicBezTo>
                <a:cubicBezTo>
                  <a:pt x="-19480" y="771745"/>
                  <a:pt x="2403" y="707095"/>
                  <a:pt x="0" y="510995"/>
                </a:cubicBezTo>
                <a:cubicBezTo>
                  <a:pt x="-2403" y="314895"/>
                  <a:pt x="38819" y="183041"/>
                  <a:pt x="0" y="0"/>
                </a:cubicBezTo>
                <a:close/>
              </a:path>
            </a:pathLst>
          </a:custGeom>
          <a:noFill/>
          <a:ln w="31750">
            <a:solidFill>
              <a:srgbClr val="7030A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olden TOC removal demo">
            <a:hlinkClick r:id="" action="ppaction://media"/>
            <a:extLst>
              <a:ext uri="{FF2B5EF4-FFF2-40B4-BE49-F238E27FC236}">
                <a16:creationId xmlns:a16="http://schemas.microsoft.com/office/drawing/2014/main" id="{7D422B6F-487D-45B0-D2BF-2BFB1768BD1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3449" y="1127982"/>
            <a:ext cx="9578264" cy="5310449"/>
          </a:xfrm>
          <a:prstGeom prst="rect">
            <a:avLst/>
          </a:prstGeom>
        </p:spPr>
      </p:pic>
    </p:spTree>
    <p:extLst>
      <p:ext uri="{BB962C8B-B14F-4D97-AF65-F5344CB8AC3E}">
        <p14:creationId xmlns:p14="http://schemas.microsoft.com/office/powerpoint/2010/main" val="35941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21F6A-3B91-DFF7-A282-B4032B737A0D}"/>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6AD88CA-CC80-435A-76F2-CDDFEB529415}"/>
              </a:ext>
            </a:extLst>
          </p:cNvPr>
          <p:cNvSpPr>
            <a:spLocks noGrp="1"/>
          </p:cNvSpPr>
          <p:nvPr>
            <p:ph idx="1"/>
          </p:nvPr>
        </p:nvSpPr>
        <p:spPr>
          <a:xfrm>
            <a:off x="609600" y="1782762"/>
            <a:ext cx="9505950" cy="4387665"/>
          </a:xfrm>
        </p:spPr>
        <p:txBody>
          <a:bodyPr>
            <a:normAutofit/>
          </a:bodyPr>
          <a:lstStyle/>
          <a:p>
            <a:pPr>
              <a:buClr>
                <a:schemeClr val="accent4"/>
              </a:buClr>
            </a:pPr>
            <a:r>
              <a:rPr lang="en-US" sz="3600" dirty="0"/>
              <a:t>Historical treatment data can help develop a good model for theoretical scenarios</a:t>
            </a:r>
          </a:p>
          <a:p>
            <a:pPr>
              <a:buClr>
                <a:schemeClr val="accent4"/>
              </a:buClr>
            </a:pPr>
            <a:r>
              <a:rPr lang="en-US" sz="3600" dirty="0"/>
              <a:t>Model helped narrow down bench testing scenarios</a:t>
            </a:r>
          </a:p>
          <a:p>
            <a:pPr>
              <a:buClr>
                <a:schemeClr val="accent4"/>
              </a:buClr>
            </a:pPr>
            <a:r>
              <a:rPr lang="en-US" sz="3600" dirty="0"/>
              <a:t>Verified model with bench scale testing and gained better understanding of how the WTP will respond during wildfire</a:t>
            </a:r>
          </a:p>
        </p:txBody>
      </p:sp>
      <p:sp>
        <p:nvSpPr>
          <p:cNvPr id="9" name="Title 8">
            <a:extLst>
              <a:ext uri="{FF2B5EF4-FFF2-40B4-BE49-F238E27FC236}">
                <a16:creationId xmlns:a16="http://schemas.microsoft.com/office/drawing/2014/main" id="{D2557622-E6C1-A53C-2A31-9665A4508166}"/>
              </a:ext>
            </a:extLst>
          </p:cNvPr>
          <p:cNvSpPr>
            <a:spLocks noGrp="1"/>
          </p:cNvSpPr>
          <p:nvPr>
            <p:ph type="title"/>
          </p:nvPr>
        </p:nvSpPr>
        <p:spPr/>
        <p:txBody>
          <a:bodyPr/>
          <a:lstStyle/>
          <a:p>
            <a:r>
              <a:rPr lang="en-US" dirty="0"/>
              <a:t>Modeling Conclusions</a:t>
            </a:r>
          </a:p>
        </p:txBody>
      </p:sp>
      <p:sp>
        <p:nvSpPr>
          <p:cNvPr id="4" name="Footer Placeholder 3">
            <a:extLst>
              <a:ext uri="{FF2B5EF4-FFF2-40B4-BE49-F238E27FC236}">
                <a16:creationId xmlns:a16="http://schemas.microsoft.com/office/drawing/2014/main" id="{1D3FD48C-DBC5-9BF8-BCF2-34881AEFB9DF}"/>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A5A1B231-B864-28ED-8204-C693B8A542AC}"/>
              </a:ext>
            </a:extLst>
          </p:cNvPr>
          <p:cNvSpPr>
            <a:spLocks noGrp="1"/>
          </p:cNvSpPr>
          <p:nvPr>
            <p:ph type="sldNum" sz="quarter" idx="11"/>
          </p:nvPr>
        </p:nvSpPr>
        <p:spPr/>
        <p:txBody>
          <a:bodyPr/>
          <a:lstStyle/>
          <a:p>
            <a:fld id="{04E9CEDC-B5D7-4E9A-BA46-5FD30BEA372C}" type="slidenum">
              <a:rPr lang="en-US" smtClean="0"/>
              <a:pPr/>
              <a:t>24</a:t>
            </a:fld>
            <a:endParaRPr lang="en-US"/>
          </a:p>
        </p:txBody>
      </p:sp>
    </p:spTree>
    <p:extLst>
      <p:ext uri="{BB962C8B-B14F-4D97-AF65-F5344CB8AC3E}">
        <p14:creationId xmlns:p14="http://schemas.microsoft.com/office/powerpoint/2010/main" val="1832664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806B44C-7F0E-4CE5-BB74-E4D94C8AFB42}"/>
              </a:ext>
            </a:extLst>
          </p:cNvPr>
          <p:cNvCxnSpPr>
            <a:cxnSpLocks/>
          </p:cNvCxnSpPr>
          <p:nvPr/>
        </p:nvCxnSpPr>
        <p:spPr>
          <a:xfrm>
            <a:off x="3581400" y="457200"/>
            <a:ext cx="0" cy="5943600"/>
          </a:xfrm>
          <a:prstGeom prst="line">
            <a:avLst/>
          </a:prstGeom>
          <a:ln>
            <a:solidFill>
              <a:srgbClr val="C0CAC7"/>
            </a:solidFill>
          </a:ln>
        </p:spPr>
        <p:style>
          <a:lnRef idx="1">
            <a:schemeClr val="accent1"/>
          </a:lnRef>
          <a:fillRef idx="0">
            <a:schemeClr val="accent1"/>
          </a:fillRef>
          <a:effectRef idx="0">
            <a:schemeClr val="accent1"/>
          </a:effectRef>
          <a:fontRef idx="minor">
            <a:schemeClr val="tx1"/>
          </a:fontRef>
        </p:style>
      </p:cxnSp>
      <p:sp>
        <p:nvSpPr>
          <p:cNvPr id="6" name="Title 4">
            <a:extLst>
              <a:ext uri="{FF2B5EF4-FFF2-40B4-BE49-F238E27FC236}">
                <a16:creationId xmlns:a16="http://schemas.microsoft.com/office/drawing/2014/main" id="{EAAB597B-BC20-407C-B2CE-FDA17D54E254}"/>
              </a:ext>
            </a:extLst>
          </p:cNvPr>
          <p:cNvSpPr txBox="1">
            <a:spLocks/>
          </p:cNvSpPr>
          <p:nvPr/>
        </p:nvSpPr>
        <p:spPr>
          <a:xfrm>
            <a:off x="307675" y="3140635"/>
            <a:ext cx="3273726" cy="418576"/>
          </a:xfrm>
          <a:prstGeom prst="rect">
            <a:avLst/>
          </a:prstGeom>
        </p:spPr>
        <p:txBody>
          <a:bodyPr wrap="square" lIns="0" tIns="0" rIns="0" bIns="0" anchor="ctr" anchorCtr="0">
            <a:spAutoFit/>
          </a:bodyPr>
          <a:lstStyle>
            <a:lvl1pPr algn="l" defTabSz="914400" rtl="0" eaLnBrk="1" latinLnBrk="0" hangingPunct="1">
              <a:lnSpc>
                <a:spcPct val="85000"/>
              </a:lnSpc>
              <a:spcBef>
                <a:spcPct val="0"/>
              </a:spcBef>
              <a:buNone/>
              <a:defRPr sz="5400" kern="1200">
                <a:solidFill>
                  <a:schemeClr val="accent5"/>
                </a:solidFill>
                <a:latin typeface="+mj-lt"/>
                <a:ea typeface="+mj-ea"/>
                <a:cs typeface="+mj-cs"/>
              </a:defRPr>
            </a:lvl1pPr>
          </a:lstStyle>
          <a:p>
            <a:r>
              <a:rPr lang="en-US" sz="3200" spc="-200" dirty="0">
                <a:solidFill>
                  <a:schemeClr val="bg2"/>
                </a:solidFill>
                <a:latin typeface="+mn-lt"/>
              </a:rPr>
              <a:t>Acknowledgements</a:t>
            </a:r>
          </a:p>
        </p:txBody>
      </p:sp>
      <p:pic>
        <p:nvPicPr>
          <p:cNvPr id="3" name="Picture 2" descr="A person with a ponytail smiling&#10;&#10;AI-generated content may be incorrect.">
            <a:extLst>
              <a:ext uri="{FF2B5EF4-FFF2-40B4-BE49-F238E27FC236}">
                <a16:creationId xmlns:a16="http://schemas.microsoft.com/office/drawing/2014/main" id="{F5E4C20F-F9F7-B040-3E7E-3170DABA4E90}"/>
              </a:ext>
            </a:extLst>
          </p:cNvPr>
          <p:cNvPicPr>
            <a:picLocks noChangeAspect="1"/>
          </p:cNvPicPr>
          <p:nvPr/>
        </p:nvPicPr>
        <p:blipFill>
          <a:blip r:embed="rId3"/>
          <a:srcRect r="8993" b="-1302"/>
          <a:stretch/>
        </p:blipFill>
        <p:spPr>
          <a:xfrm>
            <a:off x="4322207" y="2644743"/>
            <a:ext cx="1486530" cy="1730437"/>
          </a:xfrm>
          <a:prstGeom prst="rect">
            <a:avLst/>
          </a:prstGeom>
        </p:spPr>
      </p:pic>
      <p:pic>
        <p:nvPicPr>
          <p:cNvPr id="5" name="Picture 4" descr="A person with her arms crossed&#10;&#10;AI-generated content may be incorrect.">
            <a:extLst>
              <a:ext uri="{FF2B5EF4-FFF2-40B4-BE49-F238E27FC236}">
                <a16:creationId xmlns:a16="http://schemas.microsoft.com/office/drawing/2014/main" id="{296626F7-3526-ADF2-CA54-D5FE037586A0}"/>
              </a:ext>
            </a:extLst>
          </p:cNvPr>
          <p:cNvPicPr>
            <a:picLocks noChangeAspect="1"/>
          </p:cNvPicPr>
          <p:nvPr/>
        </p:nvPicPr>
        <p:blipFill>
          <a:blip r:embed="rId4"/>
          <a:srcRect l="16462" r="17169" b="10157"/>
          <a:stretch/>
        </p:blipFill>
        <p:spPr>
          <a:xfrm>
            <a:off x="4323279" y="456155"/>
            <a:ext cx="1491718" cy="2020287"/>
          </a:xfrm>
          <a:prstGeom prst="rect">
            <a:avLst/>
          </a:prstGeom>
        </p:spPr>
      </p:pic>
      <p:sp>
        <p:nvSpPr>
          <p:cNvPr id="9" name="TextBox 8">
            <a:extLst>
              <a:ext uri="{FF2B5EF4-FFF2-40B4-BE49-F238E27FC236}">
                <a16:creationId xmlns:a16="http://schemas.microsoft.com/office/drawing/2014/main" id="{3BA73C27-2B36-120F-8B36-E92F7A264A9B}"/>
              </a:ext>
            </a:extLst>
          </p:cNvPr>
          <p:cNvSpPr txBox="1"/>
          <p:nvPr/>
        </p:nvSpPr>
        <p:spPr>
          <a:xfrm>
            <a:off x="6265742" y="761786"/>
            <a:ext cx="549288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dirty="0">
                <a:latin typeface="Franklin Gothic Medium"/>
                <a:ea typeface="Open Sans"/>
                <a:cs typeface="Open Sans"/>
              </a:rPr>
              <a:t>Laurie Sullivan, PE </a:t>
            </a:r>
          </a:p>
          <a:p>
            <a:pPr lvl="1"/>
            <a:r>
              <a:rPr lang="en-US" sz="1400" dirty="0">
                <a:latin typeface="Open Sans"/>
                <a:ea typeface="Open Sans"/>
                <a:cs typeface="Open Sans"/>
              </a:rPr>
              <a:t>Western Drinking Water Practice Leader</a:t>
            </a: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r>
              <a:rPr lang="en-US" dirty="0">
                <a:latin typeface="Franklin Gothic Medium"/>
                <a:ea typeface="Open Sans"/>
                <a:cs typeface="Open Sans"/>
              </a:rPr>
              <a:t>Sierra Johnson, PE </a:t>
            </a:r>
          </a:p>
          <a:p>
            <a:pPr lvl="1"/>
            <a:r>
              <a:rPr lang="en-US" sz="1400" dirty="0">
                <a:latin typeface="Open Sans"/>
                <a:ea typeface="Open Sans"/>
                <a:cs typeface="Open Sans"/>
              </a:rPr>
              <a:t>Environmental Engineer</a:t>
            </a: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endParaRPr lang="en-US" sz="1400" dirty="0">
              <a:latin typeface="Open Sans"/>
              <a:ea typeface="Open Sans"/>
              <a:cs typeface="Open Sans"/>
            </a:endParaRPr>
          </a:p>
          <a:p>
            <a:pPr lvl="1">
              <a:buFont typeface="Arial"/>
            </a:pPr>
            <a:r>
              <a:rPr lang="en-US" dirty="0">
                <a:latin typeface="Franklin Gothic Medium"/>
                <a:ea typeface="Open Sans"/>
                <a:cs typeface="Open Sans"/>
              </a:rPr>
              <a:t>Karmin Hinojos</a:t>
            </a:r>
          </a:p>
          <a:p>
            <a:pPr lvl="1">
              <a:buFont typeface="Arial"/>
            </a:pPr>
            <a:r>
              <a:rPr lang="en-US" sz="1400" dirty="0">
                <a:latin typeface="Open Sans" panose="020B0606030504020204" pitchFamily="34" charset="0"/>
                <a:ea typeface="Open Sans" panose="020B0606030504020204" pitchFamily="34" charset="0"/>
                <a:cs typeface="Open Sans" panose="020B0606030504020204" pitchFamily="34" charset="0"/>
              </a:rPr>
              <a:t>Process mechanical engineer</a:t>
            </a:r>
          </a:p>
          <a:p>
            <a:pPr algn="l"/>
            <a:endParaRPr lang="en-US" dirty="0"/>
          </a:p>
        </p:txBody>
      </p:sp>
      <p:pic>
        <p:nvPicPr>
          <p:cNvPr id="7" name="Picture 6">
            <a:extLst>
              <a:ext uri="{FF2B5EF4-FFF2-40B4-BE49-F238E27FC236}">
                <a16:creationId xmlns:a16="http://schemas.microsoft.com/office/drawing/2014/main" id="{860C4A6E-7C60-4A59-77F4-721FBB3528E3}"/>
              </a:ext>
            </a:extLst>
          </p:cNvPr>
          <p:cNvPicPr>
            <a:picLocks noChangeAspect="1"/>
          </p:cNvPicPr>
          <p:nvPr/>
        </p:nvPicPr>
        <p:blipFill>
          <a:blip r:embed="rId5"/>
          <a:srcRect b="12310"/>
          <a:stretch/>
        </p:blipFill>
        <p:spPr>
          <a:xfrm>
            <a:off x="4154145" y="4670363"/>
            <a:ext cx="1945434" cy="1918327"/>
          </a:xfrm>
          <a:prstGeom prst="rect">
            <a:avLst/>
          </a:prstGeom>
        </p:spPr>
      </p:pic>
    </p:spTree>
    <p:extLst>
      <p:ext uri="{BB962C8B-B14F-4D97-AF65-F5344CB8AC3E}">
        <p14:creationId xmlns:p14="http://schemas.microsoft.com/office/powerpoint/2010/main" val="2482412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FBE01B-DEB7-CAB9-DBAB-293C5C7805B0}"/>
              </a:ext>
            </a:extLst>
          </p:cNvPr>
          <p:cNvGrpSpPr/>
          <p:nvPr/>
        </p:nvGrpSpPr>
        <p:grpSpPr>
          <a:xfrm>
            <a:off x="613107" y="1795718"/>
            <a:ext cx="2824572" cy="3061869"/>
            <a:chOff x="613107" y="1795718"/>
            <a:chExt cx="2824572" cy="3061869"/>
          </a:xfrm>
        </p:grpSpPr>
        <p:pic>
          <p:nvPicPr>
            <p:cNvPr id="3" name="Picture 2" descr="A qr code on a white background&#10;&#10;AI-generated content may be incorrect.">
              <a:extLst>
                <a:ext uri="{FF2B5EF4-FFF2-40B4-BE49-F238E27FC236}">
                  <a16:creationId xmlns:a16="http://schemas.microsoft.com/office/drawing/2014/main" id="{1ECD2E64-1DC8-29BC-3535-79EEFEA4E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22" y="1994165"/>
              <a:ext cx="2660943" cy="2660943"/>
            </a:xfrm>
            <a:prstGeom prst="rect">
              <a:avLst/>
            </a:prstGeom>
          </p:spPr>
        </p:pic>
        <p:sp>
          <p:nvSpPr>
            <p:cNvPr id="6" name="Rectangle: Rounded Corners 5">
              <a:extLst>
                <a:ext uri="{FF2B5EF4-FFF2-40B4-BE49-F238E27FC236}">
                  <a16:creationId xmlns:a16="http://schemas.microsoft.com/office/drawing/2014/main" id="{242652B2-34B0-6AF7-D5DC-4DE04174EBD4}"/>
                </a:ext>
              </a:extLst>
            </p:cNvPr>
            <p:cNvSpPr/>
            <p:nvPr/>
          </p:nvSpPr>
          <p:spPr>
            <a:xfrm>
              <a:off x="613107" y="1795718"/>
              <a:ext cx="2824572" cy="3061869"/>
            </a:xfrm>
            <a:prstGeom prst="roundRect">
              <a:avLst/>
            </a:prstGeom>
            <a:noFill/>
            <a:ln w="28575">
              <a:solidFill>
                <a:schemeClr val="tx2"/>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algn="ctr"/>
              <a:r>
                <a:rPr lang="en-US" dirty="0"/>
                <a:t>Try the free web app!</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ea typeface="+mn-lt"/>
                  <a:cs typeface="+mn-lt"/>
                </a:rPr>
                <a:t>bit.ly/BCOpenWTP</a:t>
              </a:r>
            </a:p>
          </p:txBody>
        </p:sp>
      </p:grpSp>
      <p:sp>
        <p:nvSpPr>
          <p:cNvPr id="9" name="Title 8">
            <a:extLst>
              <a:ext uri="{FF2B5EF4-FFF2-40B4-BE49-F238E27FC236}">
                <a16:creationId xmlns:a16="http://schemas.microsoft.com/office/drawing/2014/main" id="{8EC069A5-B097-C33E-C74C-9F34090022A0}"/>
              </a:ext>
            </a:extLst>
          </p:cNvPr>
          <p:cNvSpPr>
            <a:spLocks noGrp="1"/>
          </p:cNvSpPr>
          <p:nvPr>
            <p:ph type="title"/>
          </p:nvPr>
        </p:nvSpPr>
        <p:spPr/>
        <p:txBody>
          <a:bodyPr/>
          <a:lstStyle/>
          <a:p>
            <a:r>
              <a:rPr lang="en-US"/>
              <a:t>Try </a:t>
            </a:r>
            <a:r>
              <a:rPr lang="en-US" err="1"/>
              <a:t>BC:OpenWTP</a:t>
            </a:r>
            <a:r>
              <a:rPr lang="en-US"/>
              <a:t>!</a:t>
            </a:r>
          </a:p>
        </p:txBody>
      </p:sp>
      <p:sp>
        <p:nvSpPr>
          <p:cNvPr id="4" name="Footer Placeholder 3">
            <a:extLst>
              <a:ext uri="{FF2B5EF4-FFF2-40B4-BE49-F238E27FC236}">
                <a16:creationId xmlns:a16="http://schemas.microsoft.com/office/drawing/2014/main" id="{D4FD7273-AF91-3672-4BAB-915013B84BC8}"/>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9E02AF4C-4F73-274A-7EBA-8F2D45763F2D}"/>
              </a:ext>
            </a:extLst>
          </p:cNvPr>
          <p:cNvSpPr>
            <a:spLocks noGrp="1"/>
          </p:cNvSpPr>
          <p:nvPr>
            <p:ph type="sldNum" sz="quarter" idx="11"/>
          </p:nvPr>
        </p:nvSpPr>
        <p:spPr/>
        <p:txBody>
          <a:bodyPr/>
          <a:lstStyle/>
          <a:p>
            <a:fld id="{04E9CEDC-B5D7-4E9A-BA46-5FD30BEA372C}" type="slidenum">
              <a:rPr lang="en-US" smtClean="0"/>
              <a:pPr/>
              <a:t>26</a:t>
            </a:fld>
            <a:endParaRPr lang="en-US"/>
          </a:p>
        </p:txBody>
      </p:sp>
      <p:sp>
        <p:nvSpPr>
          <p:cNvPr id="17" name="TextBox 16">
            <a:extLst>
              <a:ext uri="{FF2B5EF4-FFF2-40B4-BE49-F238E27FC236}">
                <a16:creationId xmlns:a16="http://schemas.microsoft.com/office/drawing/2014/main" id="{62D2CC86-2293-4271-77A9-6885ED4A8EA3}"/>
              </a:ext>
            </a:extLst>
          </p:cNvPr>
          <p:cNvSpPr txBox="1"/>
          <p:nvPr/>
        </p:nvSpPr>
        <p:spPr>
          <a:xfrm>
            <a:off x="609600" y="5152441"/>
            <a:ext cx="6946994" cy="1015663"/>
          </a:xfrm>
          <a:prstGeom prst="rect">
            <a:avLst/>
          </a:prstGeom>
          <a:noFill/>
        </p:spPr>
        <p:txBody>
          <a:bodyPr wrap="square">
            <a:spAutoFit/>
          </a:bodyPr>
          <a:lstStyle/>
          <a:p>
            <a:r>
              <a:rPr lang="en-US" sz="2000"/>
              <a:t>Contact the development team with questions or feedback: </a:t>
            </a:r>
          </a:p>
          <a:p>
            <a:pPr marL="285750" indent="-285750">
              <a:buFont typeface="Arial" panose="020B0604020202020204" pitchFamily="34" charset="0"/>
              <a:buChar char="•"/>
            </a:pPr>
            <a:r>
              <a:rPr lang="en-US" sz="2000"/>
              <a:t>Sierra Johnson: sjohnson2@brwncald.com</a:t>
            </a:r>
          </a:p>
          <a:p>
            <a:pPr marL="285750" indent="-285750">
              <a:buFont typeface="Arial" panose="020B0604020202020204" pitchFamily="34" charset="0"/>
              <a:buChar char="•"/>
            </a:pPr>
            <a:r>
              <a:rPr lang="en-US" sz="2000"/>
              <a:t>Libby McKenna: lmckenna@brwncald.com</a:t>
            </a:r>
          </a:p>
        </p:txBody>
      </p:sp>
      <p:sp>
        <p:nvSpPr>
          <p:cNvPr id="18" name="Rectangle: Rounded Corners 17">
            <a:extLst>
              <a:ext uri="{FF2B5EF4-FFF2-40B4-BE49-F238E27FC236}">
                <a16:creationId xmlns:a16="http://schemas.microsoft.com/office/drawing/2014/main" id="{C38F5448-EF77-D9AB-A85A-C66048D9A5F7}"/>
              </a:ext>
            </a:extLst>
          </p:cNvPr>
          <p:cNvSpPr/>
          <p:nvPr/>
        </p:nvSpPr>
        <p:spPr>
          <a:xfrm>
            <a:off x="4503315" y="1795719"/>
            <a:ext cx="2824572" cy="3061869"/>
          </a:xfrm>
          <a:prstGeom prst="roundRect">
            <a:avLst/>
          </a:prstGeom>
          <a:noFill/>
          <a:ln w="28575">
            <a:solidFill>
              <a:schemeClr val="tx2"/>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a:t>Are you an R user? Install the R package directly in your RStudio:</a:t>
            </a:r>
          </a:p>
          <a:p>
            <a:pPr algn="ctr"/>
            <a:endParaRPr lang="en-US"/>
          </a:p>
          <a:p>
            <a:pPr algn="ctr"/>
            <a:endParaRPr lang="en-US"/>
          </a:p>
          <a:p>
            <a:pPr algn="ctr"/>
            <a:r>
              <a:rPr lang="en-US" err="1">
                <a:latin typeface="Lucida Console" panose="020B0609040504020204" pitchFamily="49" charset="0"/>
              </a:rPr>
              <a:t>install.packages</a:t>
            </a:r>
            <a:endParaRPr lang="en-US">
              <a:latin typeface="Lucida Console" panose="020B0609040504020204" pitchFamily="49" charset="0"/>
            </a:endParaRPr>
          </a:p>
          <a:p>
            <a:pPr algn="ctr"/>
            <a:r>
              <a:rPr lang="en-US">
                <a:latin typeface="Lucida Console" panose="020B0609040504020204" pitchFamily="49" charset="0"/>
              </a:rPr>
              <a:t>("</a:t>
            </a:r>
            <a:r>
              <a:rPr lang="en-US" err="1">
                <a:latin typeface="Lucida Console" panose="020B0609040504020204" pitchFamily="49" charset="0"/>
              </a:rPr>
              <a:t>tidywater</a:t>
            </a:r>
            <a:r>
              <a:rPr lang="en-US">
                <a:latin typeface="Lucida Console" panose="020B0609040504020204" pitchFamily="49" charset="0"/>
              </a:rPr>
              <a:t>")</a:t>
            </a:r>
          </a:p>
          <a:p>
            <a:pPr algn="ctr"/>
            <a:endParaRPr lang="en-US"/>
          </a:p>
          <a:p>
            <a:pPr algn="ctr"/>
            <a:endParaRPr lang="en-US"/>
          </a:p>
          <a:p>
            <a:pPr algn="ctr"/>
            <a:endParaRPr lang="en-US"/>
          </a:p>
          <a:p>
            <a:pPr algn="ctr"/>
            <a:endParaRPr lang="en-US"/>
          </a:p>
          <a:p>
            <a:pPr algn="ctr"/>
            <a:endParaRPr lang="en-US"/>
          </a:p>
        </p:txBody>
      </p:sp>
      <p:grpSp>
        <p:nvGrpSpPr>
          <p:cNvPr id="28" name="Group 27">
            <a:extLst>
              <a:ext uri="{FF2B5EF4-FFF2-40B4-BE49-F238E27FC236}">
                <a16:creationId xmlns:a16="http://schemas.microsoft.com/office/drawing/2014/main" id="{62B6D768-D404-87F4-9ED5-B055A806767C}"/>
              </a:ext>
            </a:extLst>
          </p:cNvPr>
          <p:cNvGrpSpPr/>
          <p:nvPr/>
        </p:nvGrpSpPr>
        <p:grpSpPr>
          <a:xfrm>
            <a:off x="8393523" y="1795719"/>
            <a:ext cx="2824572" cy="3061869"/>
            <a:chOff x="8393523" y="1795719"/>
            <a:chExt cx="2824572" cy="3061869"/>
          </a:xfrm>
        </p:grpSpPr>
        <p:sp>
          <p:nvSpPr>
            <p:cNvPr id="12" name="Rectangle: Rounded Corners 11">
              <a:extLst>
                <a:ext uri="{FF2B5EF4-FFF2-40B4-BE49-F238E27FC236}">
                  <a16:creationId xmlns:a16="http://schemas.microsoft.com/office/drawing/2014/main" id="{FE11C953-A625-1841-9EC0-424F9EFDC74D}"/>
                </a:ext>
              </a:extLst>
            </p:cNvPr>
            <p:cNvSpPr/>
            <p:nvPr/>
          </p:nvSpPr>
          <p:spPr>
            <a:xfrm>
              <a:off x="8393523" y="1795719"/>
              <a:ext cx="2824572" cy="3061869"/>
            </a:xfrm>
            <a:prstGeom prst="roundRect">
              <a:avLst/>
            </a:prstGeom>
            <a:noFill/>
            <a:ln w="28575">
              <a:solidFill>
                <a:schemeClr val="tx2"/>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a:t>View or contribute to the source code on GitHub:</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pic>
          <p:nvPicPr>
            <p:cNvPr id="24" name="Picture 23">
              <a:extLst>
                <a:ext uri="{FF2B5EF4-FFF2-40B4-BE49-F238E27FC236}">
                  <a16:creationId xmlns:a16="http://schemas.microsoft.com/office/drawing/2014/main" id="{D7FFF5A3-DCC5-54B0-BA94-4C2B75EC365D}"/>
                </a:ext>
              </a:extLst>
            </p:cNvPr>
            <p:cNvPicPr>
              <a:picLocks noChangeAspect="1"/>
            </p:cNvPicPr>
            <p:nvPr/>
          </p:nvPicPr>
          <p:blipFill>
            <a:blip r:embed="rId4"/>
            <a:stretch>
              <a:fillRect/>
            </a:stretch>
          </p:blipFill>
          <p:spPr>
            <a:xfrm>
              <a:off x="8736110" y="2515710"/>
              <a:ext cx="2139398" cy="2139398"/>
            </a:xfrm>
            <a:prstGeom prst="rect">
              <a:avLst/>
            </a:prstGeom>
          </p:spPr>
        </p:pic>
      </p:grpSp>
    </p:spTree>
    <p:extLst>
      <p:ext uri="{BB962C8B-B14F-4D97-AF65-F5344CB8AC3E}">
        <p14:creationId xmlns:p14="http://schemas.microsoft.com/office/powerpoint/2010/main" val="3847878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155039-DCEE-4780-AFA5-8460F1B95682}"/>
              </a:ext>
            </a:extLst>
          </p:cNvPr>
          <p:cNvSpPr>
            <a:spLocks noGrp="1"/>
          </p:cNvSpPr>
          <p:nvPr>
            <p:ph type="body" sz="quarter" idx="12"/>
          </p:nvPr>
        </p:nvSpPr>
        <p:spPr>
          <a:xfrm>
            <a:off x="609600" y="2362200"/>
            <a:ext cx="10972800" cy="1982349"/>
          </a:xfrm>
        </p:spPr>
        <p:txBody>
          <a:bodyPr/>
          <a:lstStyle/>
          <a:p>
            <a:r>
              <a:rPr lang="en-US"/>
              <a:t>Questions?</a:t>
            </a:r>
          </a:p>
        </p:txBody>
      </p:sp>
      <p:sp>
        <p:nvSpPr>
          <p:cNvPr id="4" name="Title 3">
            <a:extLst>
              <a:ext uri="{FF2B5EF4-FFF2-40B4-BE49-F238E27FC236}">
                <a16:creationId xmlns:a16="http://schemas.microsoft.com/office/drawing/2014/main" id="{CE6C38DA-1C44-415B-9CC3-501355022237}"/>
              </a:ext>
            </a:extLst>
          </p:cNvPr>
          <p:cNvSpPr>
            <a:spLocks noGrp="1"/>
          </p:cNvSpPr>
          <p:nvPr>
            <p:ph type="title"/>
          </p:nvPr>
        </p:nvSpPr>
        <p:spPr>
          <a:xfrm>
            <a:off x="609600" y="1529395"/>
            <a:ext cx="10972800" cy="832806"/>
          </a:xfrm>
        </p:spPr>
        <p:txBody>
          <a:bodyPr/>
          <a:lstStyle/>
          <a:p>
            <a:r>
              <a:rPr lang="en-US"/>
              <a:t>Thank you.</a:t>
            </a:r>
          </a:p>
        </p:txBody>
      </p:sp>
      <p:pic>
        <p:nvPicPr>
          <p:cNvPr id="6" name="Graphic 5">
            <a:extLst>
              <a:ext uri="{FF2B5EF4-FFF2-40B4-BE49-F238E27FC236}">
                <a16:creationId xmlns:a16="http://schemas.microsoft.com/office/drawing/2014/main" id="{00747156-C3FC-44CA-B132-0A1C97CD14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6200" y="-316064"/>
            <a:ext cx="4848094" cy="5163800"/>
          </a:xfrm>
          <a:prstGeom prst="rect">
            <a:avLst/>
          </a:prstGeom>
        </p:spPr>
      </p:pic>
    </p:spTree>
    <p:extLst>
      <p:ext uri="{BB962C8B-B14F-4D97-AF65-F5344CB8AC3E}">
        <p14:creationId xmlns:p14="http://schemas.microsoft.com/office/powerpoint/2010/main" val="1640556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0C342E-3317-420F-A615-B8F4976D2BA7}"/>
              </a:ext>
            </a:extLst>
          </p:cNvPr>
          <p:cNvSpPr>
            <a:spLocks noGrp="1"/>
          </p:cNvSpPr>
          <p:nvPr>
            <p:ph type="ftr" sz="quarter" idx="10"/>
          </p:nvPr>
        </p:nvSpPr>
        <p:spPr>
          <a:xfrm>
            <a:off x="609600" y="6356350"/>
            <a:ext cx="7543800" cy="365125"/>
          </a:xfrm>
        </p:spPr>
        <p:txBody>
          <a:bodyPr/>
          <a:lstStyle/>
          <a:p>
            <a:r>
              <a:rPr lang="en-US"/>
              <a:t>Brown and Caldwell</a:t>
            </a:r>
          </a:p>
        </p:txBody>
      </p:sp>
      <p:sp>
        <p:nvSpPr>
          <p:cNvPr id="3" name="Slide Number Placeholder 2">
            <a:extLst>
              <a:ext uri="{FF2B5EF4-FFF2-40B4-BE49-F238E27FC236}">
                <a16:creationId xmlns:a16="http://schemas.microsoft.com/office/drawing/2014/main" id="{E0F8302A-DBEF-4F97-93D2-B284C172A569}"/>
              </a:ext>
            </a:extLst>
          </p:cNvPr>
          <p:cNvSpPr>
            <a:spLocks noGrp="1"/>
          </p:cNvSpPr>
          <p:nvPr>
            <p:ph type="sldNum" sz="quarter" idx="11"/>
          </p:nvPr>
        </p:nvSpPr>
        <p:spPr>
          <a:xfrm>
            <a:off x="8610600" y="6356350"/>
            <a:ext cx="2971800" cy="365125"/>
          </a:xfrm>
        </p:spPr>
        <p:txBody>
          <a:bodyPr/>
          <a:lstStyle/>
          <a:p>
            <a:fld id="{04E9CEDC-B5D7-4E9A-BA46-5FD30BEA372C}" type="slidenum">
              <a:rPr lang="en-US" smtClean="0"/>
              <a:pPr/>
              <a:t>28</a:t>
            </a:fld>
            <a:endParaRPr lang="en-US"/>
          </a:p>
        </p:txBody>
      </p:sp>
      <p:pic>
        <p:nvPicPr>
          <p:cNvPr id="7" name="Content Placeholder 6" descr="Logo&#10;&#10;Description automatically generated">
            <a:extLst>
              <a:ext uri="{FF2B5EF4-FFF2-40B4-BE49-F238E27FC236}">
                <a16:creationId xmlns:a16="http://schemas.microsoft.com/office/drawing/2014/main" id="{8357655D-434F-4432-8C54-91BA6F1B0B7F}"/>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3794755" y="2156457"/>
            <a:ext cx="4602489" cy="2545085"/>
          </a:xfrm>
        </p:spPr>
      </p:pic>
    </p:spTree>
    <p:extLst>
      <p:ext uri="{BB962C8B-B14F-4D97-AF65-F5344CB8AC3E}">
        <p14:creationId xmlns:p14="http://schemas.microsoft.com/office/powerpoint/2010/main" val="4232645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257DCE-A2EF-AB43-BDD2-3647F650AF13}"/>
              </a:ext>
            </a:extLst>
          </p:cNvPr>
          <p:cNvPicPr>
            <a:picLocks noChangeAspect="1"/>
          </p:cNvPicPr>
          <p:nvPr/>
        </p:nvPicPr>
        <p:blipFill>
          <a:blip r:embed="rId3"/>
          <a:stretch>
            <a:fillRect/>
          </a:stretch>
        </p:blipFill>
        <p:spPr>
          <a:xfrm>
            <a:off x="5562397" y="1252444"/>
            <a:ext cx="6534150" cy="5448300"/>
          </a:xfrm>
          <a:prstGeom prst="rect">
            <a:avLst/>
          </a:prstGeom>
        </p:spPr>
      </p:pic>
      <p:sp>
        <p:nvSpPr>
          <p:cNvPr id="2" name="Content Placeholder 1">
            <a:extLst>
              <a:ext uri="{FF2B5EF4-FFF2-40B4-BE49-F238E27FC236}">
                <a16:creationId xmlns:a16="http://schemas.microsoft.com/office/drawing/2014/main" id="{176970C4-9948-D9D6-B8A5-58B542FAB5B3}"/>
              </a:ext>
            </a:extLst>
          </p:cNvPr>
          <p:cNvSpPr>
            <a:spLocks noGrp="1"/>
          </p:cNvSpPr>
          <p:nvPr>
            <p:ph idx="1"/>
          </p:nvPr>
        </p:nvSpPr>
        <p:spPr>
          <a:xfrm>
            <a:off x="609600" y="1782762"/>
            <a:ext cx="4952797" cy="4387665"/>
          </a:xfrm>
        </p:spPr>
        <p:txBody>
          <a:bodyPr/>
          <a:lstStyle/>
          <a:p>
            <a:r>
              <a:rPr lang="en-US"/>
              <a:t>Uniform formation conditions:</a:t>
            </a:r>
          </a:p>
          <a:p>
            <a:pPr lvl="1"/>
            <a:r>
              <a:rPr lang="en-US"/>
              <a:t>1 mg/L chlorine residual</a:t>
            </a:r>
          </a:p>
          <a:p>
            <a:pPr lvl="1"/>
            <a:r>
              <a:rPr lang="en-US"/>
              <a:t>24 hour hold time</a:t>
            </a:r>
          </a:p>
          <a:p>
            <a:pPr lvl="1"/>
            <a:r>
              <a:rPr lang="en-US"/>
              <a:t>Not representative of distribution system</a:t>
            </a:r>
          </a:p>
          <a:p>
            <a:r>
              <a:rPr lang="en-US"/>
              <a:t>Mostly chlorinated (not brominated) species</a:t>
            </a:r>
          </a:p>
        </p:txBody>
      </p:sp>
      <p:sp>
        <p:nvSpPr>
          <p:cNvPr id="3" name="Title 2">
            <a:extLst>
              <a:ext uri="{FF2B5EF4-FFF2-40B4-BE49-F238E27FC236}">
                <a16:creationId xmlns:a16="http://schemas.microsoft.com/office/drawing/2014/main" id="{0792DA0D-797E-91C0-C708-B464BF1A19B1}"/>
              </a:ext>
            </a:extLst>
          </p:cNvPr>
          <p:cNvSpPr>
            <a:spLocks noGrp="1"/>
          </p:cNvSpPr>
          <p:nvPr>
            <p:ph type="title"/>
          </p:nvPr>
        </p:nvSpPr>
        <p:spPr>
          <a:xfrm>
            <a:off x="609600" y="630777"/>
            <a:ext cx="10972800" cy="1046440"/>
          </a:xfrm>
        </p:spPr>
        <p:txBody>
          <a:bodyPr/>
          <a:lstStyle/>
          <a:p>
            <a:r>
              <a:rPr lang="en-US"/>
              <a:t>Ash-spiked waters formed higher DBPs, especially chloroform</a:t>
            </a:r>
          </a:p>
        </p:txBody>
      </p:sp>
      <p:sp>
        <p:nvSpPr>
          <p:cNvPr id="4" name="Footer Placeholder 3">
            <a:extLst>
              <a:ext uri="{FF2B5EF4-FFF2-40B4-BE49-F238E27FC236}">
                <a16:creationId xmlns:a16="http://schemas.microsoft.com/office/drawing/2014/main" id="{35752B97-A6FB-6450-9366-DA36E71C417D}"/>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DA0D9AFB-36CF-6AA1-F7C3-8B0ADBB0CF1D}"/>
              </a:ext>
            </a:extLst>
          </p:cNvPr>
          <p:cNvSpPr>
            <a:spLocks noGrp="1"/>
          </p:cNvSpPr>
          <p:nvPr>
            <p:ph type="sldNum" sz="quarter" idx="11"/>
          </p:nvPr>
        </p:nvSpPr>
        <p:spPr/>
        <p:txBody>
          <a:bodyPr/>
          <a:lstStyle/>
          <a:p>
            <a:fld id="{04E9CEDC-B5D7-4E9A-BA46-5FD30BEA372C}" type="slidenum">
              <a:rPr lang="en-US" smtClean="0"/>
              <a:pPr/>
              <a:t>29</a:t>
            </a:fld>
            <a:endParaRPr lang="en-US"/>
          </a:p>
        </p:txBody>
      </p:sp>
      <p:sp>
        <p:nvSpPr>
          <p:cNvPr id="6" name="TextBox 5">
            <a:extLst>
              <a:ext uri="{FF2B5EF4-FFF2-40B4-BE49-F238E27FC236}">
                <a16:creationId xmlns:a16="http://schemas.microsoft.com/office/drawing/2014/main" id="{B0D88EE8-5774-8896-C900-2E99FD0D5E0D}"/>
              </a:ext>
            </a:extLst>
          </p:cNvPr>
          <p:cNvSpPr txBox="1"/>
          <p:nvPr/>
        </p:nvSpPr>
        <p:spPr>
          <a:xfrm>
            <a:off x="6181725" y="6249444"/>
            <a:ext cx="4314622" cy="523220"/>
          </a:xfrm>
          <a:prstGeom prst="rect">
            <a:avLst/>
          </a:prstGeom>
          <a:solidFill>
            <a:schemeClr val="bg1"/>
          </a:solidFill>
        </p:spPr>
        <p:txBody>
          <a:bodyPr wrap="square" rtlCol="0">
            <a:spAutoFit/>
          </a:bodyPr>
          <a:lstStyle/>
          <a:p>
            <a:r>
              <a:rPr lang="en-US" sz="1400"/>
              <a:t> 0       25    50          0      50      83   133   183</a:t>
            </a:r>
          </a:p>
          <a:p>
            <a:r>
              <a:rPr lang="en-US" sz="1400"/>
              <a:t>         Ferric Doses (as product)</a:t>
            </a:r>
          </a:p>
        </p:txBody>
      </p:sp>
    </p:spTree>
    <p:extLst>
      <p:ext uri="{BB962C8B-B14F-4D97-AF65-F5344CB8AC3E}">
        <p14:creationId xmlns:p14="http://schemas.microsoft.com/office/powerpoint/2010/main" val="1094825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27115-D7E5-46F0-9BF2-B02673F92F03}"/>
              </a:ext>
            </a:extLst>
          </p:cNvPr>
          <p:cNvSpPr>
            <a:spLocks noGrp="1"/>
          </p:cNvSpPr>
          <p:nvPr>
            <p:ph type="title"/>
          </p:nvPr>
        </p:nvSpPr>
        <p:spPr>
          <a:xfrm>
            <a:off x="609600" y="1529394"/>
            <a:ext cx="10972800" cy="1472885"/>
          </a:xfrm>
        </p:spPr>
        <p:txBody>
          <a:bodyPr/>
          <a:lstStyle/>
          <a:p>
            <a:r>
              <a:rPr lang="en-US"/>
              <a:t>Wildfire Background</a:t>
            </a:r>
          </a:p>
        </p:txBody>
      </p:sp>
      <p:sp>
        <p:nvSpPr>
          <p:cNvPr id="3" name="Text Placeholder 2">
            <a:extLst>
              <a:ext uri="{FF2B5EF4-FFF2-40B4-BE49-F238E27FC236}">
                <a16:creationId xmlns:a16="http://schemas.microsoft.com/office/drawing/2014/main" id="{9D679DB5-42BD-3F2C-D668-434838CE6D63}"/>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17129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A2DDD2-98DD-0FFD-C6E2-76982BCE031A}"/>
              </a:ext>
            </a:extLst>
          </p:cNvPr>
          <p:cNvPicPr>
            <a:picLocks noChangeAspect="1"/>
          </p:cNvPicPr>
          <p:nvPr/>
        </p:nvPicPr>
        <p:blipFill>
          <a:blip r:embed="rId2"/>
          <a:stretch>
            <a:fillRect/>
          </a:stretch>
        </p:blipFill>
        <p:spPr>
          <a:xfrm>
            <a:off x="6634264" y="1513533"/>
            <a:ext cx="5352757" cy="5258849"/>
          </a:xfrm>
          <a:prstGeom prst="rect">
            <a:avLst/>
          </a:prstGeom>
        </p:spPr>
      </p:pic>
      <p:sp>
        <p:nvSpPr>
          <p:cNvPr id="2" name="Content Placeholder 1">
            <a:extLst>
              <a:ext uri="{FF2B5EF4-FFF2-40B4-BE49-F238E27FC236}">
                <a16:creationId xmlns:a16="http://schemas.microsoft.com/office/drawing/2014/main" id="{0558B836-CCA4-11D8-EFBA-553E9B40F62A}"/>
              </a:ext>
            </a:extLst>
          </p:cNvPr>
          <p:cNvSpPr>
            <a:spLocks noGrp="1"/>
          </p:cNvSpPr>
          <p:nvPr>
            <p:ph idx="1"/>
          </p:nvPr>
        </p:nvSpPr>
        <p:spPr>
          <a:xfrm>
            <a:off x="609600" y="1782762"/>
            <a:ext cx="5917660" cy="4387665"/>
          </a:xfrm>
        </p:spPr>
        <p:txBody>
          <a:bodyPr>
            <a:normAutofit fontScale="92500" lnSpcReduction="20000"/>
          </a:bodyPr>
          <a:lstStyle/>
          <a:p>
            <a:r>
              <a:rPr lang="en-US"/>
              <a:t>Yield = DBP / DOC</a:t>
            </a:r>
          </a:p>
          <a:p>
            <a:pPr lvl="1"/>
            <a:r>
              <a:rPr lang="en-US"/>
              <a:t>Normalized view of how “reactive” the organics are</a:t>
            </a:r>
          </a:p>
          <a:p>
            <a:r>
              <a:rPr lang="en-US"/>
              <a:t>TTHM yield was the same</a:t>
            </a:r>
          </a:p>
          <a:p>
            <a:pPr lvl="1"/>
            <a:r>
              <a:rPr lang="en-US"/>
              <a:t>Low TOC will control TTHM formation</a:t>
            </a:r>
          </a:p>
          <a:p>
            <a:r>
              <a:rPr lang="en-US"/>
              <a:t>HAA5 yield was higher with ash spiking</a:t>
            </a:r>
          </a:p>
          <a:p>
            <a:pPr lvl="1"/>
            <a:r>
              <a:rPr lang="en-US"/>
              <a:t>Could cause problems even if TOC removal is met. Likely okay because Golden has low HAA5 results typically.</a:t>
            </a:r>
          </a:p>
          <a:p>
            <a:r>
              <a:rPr lang="en-US"/>
              <a:t>Additional testing with simulated distribution system will give better indication of concentrations</a:t>
            </a:r>
          </a:p>
        </p:txBody>
      </p:sp>
      <p:sp>
        <p:nvSpPr>
          <p:cNvPr id="3" name="Title 2">
            <a:extLst>
              <a:ext uri="{FF2B5EF4-FFF2-40B4-BE49-F238E27FC236}">
                <a16:creationId xmlns:a16="http://schemas.microsoft.com/office/drawing/2014/main" id="{5CD34B3D-C175-4D50-AB6A-37397F5E4F59}"/>
              </a:ext>
            </a:extLst>
          </p:cNvPr>
          <p:cNvSpPr>
            <a:spLocks noGrp="1"/>
          </p:cNvSpPr>
          <p:nvPr>
            <p:ph type="title"/>
          </p:nvPr>
        </p:nvSpPr>
        <p:spPr>
          <a:xfrm>
            <a:off x="609600" y="630777"/>
            <a:ext cx="10972800" cy="941796"/>
          </a:xfrm>
        </p:spPr>
        <p:txBody>
          <a:bodyPr/>
          <a:lstStyle/>
          <a:p>
            <a:r>
              <a:rPr lang="en-US" sz="3600"/>
              <a:t>HAA5 yield increases with ash spiking</a:t>
            </a:r>
            <a:br>
              <a:rPr lang="en-US" sz="3600"/>
            </a:br>
            <a:r>
              <a:rPr lang="en-US" sz="3600"/>
              <a:t>TTHM yield and chlorine demand do not</a:t>
            </a:r>
          </a:p>
        </p:txBody>
      </p:sp>
      <p:sp>
        <p:nvSpPr>
          <p:cNvPr id="4" name="Footer Placeholder 3">
            <a:extLst>
              <a:ext uri="{FF2B5EF4-FFF2-40B4-BE49-F238E27FC236}">
                <a16:creationId xmlns:a16="http://schemas.microsoft.com/office/drawing/2014/main" id="{4BF77DE3-7B7E-A497-8D47-338EF32C8873}"/>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678A7051-2B29-B80C-1414-BDF550FA2AE4}"/>
              </a:ext>
            </a:extLst>
          </p:cNvPr>
          <p:cNvSpPr>
            <a:spLocks noGrp="1"/>
          </p:cNvSpPr>
          <p:nvPr>
            <p:ph type="sldNum" sz="quarter" idx="11"/>
          </p:nvPr>
        </p:nvSpPr>
        <p:spPr/>
        <p:txBody>
          <a:bodyPr/>
          <a:lstStyle/>
          <a:p>
            <a:fld id="{04E9CEDC-B5D7-4E9A-BA46-5FD30BEA372C}" type="slidenum">
              <a:rPr lang="en-US" smtClean="0"/>
              <a:pPr/>
              <a:t>30</a:t>
            </a:fld>
            <a:endParaRPr lang="en-US"/>
          </a:p>
        </p:txBody>
      </p:sp>
      <p:cxnSp>
        <p:nvCxnSpPr>
          <p:cNvPr id="8" name="Straight Arrow Connector 7">
            <a:extLst>
              <a:ext uri="{FF2B5EF4-FFF2-40B4-BE49-F238E27FC236}">
                <a16:creationId xmlns:a16="http://schemas.microsoft.com/office/drawing/2014/main" id="{8722ABDC-F5FF-56BF-8BF2-80059B5AC0DC}"/>
              </a:ext>
            </a:extLst>
          </p:cNvPr>
          <p:cNvCxnSpPr>
            <a:cxnSpLocks/>
          </p:cNvCxnSpPr>
          <p:nvPr/>
        </p:nvCxnSpPr>
        <p:spPr>
          <a:xfrm flipV="1">
            <a:off x="7859722" y="4252488"/>
            <a:ext cx="175325" cy="892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05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D89C86-B6A9-B29D-AA2D-CC5DA194A89C}"/>
              </a:ext>
            </a:extLst>
          </p:cNvPr>
          <p:cNvSpPr>
            <a:spLocks noGrp="1"/>
          </p:cNvSpPr>
          <p:nvPr>
            <p:ph type="title"/>
          </p:nvPr>
        </p:nvSpPr>
        <p:spPr/>
        <p:txBody>
          <a:bodyPr/>
          <a:lstStyle/>
          <a:p>
            <a:r>
              <a:rPr lang="en-US"/>
              <a:t>Water Quality Changes Impacts on Treatment</a:t>
            </a:r>
          </a:p>
        </p:txBody>
      </p:sp>
      <p:sp>
        <p:nvSpPr>
          <p:cNvPr id="6" name="Footer Placeholder 5">
            <a:extLst>
              <a:ext uri="{FF2B5EF4-FFF2-40B4-BE49-F238E27FC236}">
                <a16:creationId xmlns:a16="http://schemas.microsoft.com/office/drawing/2014/main" id="{4D9761A3-9B91-1735-EAD9-EC3C95CE3ECB}"/>
              </a:ext>
            </a:extLst>
          </p:cNvPr>
          <p:cNvSpPr>
            <a:spLocks noGrp="1"/>
          </p:cNvSpPr>
          <p:nvPr>
            <p:ph type="ftr" sz="quarter" idx="22"/>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6ED8606D-23B9-725E-05CB-BF574BD6117F}"/>
              </a:ext>
            </a:extLst>
          </p:cNvPr>
          <p:cNvSpPr>
            <a:spLocks noGrp="1"/>
          </p:cNvSpPr>
          <p:nvPr>
            <p:ph type="sldNum" sz="quarter" idx="23"/>
          </p:nvPr>
        </p:nvSpPr>
        <p:spPr/>
        <p:txBody>
          <a:bodyPr/>
          <a:lstStyle/>
          <a:p>
            <a:fld id="{04E9CEDC-B5D7-4E9A-BA46-5FD30BEA372C}" type="slidenum">
              <a:rPr lang="en-US" smtClean="0"/>
              <a:pPr/>
              <a:t>31</a:t>
            </a:fld>
            <a:endParaRPr lang="en-US"/>
          </a:p>
        </p:txBody>
      </p:sp>
      <p:grpSp>
        <p:nvGrpSpPr>
          <p:cNvPr id="181" name="Group 180">
            <a:extLst>
              <a:ext uri="{FF2B5EF4-FFF2-40B4-BE49-F238E27FC236}">
                <a16:creationId xmlns:a16="http://schemas.microsoft.com/office/drawing/2014/main" id="{D84C5AFA-9B02-6764-E1A9-63DF394CB6AC}"/>
              </a:ext>
            </a:extLst>
          </p:cNvPr>
          <p:cNvGrpSpPr>
            <a:grpSpLocks noChangeAspect="1"/>
          </p:cNvGrpSpPr>
          <p:nvPr/>
        </p:nvGrpSpPr>
        <p:grpSpPr>
          <a:xfrm>
            <a:off x="7508833" y="2402571"/>
            <a:ext cx="1646084" cy="973429"/>
            <a:chOff x="5994356" y="3046307"/>
            <a:chExt cx="1446333" cy="874470"/>
          </a:xfrm>
        </p:grpSpPr>
        <p:sp>
          <p:nvSpPr>
            <p:cNvPr id="21" name="Rectangle 20">
              <a:extLst>
                <a:ext uri="{FF2B5EF4-FFF2-40B4-BE49-F238E27FC236}">
                  <a16:creationId xmlns:a16="http://schemas.microsoft.com/office/drawing/2014/main" id="{BF46C0B0-037D-45EC-AC47-9A679C63EDBE}"/>
                </a:ext>
              </a:extLst>
            </p:cNvPr>
            <p:cNvSpPr>
              <a:spLocks noChangeArrowheads="1"/>
            </p:cNvSpPr>
            <p:nvPr/>
          </p:nvSpPr>
          <p:spPr bwMode="auto">
            <a:xfrm>
              <a:off x="5994356" y="3582558"/>
              <a:ext cx="1424082" cy="338217"/>
            </a:xfrm>
            <a:prstGeom prst="rect">
              <a:avLst/>
            </a:prstGeom>
            <a:solidFill>
              <a:srgbClr val="6DCFF6"/>
            </a:solidFill>
            <a:ln w="158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Rectangle 21">
              <a:extLst>
                <a:ext uri="{FF2B5EF4-FFF2-40B4-BE49-F238E27FC236}">
                  <a16:creationId xmlns:a16="http://schemas.microsoft.com/office/drawing/2014/main" id="{43FA79F7-21BC-4F7C-8560-157D2E705094}"/>
                </a:ext>
              </a:extLst>
            </p:cNvPr>
            <p:cNvSpPr>
              <a:spLocks noChangeArrowheads="1"/>
            </p:cNvSpPr>
            <p:nvPr/>
          </p:nvSpPr>
          <p:spPr bwMode="auto">
            <a:xfrm>
              <a:off x="5994356" y="3264368"/>
              <a:ext cx="1424082" cy="338217"/>
            </a:xfrm>
            <a:prstGeom prst="rect">
              <a:avLst/>
            </a:prstGeom>
            <a:solidFill>
              <a:srgbClr val="6DCFF6"/>
            </a:solidFill>
            <a:ln w="12700" cap="flat">
              <a:solidFill>
                <a:schemeClr val="accent1">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Rectangle 22">
              <a:extLst>
                <a:ext uri="{FF2B5EF4-FFF2-40B4-BE49-F238E27FC236}">
                  <a16:creationId xmlns:a16="http://schemas.microsoft.com/office/drawing/2014/main" id="{BC05D1BB-EFA9-4501-AC2D-18742374E94A}"/>
                </a:ext>
              </a:extLst>
            </p:cNvPr>
            <p:cNvSpPr>
              <a:spLocks noChangeArrowheads="1"/>
            </p:cNvSpPr>
            <p:nvPr/>
          </p:nvSpPr>
          <p:spPr bwMode="auto">
            <a:xfrm>
              <a:off x="5994356" y="3137536"/>
              <a:ext cx="1424082" cy="137957"/>
            </a:xfrm>
            <a:prstGeom prst="rect">
              <a:avLst/>
            </a:prstGeom>
            <a:solidFill>
              <a:srgbClr val="6DCFF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Oval 23">
              <a:extLst>
                <a:ext uri="{FF2B5EF4-FFF2-40B4-BE49-F238E27FC236}">
                  <a16:creationId xmlns:a16="http://schemas.microsoft.com/office/drawing/2014/main" id="{8538D45C-2437-4F8F-8E0F-0AF459A365BE}"/>
                </a:ext>
              </a:extLst>
            </p:cNvPr>
            <p:cNvSpPr>
              <a:spLocks noChangeArrowheads="1"/>
            </p:cNvSpPr>
            <p:nvPr/>
          </p:nvSpPr>
          <p:spPr bwMode="auto">
            <a:xfrm>
              <a:off x="6078911" y="3751667"/>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Oval 24">
              <a:extLst>
                <a:ext uri="{FF2B5EF4-FFF2-40B4-BE49-F238E27FC236}">
                  <a16:creationId xmlns:a16="http://schemas.microsoft.com/office/drawing/2014/main" id="{62949984-BFFF-47AD-BE37-108FB94AE045}"/>
                </a:ext>
              </a:extLst>
            </p:cNvPr>
            <p:cNvSpPr>
              <a:spLocks noChangeArrowheads="1"/>
            </p:cNvSpPr>
            <p:nvPr/>
          </p:nvSpPr>
          <p:spPr bwMode="auto">
            <a:xfrm>
              <a:off x="6118963" y="3831771"/>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Oval 25">
              <a:extLst>
                <a:ext uri="{FF2B5EF4-FFF2-40B4-BE49-F238E27FC236}">
                  <a16:creationId xmlns:a16="http://schemas.microsoft.com/office/drawing/2014/main" id="{BFE6CFDC-A090-46B4-93BC-D2438C6C5989}"/>
                </a:ext>
              </a:extLst>
            </p:cNvPr>
            <p:cNvSpPr>
              <a:spLocks noChangeArrowheads="1"/>
            </p:cNvSpPr>
            <p:nvPr/>
          </p:nvSpPr>
          <p:spPr bwMode="auto">
            <a:xfrm>
              <a:off x="6152339" y="3720515"/>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Oval 26">
              <a:extLst>
                <a:ext uri="{FF2B5EF4-FFF2-40B4-BE49-F238E27FC236}">
                  <a16:creationId xmlns:a16="http://schemas.microsoft.com/office/drawing/2014/main" id="{10D0B5CD-943F-450F-B736-84C526736B24}"/>
                </a:ext>
              </a:extLst>
            </p:cNvPr>
            <p:cNvSpPr>
              <a:spLocks noChangeArrowheads="1"/>
            </p:cNvSpPr>
            <p:nvPr/>
          </p:nvSpPr>
          <p:spPr bwMode="auto">
            <a:xfrm>
              <a:off x="6052209" y="3662663"/>
              <a:ext cx="62304"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Oval 27">
              <a:extLst>
                <a:ext uri="{FF2B5EF4-FFF2-40B4-BE49-F238E27FC236}">
                  <a16:creationId xmlns:a16="http://schemas.microsoft.com/office/drawing/2014/main" id="{221F3193-AFD8-453B-8161-B8B6C6D1E69B}"/>
                </a:ext>
              </a:extLst>
            </p:cNvPr>
            <p:cNvSpPr>
              <a:spLocks noChangeArrowheads="1"/>
            </p:cNvSpPr>
            <p:nvPr/>
          </p:nvSpPr>
          <p:spPr bwMode="auto">
            <a:xfrm>
              <a:off x="6110063" y="3609260"/>
              <a:ext cx="62304"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Oval 28">
              <a:extLst>
                <a:ext uri="{FF2B5EF4-FFF2-40B4-BE49-F238E27FC236}">
                  <a16:creationId xmlns:a16="http://schemas.microsoft.com/office/drawing/2014/main" id="{B6E4A618-E8A3-4A42-979C-25A1831268EF}"/>
                </a:ext>
              </a:extLst>
            </p:cNvPr>
            <p:cNvSpPr>
              <a:spLocks noChangeArrowheads="1"/>
            </p:cNvSpPr>
            <p:nvPr/>
          </p:nvSpPr>
          <p:spPr bwMode="auto">
            <a:xfrm>
              <a:off x="6230220" y="3751667"/>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Oval 29">
              <a:extLst>
                <a:ext uri="{FF2B5EF4-FFF2-40B4-BE49-F238E27FC236}">
                  <a16:creationId xmlns:a16="http://schemas.microsoft.com/office/drawing/2014/main" id="{ADC3E00A-E04F-431A-BA9D-AC9C2B226319}"/>
                </a:ext>
              </a:extLst>
            </p:cNvPr>
            <p:cNvSpPr>
              <a:spLocks noChangeArrowheads="1"/>
            </p:cNvSpPr>
            <p:nvPr/>
          </p:nvSpPr>
          <p:spPr bwMode="auto">
            <a:xfrm>
              <a:off x="6272496" y="3831771"/>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Oval 30">
              <a:extLst>
                <a:ext uri="{FF2B5EF4-FFF2-40B4-BE49-F238E27FC236}">
                  <a16:creationId xmlns:a16="http://schemas.microsoft.com/office/drawing/2014/main" id="{E0092F35-AC4F-4574-96DA-37E371DFD8A9}"/>
                </a:ext>
              </a:extLst>
            </p:cNvPr>
            <p:cNvSpPr>
              <a:spLocks noChangeArrowheads="1"/>
            </p:cNvSpPr>
            <p:nvPr/>
          </p:nvSpPr>
          <p:spPr bwMode="auto">
            <a:xfrm>
              <a:off x="6303648" y="3720515"/>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Oval 31">
              <a:extLst>
                <a:ext uri="{FF2B5EF4-FFF2-40B4-BE49-F238E27FC236}">
                  <a16:creationId xmlns:a16="http://schemas.microsoft.com/office/drawing/2014/main" id="{BC26138D-B90B-4247-BBDE-9FBC07E195E8}"/>
                </a:ext>
              </a:extLst>
            </p:cNvPr>
            <p:cNvSpPr>
              <a:spLocks noChangeArrowheads="1"/>
            </p:cNvSpPr>
            <p:nvPr/>
          </p:nvSpPr>
          <p:spPr bwMode="auto">
            <a:xfrm>
              <a:off x="6210193" y="3662663"/>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Oval 32">
              <a:extLst>
                <a:ext uri="{FF2B5EF4-FFF2-40B4-BE49-F238E27FC236}">
                  <a16:creationId xmlns:a16="http://schemas.microsoft.com/office/drawing/2014/main" id="{3DEFB0EC-923E-4462-AF94-408118654C91}"/>
                </a:ext>
              </a:extLst>
            </p:cNvPr>
            <p:cNvSpPr>
              <a:spLocks noChangeArrowheads="1"/>
            </p:cNvSpPr>
            <p:nvPr/>
          </p:nvSpPr>
          <p:spPr bwMode="auto">
            <a:xfrm>
              <a:off x="6268046" y="3609260"/>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Oval 33">
              <a:extLst>
                <a:ext uri="{FF2B5EF4-FFF2-40B4-BE49-F238E27FC236}">
                  <a16:creationId xmlns:a16="http://schemas.microsoft.com/office/drawing/2014/main" id="{9C955BCE-7B34-4905-B342-EF86D57989E6}"/>
                </a:ext>
              </a:extLst>
            </p:cNvPr>
            <p:cNvSpPr>
              <a:spLocks noChangeArrowheads="1"/>
            </p:cNvSpPr>
            <p:nvPr/>
          </p:nvSpPr>
          <p:spPr bwMode="auto">
            <a:xfrm>
              <a:off x="6383753" y="3751667"/>
              <a:ext cx="62304"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Oval 34">
              <a:extLst>
                <a:ext uri="{FF2B5EF4-FFF2-40B4-BE49-F238E27FC236}">
                  <a16:creationId xmlns:a16="http://schemas.microsoft.com/office/drawing/2014/main" id="{4864321B-10C3-4DEF-BC71-8BA8E0CBAE90}"/>
                </a:ext>
              </a:extLst>
            </p:cNvPr>
            <p:cNvSpPr>
              <a:spLocks noChangeArrowheads="1"/>
            </p:cNvSpPr>
            <p:nvPr/>
          </p:nvSpPr>
          <p:spPr bwMode="auto">
            <a:xfrm>
              <a:off x="6430481" y="3831771"/>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Oval 35">
              <a:extLst>
                <a:ext uri="{FF2B5EF4-FFF2-40B4-BE49-F238E27FC236}">
                  <a16:creationId xmlns:a16="http://schemas.microsoft.com/office/drawing/2014/main" id="{50E6EAEC-5A9F-4597-8C86-1E22EBFF0DB7}"/>
                </a:ext>
              </a:extLst>
            </p:cNvPr>
            <p:cNvSpPr>
              <a:spLocks noChangeArrowheads="1"/>
            </p:cNvSpPr>
            <p:nvPr/>
          </p:nvSpPr>
          <p:spPr bwMode="auto">
            <a:xfrm>
              <a:off x="6457183" y="3720515"/>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Oval 36">
              <a:extLst>
                <a:ext uri="{FF2B5EF4-FFF2-40B4-BE49-F238E27FC236}">
                  <a16:creationId xmlns:a16="http://schemas.microsoft.com/office/drawing/2014/main" id="{C219C579-C135-44D8-B344-08184DB21118}"/>
                </a:ext>
              </a:extLst>
            </p:cNvPr>
            <p:cNvSpPr>
              <a:spLocks noChangeArrowheads="1"/>
            </p:cNvSpPr>
            <p:nvPr/>
          </p:nvSpPr>
          <p:spPr bwMode="auto">
            <a:xfrm>
              <a:off x="6361501" y="3662663"/>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Oval 37">
              <a:extLst>
                <a:ext uri="{FF2B5EF4-FFF2-40B4-BE49-F238E27FC236}">
                  <a16:creationId xmlns:a16="http://schemas.microsoft.com/office/drawing/2014/main" id="{DF8FB473-E7F0-437E-96A4-29D3F2BDBC28}"/>
                </a:ext>
              </a:extLst>
            </p:cNvPr>
            <p:cNvSpPr>
              <a:spLocks noChangeArrowheads="1"/>
            </p:cNvSpPr>
            <p:nvPr/>
          </p:nvSpPr>
          <p:spPr bwMode="auto">
            <a:xfrm>
              <a:off x="6419355" y="3609260"/>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Oval 38">
              <a:extLst>
                <a:ext uri="{FF2B5EF4-FFF2-40B4-BE49-F238E27FC236}">
                  <a16:creationId xmlns:a16="http://schemas.microsoft.com/office/drawing/2014/main" id="{E6435F58-6147-4498-BFDF-CE0526A48986}"/>
                </a:ext>
              </a:extLst>
            </p:cNvPr>
            <p:cNvSpPr>
              <a:spLocks noChangeArrowheads="1"/>
            </p:cNvSpPr>
            <p:nvPr/>
          </p:nvSpPr>
          <p:spPr bwMode="auto">
            <a:xfrm>
              <a:off x="6541737" y="3751667"/>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Oval 39">
              <a:extLst>
                <a:ext uri="{FF2B5EF4-FFF2-40B4-BE49-F238E27FC236}">
                  <a16:creationId xmlns:a16="http://schemas.microsoft.com/office/drawing/2014/main" id="{0411D16A-6314-46E2-8B39-5DF0E1D47929}"/>
                </a:ext>
              </a:extLst>
            </p:cNvPr>
            <p:cNvSpPr>
              <a:spLocks noChangeArrowheads="1"/>
            </p:cNvSpPr>
            <p:nvPr/>
          </p:nvSpPr>
          <p:spPr bwMode="auto">
            <a:xfrm>
              <a:off x="6584014" y="3831771"/>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Oval 40">
              <a:extLst>
                <a:ext uri="{FF2B5EF4-FFF2-40B4-BE49-F238E27FC236}">
                  <a16:creationId xmlns:a16="http://schemas.microsoft.com/office/drawing/2014/main" id="{BF3DF3CD-6D20-4B28-9017-611BAC15A4EF}"/>
                </a:ext>
              </a:extLst>
            </p:cNvPr>
            <p:cNvSpPr>
              <a:spLocks noChangeArrowheads="1"/>
            </p:cNvSpPr>
            <p:nvPr/>
          </p:nvSpPr>
          <p:spPr bwMode="auto">
            <a:xfrm>
              <a:off x="6615166" y="3720515"/>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Oval 41">
              <a:extLst>
                <a:ext uri="{FF2B5EF4-FFF2-40B4-BE49-F238E27FC236}">
                  <a16:creationId xmlns:a16="http://schemas.microsoft.com/office/drawing/2014/main" id="{A8DF335A-EA15-476A-9CF8-AAD47133C126}"/>
                </a:ext>
              </a:extLst>
            </p:cNvPr>
            <p:cNvSpPr>
              <a:spLocks noChangeArrowheads="1"/>
            </p:cNvSpPr>
            <p:nvPr/>
          </p:nvSpPr>
          <p:spPr bwMode="auto">
            <a:xfrm>
              <a:off x="6515036" y="3662663"/>
              <a:ext cx="62304"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Oval 42">
              <a:extLst>
                <a:ext uri="{FF2B5EF4-FFF2-40B4-BE49-F238E27FC236}">
                  <a16:creationId xmlns:a16="http://schemas.microsoft.com/office/drawing/2014/main" id="{3B61AD42-D83D-4855-B542-E219C91B1E3F}"/>
                </a:ext>
              </a:extLst>
            </p:cNvPr>
            <p:cNvSpPr>
              <a:spLocks noChangeArrowheads="1"/>
            </p:cNvSpPr>
            <p:nvPr/>
          </p:nvSpPr>
          <p:spPr bwMode="auto">
            <a:xfrm>
              <a:off x="6572889" y="3609260"/>
              <a:ext cx="62304"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Oval 43">
              <a:extLst>
                <a:ext uri="{FF2B5EF4-FFF2-40B4-BE49-F238E27FC236}">
                  <a16:creationId xmlns:a16="http://schemas.microsoft.com/office/drawing/2014/main" id="{3CA2A87F-6CA2-4B0C-B34F-BC9E1F6ECAEF}"/>
                </a:ext>
              </a:extLst>
            </p:cNvPr>
            <p:cNvSpPr>
              <a:spLocks noChangeArrowheads="1"/>
            </p:cNvSpPr>
            <p:nvPr/>
          </p:nvSpPr>
          <p:spPr bwMode="auto">
            <a:xfrm>
              <a:off x="6693046" y="3751667"/>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Oval 44">
              <a:extLst>
                <a:ext uri="{FF2B5EF4-FFF2-40B4-BE49-F238E27FC236}">
                  <a16:creationId xmlns:a16="http://schemas.microsoft.com/office/drawing/2014/main" id="{1DC71EEE-A333-4EEE-8E33-A02DCD1A0D8D}"/>
                </a:ext>
              </a:extLst>
            </p:cNvPr>
            <p:cNvSpPr>
              <a:spLocks noChangeArrowheads="1"/>
            </p:cNvSpPr>
            <p:nvPr/>
          </p:nvSpPr>
          <p:spPr bwMode="auto">
            <a:xfrm>
              <a:off x="6735323" y="3831771"/>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Oval 45">
              <a:extLst>
                <a:ext uri="{FF2B5EF4-FFF2-40B4-BE49-F238E27FC236}">
                  <a16:creationId xmlns:a16="http://schemas.microsoft.com/office/drawing/2014/main" id="{962CDC89-C298-49FB-9CF9-E43DD4DCAF81}"/>
                </a:ext>
              </a:extLst>
            </p:cNvPr>
            <p:cNvSpPr>
              <a:spLocks noChangeArrowheads="1"/>
            </p:cNvSpPr>
            <p:nvPr/>
          </p:nvSpPr>
          <p:spPr bwMode="auto">
            <a:xfrm>
              <a:off x="6766475" y="3720515"/>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Oval 46">
              <a:extLst>
                <a:ext uri="{FF2B5EF4-FFF2-40B4-BE49-F238E27FC236}">
                  <a16:creationId xmlns:a16="http://schemas.microsoft.com/office/drawing/2014/main" id="{D2A82E52-270E-4318-8A26-D39B9A290A48}"/>
                </a:ext>
              </a:extLst>
            </p:cNvPr>
            <p:cNvSpPr>
              <a:spLocks noChangeArrowheads="1"/>
            </p:cNvSpPr>
            <p:nvPr/>
          </p:nvSpPr>
          <p:spPr bwMode="auto">
            <a:xfrm>
              <a:off x="6673019" y="3662663"/>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Oval 47">
              <a:extLst>
                <a:ext uri="{FF2B5EF4-FFF2-40B4-BE49-F238E27FC236}">
                  <a16:creationId xmlns:a16="http://schemas.microsoft.com/office/drawing/2014/main" id="{AF6B7983-A874-4E0D-A6BF-90390707EA75}"/>
                </a:ext>
              </a:extLst>
            </p:cNvPr>
            <p:cNvSpPr>
              <a:spLocks noChangeArrowheads="1"/>
            </p:cNvSpPr>
            <p:nvPr/>
          </p:nvSpPr>
          <p:spPr bwMode="auto">
            <a:xfrm>
              <a:off x="6730873" y="3609260"/>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Oval 48">
              <a:extLst>
                <a:ext uri="{FF2B5EF4-FFF2-40B4-BE49-F238E27FC236}">
                  <a16:creationId xmlns:a16="http://schemas.microsoft.com/office/drawing/2014/main" id="{33BEB32E-A4B6-40B1-97C5-C5FF03BE32D2}"/>
                </a:ext>
              </a:extLst>
            </p:cNvPr>
            <p:cNvSpPr>
              <a:spLocks noChangeArrowheads="1"/>
            </p:cNvSpPr>
            <p:nvPr/>
          </p:nvSpPr>
          <p:spPr bwMode="auto">
            <a:xfrm>
              <a:off x="6846579" y="3751667"/>
              <a:ext cx="62304"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Oval 49">
              <a:extLst>
                <a:ext uri="{FF2B5EF4-FFF2-40B4-BE49-F238E27FC236}">
                  <a16:creationId xmlns:a16="http://schemas.microsoft.com/office/drawing/2014/main" id="{D9D72E84-D596-493E-83E9-594A2694B915}"/>
                </a:ext>
              </a:extLst>
            </p:cNvPr>
            <p:cNvSpPr>
              <a:spLocks noChangeArrowheads="1"/>
            </p:cNvSpPr>
            <p:nvPr/>
          </p:nvSpPr>
          <p:spPr bwMode="auto">
            <a:xfrm>
              <a:off x="6893308" y="3831771"/>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Oval 50">
              <a:extLst>
                <a:ext uri="{FF2B5EF4-FFF2-40B4-BE49-F238E27FC236}">
                  <a16:creationId xmlns:a16="http://schemas.microsoft.com/office/drawing/2014/main" id="{9C42EA0A-1A29-4F40-B88B-542D8501EF2B}"/>
                </a:ext>
              </a:extLst>
            </p:cNvPr>
            <p:cNvSpPr>
              <a:spLocks noChangeArrowheads="1"/>
            </p:cNvSpPr>
            <p:nvPr/>
          </p:nvSpPr>
          <p:spPr bwMode="auto">
            <a:xfrm>
              <a:off x="6920009" y="3720515"/>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Oval 51">
              <a:extLst>
                <a:ext uri="{FF2B5EF4-FFF2-40B4-BE49-F238E27FC236}">
                  <a16:creationId xmlns:a16="http://schemas.microsoft.com/office/drawing/2014/main" id="{94235497-73DC-40B0-A04C-5896CBFD31C2}"/>
                </a:ext>
              </a:extLst>
            </p:cNvPr>
            <p:cNvSpPr>
              <a:spLocks noChangeArrowheads="1"/>
            </p:cNvSpPr>
            <p:nvPr/>
          </p:nvSpPr>
          <p:spPr bwMode="auto">
            <a:xfrm>
              <a:off x="6824328" y="3662663"/>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Oval 52">
              <a:extLst>
                <a:ext uri="{FF2B5EF4-FFF2-40B4-BE49-F238E27FC236}">
                  <a16:creationId xmlns:a16="http://schemas.microsoft.com/office/drawing/2014/main" id="{B0D3DC58-DF31-49AC-97A1-312E8FF80BE2}"/>
                </a:ext>
              </a:extLst>
            </p:cNvPr>
            <p:cNvSpPr>
              <a:spLocks noChangeArrowheads="1"/>
            </p:cNvSpPr>
            <p:nvPr/>
          </p:nvSpPr>
          <p:spPr bwMode="auto">
            <a:xfrm>
              <a:off x="6882181" y="3609260"/>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 name="Oval 53">
              <a:extLst>
                <a:ext uri="{FF2B5EF4-FFF2-40B4-BE49-F238E27FC236}">
                  <a16:creationId xmlns:a16="http://schemas.microsoft.com/office/drawing/2014/main" id="{884FF6B2-C0A8-4CC6-93A1-6BFCE8146FA0}"/>
                </a:ext>
              </a:extLst>
            </p:cNvPr>
            <p:cNvSpPr>
              <a:spLocks noChangeArrowheads="1"/>
            </p:cNvSpPr>
            <p:nvPr/>
          </p:nvSpPr>
          <p:spPr bwMode="auto">
            <a:xfrm>
              <a:off x="7004564" y="3751667"/>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Oval 54">
              <a:extLst>
                <a:ext uri="{FF2B5EF4-FFF2-40B4-BE49-F238E27FC236}">
                  <a16:creationId xmlns:a16="http://schemas.microsoft.com/office/drawing/2014/main" id="{67A4462E-BB29-4564-B4AC-EFEE50694AF6}"/>
                </a:ext>
              </a:extLst>
            </p:cNvPr>
            <p:cNvSpPr>
              <a:spLocks noChangeArrowheads="1"/>
            </p:cNvSpPr>
            <p:nvPr/>
          </p:nvSpPr>
          <p:spPr bwMode="auto">
            <a:xfrm>
              <a:off x="7046841" y="3831771"/>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Oval 55">
              <a:extLst>
                <a:ext uri="{FF2B5EF4-FFF2-40B4-BE49-F238E27FC236}">
                  <a16:creationId xmlns:a16="http://schemas.microsoft.com/office/drawing/2014/main" id="{04F663DE-CBFE-4A96-AE33-BE266131A9DD}"/>
                </a:ext>
              </a:extLst>
            </p:cNvPr>
            <p:cNvSpPr>
              <a:spLocks noChangeArrowheads="1"/>
            </p:cNvSpPr>
            <p:nvPr/>
          </p:nvSpPr>
          <p:spPr bwMode="auto">
            <a:xfrm>
              <a:off x="7071318" y="3720515"/>
              <a:ext cx="64528"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Oval 56">
              <a:extLst>
                <a:ext uri="{FF2B5EF4-FFF2-40B4-BE49-F238E27FC236}">
                  <a16:creationId xmlns:a16="http://schemas.microsoft.com/office/drawing/2014/main" id="{C843809D-1785-4CB1-94F4-9FEC042835CE}"/>
                </a:ext>
              </a:extLst>
            </p:cNvPr>
            <p:cNvSpPr>
              <a:spLocks noChangeArrowheads="1"/>
            </p:cNvSpPr>
            <p:nvPr/>
          </p:nvSpPr>
          <p:spPr bwMode="auto">
            <a:xfrm>
              <a:off x="6977862" y="3662663"/>
              <a:ext cx="62304"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Oval 57">
              <a:extLst>
                <a:ext uri="{FF2B5EF4-FFF2-40B4-BE49-F238E27FC236}">
                  <a16:creationId xmlns:a16="http://schemas.microsoft.com/office/drawing/2014/main" id="{51BCAFCA-7F04-4F0E-A2AE-689E182AF2E6}"/>
                </a:ext>
              </a:extLst>
            </p:cNvPr>
            <p:cNvSpPr>
              <a:spLocks noChangeArrowheads="1"/>
            </p:cNvSpPr>
            <p:nvPr/>
          </p:nvSpPr>
          <p:spPr bwMode="auto">
            <a:xfrm>
              <a:off x="7035716" y="3609260"/>
              <a:ext cx="62304"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Oval 58">
              <a:extLst>
                <a:ext uri="{FF2B5EF4-FFF2-40B4-BE49-F238E27FC236}">
                  <a16:creationId xmlns:a16="http://schemas.microsoft.com/office/drawing/2014/main" id="{A9BDBFDD-7020-4E8F-9285-5F3C6EB44917}"/>
                </a:ext>
              </a:extLst>
            </p:cNvPr>
            <p:cNvSpPr>
              <a:spLocks noChangeArrowheads="1"/>
            </p:cNvSpPr>
            <p:nvPr/>
          </p:nvSpPr>
          <p:spPr bwMode="auto">
            <a:xfrm>
              <a:off x="7155873" y="3751667"/>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Oval 59">
              <a:extLst>
                <a:ext uri="{FF2B5EF4-FFF2-40B4-BE49-F238E27FC236}">
                  <a16:creationId xmlns:a16="http://schemas.microsoft.com/office/drawing/2014/main" id="{991E1E0C-AE23-4F19-A7D4-A14168323ADE}"/>
                </a:ext>
              </a:extLst>
            </p:cNvPr>
            <p:cNvSpPr>
              <a:spLocks noChangeArrowheads="1"/>
            </p:cNvSpPr>
            <p:nvPr/>
          </p:nvSpPr>
          <p:spPr bwMode="auto">
            <a:xfrm>
              <a:off x="7198149" y="3831771"/>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Oval 60">
              <a:extLst>
                <a:ext uri="{FF2B5EF4-FFF2-40B4-BE49-F238E27FC236}">
                  <a16:creationId xmlns:a16="http://schemas.microsoft.com/office/drawing/2014/main" id="{6D16E201-2DE0-4CD2-B687-F4AEEADFB6D5}"/>
                </a:ext>
              </a:extLst>
            </p:cNvPr>
            <p:cNvSpPr>
              <a:spLocks noChangeArrowheads="1"/>
            </p:cNvSpPr>
            <p:nvPr/>
          </p:nvSpPr>
          <p:spPr bwMode="auto">
            <a:xfrm>
              <a:off x="7229301" y="3720515"/>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Oval 61">
              <a:extLst>
                <a:ext uri="{FF2B5EF4-FFF2-40B4-BE49-F238E27FC236}">
                  <a16:creationId xmlns:a16="http://schemas.microsoft.com/office/drawing/2014/main" id="{A355ED7A-5B0D-49C3-9EC0-9C4604A30A7C}"/>
                </a:ext>
              </a:extLst>
            </p:cNvPr>
            <p:cNvSpPr>
              <a:spLocks noChangeArrowheads="1"/>
            </p:cNvSpPr>
            <p:nvPr/>
          </p:nvSpPr>
          <p:spPr bwMode="auto">
            <a:xfrm>
              <a:off x="7135846" y="3662663"/>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Oval 62">
              <a:extLst>
                <a:ext uri="{FF2B5EF4-FFF2-40B4-BE49-F238E27FC236}">
                  <a16:creationId xmlns:a16="http://schemas.microsoft.com/office/drawing/2014/main" id="{1BCC5C3C-8FC8-4B11-A7E2-6E92FC537CD3}"/>
                </a:ext>
              </a:extLst>
            </p:cNvPr>
            <p:cNvSpPr>
              <a:spLocks noChangeArrowheads="1"/>
            </p:cNvSpPr>
            <p:nvPr/>
          </p:nvSpPr>
          <p:spPr bwMode="auto">
            <a:xfrm>
              <a:off x="7193699" y="3609260"/>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Oval 63">
              <a:extLst>
                <a:ext uri="{FF2B5EF4-FFF2-40B4-BE49-F238E27FC236}">
                  <a16:creationId xmlns:a16="http://schemas.microsoft.com/office/drawing/2014/main" id="{EF4B0768-28EB-4642-87D2-27FB8079195A}"/>
                </a:ext>
              </a:extLst>
            </p:cNvPr>
            <p:cNvSpPr>
              <a:spLocks noChangeArrowheads="1"/>
            </p:cNvSpPr>
            <p:nvPr/>
          </p:nvSpPr>
          <p:spPr bwMode="auto">
            <a:xfrm>
              <a:off x="7309406" y="3751667"/>
              <a:ext cx="62304"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5" name="Oval 64">
              <a:extLst>
                <a:ext uri="{FF2B5EF4-FFF2-40B4-BE49-F238E27FC236}">
                  <a16:creationId xmlns:a16="http://schemas.microsoft.com/office/drawing/2014/main" id="{F9887AB3-BA99-471C-9BDC-31D7FEEA775C}"/>
                </a:ext>
              </a:extLst>
            </p:cNvPr>
            <p:cNvSpPr>
              <a:spLocks noChangeArrowheads="1"/>
            </p:cNvSpPr>
            <p:nvPr/>
          </p:nvSpPr>
          <p:spPr bwMode="auto">
            <a:xfrm>
              <a:off x="7356134" y="3831771"/>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Oval 65">
              <a:extLst>
                <a:ext uri="{FF2B5EF4-FFF2-40B4-BE49-F238E27FC236}">
                  <a16:creationId xmlns:a16="http://schemas.microsoft.com/office/drawing/2014/main" id="{693FF6BD-786D-423F-A097-C116E8BDB32F}"/>
                </a:ext>
              </a:extLst>
            </p:cNvPr>
            <p:cNvSpPr>
              <a:spLocks noChangeArrowheads="1"/>
            </p:cNvSpPr>
            <p:nvPr/>
          </p:nvSpPr>
          <p:spPr bwMode="auto">
            <a:xfrm>
              <a:off x="7382836" y="3720515"/>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Oval 66">
              <a:extLst>
                <a:ext uri="{FF2B5EF4-FFF2-40B4-BE49-F238E27FC236}">
                  <a16:creationId xmlns:a16="http://schemas.microsoft.com/office/drawing/2014/main" id="{F189D100-7218-410D-9605-C5AD619AB012}"/>
                </a:ext>
              </a:extLst>
            </p:cNvPr>
            <p:cNvSpPr>
              <a:spLocks noChangeArrowheads="1"/>
            </p:cNvSpPr>
            <p:nvPr/>
          </p:nvSpPr>
          <p:spPr bwMode="auto">
            <a:xfrm>
              <a:off x="7287154" y="3662663"/>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Oval 67">
              <a:extLst>
                <a:ext uri="{FF2B5EF4-FFF2-40B4-BE49-F238E27FC236}">
                  <a16:creationId xmlns:a16="http://schemas.microsoft.com/office/drawing/2014/main" id="{8A6BB020-405B-4156-924B-DDC3381E1A62}"/>
                </a:ext>
              </a:extLst>
            </p:cNvPr>
            <p:cNvSpPr>
              <a:spLocks noChangeArrowheads="1"/>
            </p:cNvSpPr>
            <p:nvPr/>
          </p:nvSpPr>
          <p:spPr bwMode="auto">
            <a:xfrm>
              <a:off x="7345008" y="3609260"/>
              <a:ext cx="57853" cy="57853"/>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925">
              <a:extLst>
                <a:ext uri="{FF2B5EF4-FFF2-40B4-BE49-F238E27FC236}">
                  <a16:creationId xmlns:a16="http://schemas.microsoft.com/office/drawing/2014/main" id="{23D614FF-10A7-4744-BB88-0D57058ACAE3}"/>
                </a:ext>
              </a:extLst>
            </p:cNvPr>
            <p:cNvSpPr>
              <a:spLocks/>
            </p:cNvSpPr>
            <p:nvPr/>
          </p:nvSpPr>
          <p:spPr bwMode="auto">
            <a:xfrm>
              <a:off x="6029958" y="3402325"/>
              <a:ext cx="48953" cy="46728"/>
            </a:xfrm>
            <a:custGeom>
              <a:avLst/>
              <a:gdLst>
                <a:gd name="T0" fmla="*/ 0 w 22"/>
                <a:gd name="T1" fmla="*/ 14 h 21"/>
                <a:gd name="T2" fmla="*/ 7 w 22"/>
                <a:gd name="T3" fmla="*/ 0 h 21"/>
                <a:gd name="T4" fmla="*/ 22 w 22"/>
                <a:gd name="T5" fmla="*/ 7 h 21"/>
                <a:gd name="T6" fmla="*/ 14 w 22"/>
                <a:gd name="T7" fmla="*/ 21 h 21"/>
                <a:gd name="T8" fmla="*/ 0 w 22"/>
                <a:gd name="T9" fmla="*/ 14 h 21"/>
              </a:gdLst>
              <a:ahLst/>
              <a:cxnLst>
                <a:cxn ang="0">
                  <a:pos x="T0" y="T1"/>
                </a:cxn>
                <a:cxn ang="0">
                  <a:pos x="T2" y="T3"/>
                </a:cxn>
                <a:cxn ang="0">
                  <a:pos x="T4" y="T5"/>
                </a:cxn>
                <a:cxn ang="0">
                  <a:pos x="T6" y="T7"/>
                </a:cxn>
                <a:cxn ang="0">
                  <a:pos x="T8" y="T9"/>
                </a:cxn>
              </a:cxnLst>
              <a:rect l="0" t="0" r="r" b="b"/>
              <a:pathLst>
                <a:path w="22" h="21">
                  <a:moveTo>
                    <a:pt x="0" y="14"/>
                  </a:moveTo>
                  <a:lnTo>
                    <a:pt x="7" y="0"/>
                  </a:lnTo>
                  <a:lnTo>
                    <a:pt x="22" y="7"/>
                  </a:lnTo>
                  <a:lnTo>
                    <a:pt x="14"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926">
              <a:extLst>
                <a:ext uri="{FF2B5EF4-FFF2-40B4-BE49-F238E27FC236}">
                  <a16:creationId xmlns:a16="http://schemas.microsoft.com/office/drawing/2014/main" id="{C2C56534-0FD4-49FF-A133-AA932791F86F}"/>
                </a:ext>
              </a:extLst>
            </p:cNvPr>
            <p:cNvSpPr>
              <a:spLocks/>
            </p:cNvSpPr>
            <p:nvPr/>
          </p:nvSpPr>
          <p:spPr bwMode="auto">
            <a:xfrm>
              <a:off x="6087811" y="3460178"/>
              <a:ext cx="37826" cy="37828"/>
            </a:xfrm>
            <a:custGeom>
              <a:avLst/>
              <a:gdLst>
                <a:gd name="T0" fmla="*/ 0 w 17"/>
                <a:gd name="T1" fmla="*/ 5 h 17"/>
                <a:gd name="T2" fmla="*/ 12 w 17"/>
                <a:gd name="T3" fmla="*/ 0 h 17"/>
                <a:gd name="T4" fmla="*/ 17 w 17"/>
                <a:gd name="T5" fmla="*/ 12 h 17"/>
                <a:gd name="T6" fmla="*/ 5 w 17"/>
                <a:gd name="T7" fmla="*/ 17 h 17"/>
                <a:gd name="T8" fmla="*/ 0 w 17"/>
                <a:gd name="T9" fmla="*/ 5 h 17"/>
              </a:gdLst>
              <a:ahLst/>
              <a:cxnLst>
                <a:cxn ang="0">
                  <a:pos x="T0" y="T1"/>
                </a:cxn>
                <a:cxn ang="0">
                  <a:pos x="T2" y="T3"/>
                </a:cxn>
                <a:cxn ang="0">
                  <a:pos x="T4" y="T5"/>
                </a:cxn>
                <a:cxn ang="0">
                  <a:pos x="T6" y="T7"/>
                </a:cxn>
                <a:cxn ang="0">
                  <a:pos x="T8" y="T9"/>
                </a:cxn>
              </a:cxnLst>
              <a:rect l="0" t="0" r="r" b="b"/>
              <a:pathLst>
                <a:path w="17" h="17">
                  <a:moveTo>
                    <a:pt x="0" y="5"/>
                  </a:moveTo>
                  <a:lnTo>
                    <a:pt x="12" y="0"/>
                  </a:lnTo>
                  <a:lnTo>
                    <a:pt x="17"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927">
              <a:extLst>
                <a:ext uri="{FF2B5EF4-FFF2-40B4-BE49-F238E27FC236}">
                  <a16:creationId xmlns:a16="http://schemas.microsoft.com/office/drawing/2014/main" id="{ACDA02FE-D782-4819-A624-E785753A134E}"/>
                </a:ext>
              </a:extLst>
            </p:cNvPr>
            <p:cNvSpPr>
              <a:spLocks/>
            </p:cNvSpPr>
            <p:nvPr/>
          </p:nvSpPr>
          <p:spPr bwMode="auto">
            <a:xfrm>
              <a:off x="6067785" y="3529156"/>
              <a:ext cx="51177" cy="53403"/>
            </a:xfrm>
            <a:custGeom>
              <a:avLst/>
              <a:gdLst>
                <a:gd name="T0" fmla="*/ 23 w 23"/>
                <a:gd name="T1" fmla="*/ 7 h 24"/>
                <a:gd name="T2" fmla="*/ 16 w 23"/>
                <a:gd name="T3" fmla="*/ 24 h 24"/>
                <a:gd name="T4" fmla="*/ 0 w 23"/>
                <a:gd name="T5" fmla="*/ 17 h 24"/>
                <a:gd name="T6" fmla="*/ 7 w 23"/>
                <a:gd name="T7" fmla="*/ 0 h 24"/>
                <a:gd name="T8" fmla="*/ 23 w 23"/>
                <a:gd name="T9" fmla="*/ 7 h 24"/>
              </a:gdLst>
              <a:ahLst/>
              <a:cxnLst>
                <a:cxn ang="0">
                  <a:pos x="T0" y="T1"/>
                </a:cxn>
                <a:cxn ang="0">
                  <a:pos x="T2" y="T3"/>
                </a:cxn>
                <a:cxn ang="0">
                  <a:pos x="T4" y="T5"/>
                </a:cxn>
                <a:cxn ang="0">
                  <a:pos x="T6" y="T7"/>
                </a:cxn>
                <a:cxn ang="0">
                  <a:pos x="T8" y="T9"/>
                </a:cxn>
              </a:cxnLst>
              <a:rect l="0" t="0" r="r" b="b"/>
              <a:pathLst>
                <a:path w="23" h="24">
                  <a:moveTo>
                    <a:pt x="23" y="7"/>
                  </a:moveTo>
                  <a:lnTo>
                    <a:pt x="16" y="24"/>
                  </a:lnTo>
                  <a:lnTo>
                    <a:pt x="0" y="17"/>
                  </a:lnTo>
                  <a:lnTo>
                    <a:pt x="7" y="0"/>
                  </a:lnTo>
                  <a:lnTo>
                    <a:pt x="23"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Freeform 928">
              <a:extLst>
                <a:ext uri="{FF2B5EF4-FFF2-40B4-BE49-F238E27FC236}">
                  <a16:creationId xmlns:a16="http://schemas.microsoft.com/office/drawing/2014/main" id="{6F710BBA-EA4B-46FB-80AE-439B15359F93}"/>
                </a:ext>
              </a:extLst>
            </p:cNvPr>
            <p:cNvSpPr>
              <a:spLocks/>
            </p:cNvSpPr>
            <p:nvPr/>
          </p:nvSpPr>
          <p:spPr bwMode="auto">
            <a:xfrm>
              <a:off x="6036633" y="3475753"/>
              <a:ext cx="35602" cy="42278"/>
            </a:xfrm>
            <a:custGeom>
              <a:avLst/>
              <a:gdLst>
                <a:gd name="T0" fmla="*/ 16 w 16"/>
                <a:gd name="T1" fmla="*/ 14 h 19"/>
                <a:gd name="T2" fmla="*/ 4 w 16"/>
                <a:gd name="T3" fmla="*/ 19 h 19"/>
                <a:gd name="T4" fmla="*/ 0 w 16"/>
                <a:gd name="T5" fmla="*/ 7 h 19"/>
                <a:gd name="T6" fmla="*/ 11 w 16"/>
                <a:gd name="T7" fmla="*/ 0 h 19"/>
                <a:gd name="T8" fmla="*/ 16 w 16"/>
                <a:gd name="T9" fmla="*/ 14 h 19"/>
              </a:gdLst>
              <a:ahLst/>
              <a:cxnLst>
                <a:cxn ang="0">
                  <a:pos x="T0" y="T1"/>
                </a:cxn>
                <a:cxn ang="0">
                  <a:pos x="T2" y="T3"/>
                </a:cxn>
                <a:cxn ang="0">
                  <a:pos x="T4" y="T5"/>
                </a:cxn>
                <a:cxn ang="0">
                  <a:pos x="T6" y="T7"/>
                </a:cxn>
                <a:cxn ang="0">
                  <a:pos x="T8" y="T9"/>
                </a:cxn>
              </a:cxnLst>
              <a:rect l="0" t="0" r="r" b="b"/>
              <a:pathLst>
                <a:path w="16" h="19">
                  <a:moveTo>
                    <a:pt x="16" y="14"/>
                  </a:moveTo>
                  <a:lnTo>
                    <a:pt x="4" y="19"/>
                  </a:lnTo>
                  <a:lnTo>
                    <a:pt x="0" y="7"/>
                  </a:lnTo>
                  <a:lnTo>
                    <a:pt x="11" y="0"/>
                  </a:lnTo>
                  <a:lnTo>
                    <a:pt x="16"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Freeform 929">
              <a:extLst>
                <a:ext uri="{FF2B5EF4-FFF2-40B4-BE49-F238E27FC236}">
                  <a16:creationId xmlns:a16="http://schemas.microsoft.com/office/drawing/2014/main" id="{2424AF1B-186A-4F43-82D5-363DD212BFAB}"/>
                </a:ext>
              </a:extLst>
            </p:cNvPr>
            <p:cNvSpPr>
              <a:spLocks/>
            </p:cNvSpPr>
            <p:nvPr/>
          </p:nvSpPr>
          <p:spPr bwMode="auto">
            <a:xfrm>
              <a:off x="6083361" y="3268818"/>
              <a:ext cx="53403" cy="53403"/>
            </a:xfrm>
            <a:custGeom>
              <a:avLst/>
              <a:gdLst>
                <a:gd name="T0" fmla="*/ 0 w 24"/>
                <a:gd name="T1" fmla="*/ 17 h 24"/>
                <a:gd name="T2" fmla="*/ 7 w 24"/>
                <a:gd name="T3" fmla="*/ 0 h 24"/>
                <a:gd name="T4" fmla="*/ 24 w 24"/>
                <a:gd name="T5" fmla="*/ 7 h 24"/>
                <a:gd name="T6" fmla="*/ 16 w 24"/>
                <a:gd name="T7" fmla="*/ 24 h 24"/>
                <a:gd name="T8" fmla="*/ 0 w 24"/>
                <a:gd name="T9" fmla="*/ 17 h 24"/>
              </a:gdLst>
              <a:ahLst/>
              <a:cxnLst>
                <a:cxn ang="0">
                  <a:pos x="T0" y="T1"/>
                </a:cxn>
                <a:cxn ang="0">
                  <a:pos x="T2" y="T3"/>
                </a:cxn>
                <a:cxn ang="0">
                  <a:pos x="T4" y="T5"/>
                </a:cxn>
                <a:cxn ang="0">
                  <a:pos x="T6" y="T7"/>
                </a:cxn>
                <a:cxn ang="0">
                  <a:pos x="T8" y="T9"/>
                </a:cxn>
              </a:cxnLst>
              <a:rect l="0" t="0" r="r" b="b"/>
              <a:pathLst>
                <a:path w="24" h="24">
                  <a:moveTo>
                    <a:pt x="0" y="17"/>
                  </a:moveTo>
                  <a:lnTo>
                    <a:pt x="7" y="0"/>
                  </a:lnTo>
                  <a:lnTo>
                    <a:pt x="24" y="7"/>
                  </a:lnTo>
                  <a:lnTo>
                    <a:pt x="16"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Freeform 930">
              <a:extLst>
                <a:ext uri="{FF2B5EF4-FFF2-40B4-BE49-F238E27FC236}">
                  <a16:creationId xmlns:a16="http://schemas.microsoft.com/office/drawing/2014/main" id="{3584C3BC-BD02-4971-8CF1-742D3563ACBE}"/>
                </a:ext>
              </a:extLst>
            </p:cNvPr>
            <p:cNvSpPr>
              <a:spLocks/>
            </p:cNvSpPr>
            <p:nvPr/>
          </p:nvSpPr>
          <p:spPr bwMode="auto">
            <a:xfrm>
              <a:off x="6098936" y="3406775"/>
              <a:ext cx="42277" cy="37828"/>
            </a:xfrm>
            <a:custGeom>
              <a:avLst/>
              <a:gdLst>
                <a:gd name="T0" fmla="*/ 0 w 19"/>
                <a:gd name="T1" fmla="*/ 5 h 17"/>
                <a:gd name="T2" fmla="*/ 14 w 19"/>
                <a:gd name="T3" fmla="*/ 0 h 17"/>
                <a:gd name="T4" fmla="*/ 19 w 19"/>
                <a:gd name="T5" fmla="*/ 12 h 17"/>
                <a:gd name="T6" fmla="*/ 5 w 19"/>
                <a:gd name="T7" fmla="*/ 17 h 17"/>
                <a:gd name="T8" fmla="*/ 0 w 19"/>
                <a:gd name="T9" fmla="*/ 5 h 17"/>
              </a:gdLst>
              <a:ahLst/>
              <a:cxnLst>
                <a:cxn ang="0">
                  <a:pos x="T0" y="T1"/>
                </a:cxn>
                <a:cxn ang="0">
                  <a:pos x="T2" y="T3"/>
                </a:cxn>
                <a:cxn ang="0">
                  <a:pos x="T4" y="T5"/>
                </a:cxn>
                <a:cxn ang="0">
                  <a:pos x="T6" y="T7"/>
                </a:cxn>
                <a:cxn ang="0">
                  <a:pos x="T8" y="T9"/>
                </a:cxn>
              </a:cxnLst>
              <a:rect l="0" t="0" r="r" b="b"/>
              <a:pathLst>
                <a:path w="19" h="17">
                  <a:moveTo>
                    <a:pt x="0" y="5"/>
                  </a:moveTo>
                  <a:lnTo>
                    <a:pt x="14" y="0"/>
                  </a:lnTo>
                  <a:lnTo>
                    <a:pt x="19"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Freeform 931">
              <a:extLst>
                <a:ext uri="{FF2B5EF4-FFF2-40B4-BE49-F238E27FC236}">
                  <a16:creationId xmlns:a16="http://schemas.microsoft.com/office/drawing/2014/main" id="{D8E2BD15-5A84-44BD-960A-C087F361C35C}"/>
                </a:ext>
              </a:extLst>
            </p:cNvPr>
            <p:cNvSpPr>
              <a:spLocks/>
            </p:cNvSpPr>
            <p:nvPr/>
          </p:nvSpPr>
          <p:spPr bwMode="auto">
            <a:xfrm>
              <a:off x="6025508" y="3302194"/>
              <a:ext cx="53403" cy="51178"/>
            </a:xfrm>
            <a:custGeom>
              <a:avLst/>
              <a:gdLst>
                <a:gd name="T0" fmla="*/ 24 w 24"/>
                <a:gd name="T1" fmla="*/ 7 h 23"/>
                <a:gd name="T2" fmla="*/ 16 w 24"/>
                <a:gd name="T3" fmla="*/ 23 h 23"/>
                <a:gd name="T4" fmla="*/ 0 w 24"/>
                <a:gd name="T5" fmla="*/ 16 h 23"/>
                <a:gd name="T6" fmla="*/ 7 w 24"/>
                <a:gd name="T7" fmla="*/ 0 h 23"/>
                <a:gd name="T8" fmla="*/ 24 w 24"/>
                <a:gd name="T9" fmla="*/ 7 h 23"/>
              </a:gdLst>
              <a:ahLst/>
              <a:cxnLst>
                <a:cxn ang="0">
                  <a:pos x="T0" y="T1"/>
                </a:cxn>
                <a:cxn ang="0">
                  <a:pos x="T2" y="T3"/>
                </a:cxn>
                <a:cxn ang="0">
                  <a:pos x="T4" y="T5"/>
                </a:cxn>
                <a:cxn ang="0">
                  <a:pos x="T6" y="T7"/>
                </a:cxn>
                <a:cxn ang="0">
                  <a:pos x="T8" y="T9"/>
                </a:cxn>
              </a:cxnLst>
              <a:rect l="0" t="0" r="r" b="b"/>
              <a:pathLst>
                <a:path w="24" h="23">
                  <a:moveTo>
                    <a:pt x="24" y="7"/>
                  </a:moveTo>
                  <a:lnTo>
                    <a:pt x="16" y="23"/>
                  </a:lnTo>
                  <a:lnTo>
                    <a:pt x="0" y="16"/>
                  </a:lnTo>
                  <a:lnTo>
                    <a:pt x="7" y="0"/>
                  </a:lnTo>
                  <a:lnTo>
                    <a:pt x="24"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 name="Freeform 932">
              <a:extLst>
                <a:ext uri="{FF2B5EF4-FFF2-40B4-BE49-F238E27FC236}">
                  <a16:creationId xmlns:a16="http://schemas.microsoft.com/office/drawing/2014/main" id="{D6FE2A78-A962-420C-8FB8-EC67E9F6BE62}"/>
                </a:ext>
              </a:extLst>
            </p:cNvPr>
            <p:cNvSpPr>
              <a:spLocks/>
            </p:cNvSpPr>
            <p:nvPr/>
          </p:nvSpPr>
          <p:spPr bwMode="auto">
            <a:xfrm>
              <a:off x="6067785" y="3344472"/>
              <a:ext cx="42277" cy="42278"/>
            </a:xfrm>
            <a:custGeom>
              <a:avLst/>
              <a:gdLst>
                <a:gd name="T0" fmla="*/ 19 w 19"/>
                <a:gd name="T1" fmla="*/ 14 h 19"/>
                <a:gd name="T2" fmla="*/ 5 w 19"/>
                <a:gd name="T3" fmla="*/ 19 h 19"/>
                <a:gd name="T4" fmla="*/ 0 w 19"/>
                <a:gd name="T5" fmla="*/ 4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4"/>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7" name="Freeform 933">
              <a:extLst>
                <a:ext uri="{FF2B5EF4-FFF2-40B4-BE49-F238E27FC236}">
                  <a16:creationId xmlns:a16="http://schemas.microsoft.com/office/drawing/2014/main" id="{9E7F2D42-10DE-4B9A-BBD4-E8B3F93E2B3C}"/>
                </a:ext>
              </a:extLst>
            </p:cNvPr>
            <p:cNvSpPr>
              <a:spLocks/>
            </p:cNvSpPr>
            <p:nvPr/>
          </p:nvSpPr>
          <p:spPr bwMode="auto">
            <a:xfrm>
              <a:off x="6152339" y="3475753"/>
              <a:ext cx="42277" cy="42278"/>
            </a:xfrm>
            <a:custGeom>
              <a:avLst/>
              <a:gdLst>
                <a:gd name="T0" fmla="*/ 19 w 19"/>
                <a:gd name="T1" fmla="*/ 14 h 19"/>
                <a:gd name="T2" fmla="*/ 4 w 19"/>
                <a:gd name="T3" fmla="*/ 19 h 19"/>
                <a:gd name="T4" fmla="*/ 0 w 19"/>
                <a:gd name="T5" fmla="*/ 7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4" y="19"/>
                  </a:lnTo>
                  <a:lnTo>
                    <a:pt x="0" y="7"/>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934">
              <a:extLst>
                <a:ext uri="{FF2B5EF4-FFF2-40B4-BE49-F238E27FC236}">
                  <a16:creationId xmlns:a16="http://schemas.microsoft.com/office/drawing/2014/main" id="{137FB2A1-789B-4283-8712-CBD84E1C7577}"/>
                </a:ext>
              </a:extLst>
            </p:cNvPr>
            <p:cNvSpPr>
              <a:spLocks/>
            </p:cNvSpPr>
            <p:nvPr/>
          </p:nvSpPr>
          <p:spPr bwMode="auto">
            <a:xfrm>
              <a:off x="6152339" y="3402325"/>
              <a:ext cx="51177" cy="46728"/>
            </a:xfrm>
            <a:custGeom>
              <a:avLst/>
              <a:gdLst>
                <a:gd name="T0" fmla="*/ 0 w 23"/>
                <a:gd name="T1" fmla="*/ 14 h 21"/>
                <a:gd name="T2" fmla="*/ 7 w 23"/>
                <a:gd name="T3" fmla="*/ 0 h 21"/>
                <a:gd name="T4" fmla="*/ 23 w 23"/>
                <a:gd name="T5" fmla="*/ 7 h 21"/>
                <a:gd name="T6" fmla="*/ 16 w 23"/>
                <a:gd name="T7" fmla="*/ 21 h 21"/>
                <a:gd name="T8" fmla="*/ 0 w 23"/>
                <a:gd name="T9" fmla="*/ 14 h 21"/>
              </a:gdLst>
              <a:ahLst/>
              <a:cxnLst>
                <a:cxn ang="0">
                  <a:pos x="T0" y="T1"/>
                </a:cxn>
                <a:cxn ang="0">
                  <a:pos x="T2" y="T3"/>
                </a:cxn>
                <a:cxn ang="0">
                  <a:pos x="T4" y="T5"/>
                </a:cxn>
                <a:cxn ang="0">
                  <a:pos x="T6" y="T7"/>
                </a:cxn>
                <a:cxn ang="0">
                  <a:pos x="T8" y="T9"/>
                </a:cxn>
              </a:cxnLst>
              <a:rect l="0" t="0" r="r" b="b"/>
              <a:pathLst>
                <a:path w="23" h="21">
                  <a:moveTo>
                    <a:pt x="0" y="14"/>
                  </a:moveTo>
                  <a:lnTo>
                    <a:pt x="7" y="0"/>
                  </a:lnTo>
                  <a:lnTo>
                    <a:pt x="23" y="7"/>
                  </a:lnTo>
                  <a:lnTo>
                    <a:pt x="16"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935">
              <a:extLst>
                <a:ext uri="{FF2B5EF4-FFF2-40B4-BE49-F238E27FC236}">
                  <a16:creationId xmlns:a16="http://schemas.microsoft.com/office/drawing/2014/main" id="{3E132345-00A9-4B99-B92C-188780D5203F}"/>
                </a:ext>
              </a:extLst>
            </p:cNvPr>
            <p:cNvSpPr>
              <a:spLocks/>
            </p:cNvSpPr>
            <p:nvPr/>
          </p:nvSpPr>
          <p:spPr bwMode="auto">
            <a:xfrm>
              <a:off x="6210193" y="3460178"/>
              <a:ext cx="35602" cy="37828"/>
            </a:xfrm>
            <a:custGeom>
              <a:avLst/>
              <a:gdLst>
                <a:gd name="T0" fmla="*/ 0 w 16"/>
                <a:gd name="T1" fmla="*/ 5 h 17"/>
                <a:gd name="T2" fmla="*/ 11 w 16"/>
                <a:gd name="T3" fmla="*/ 0 h 17"/>
                <a:gd name="T4" fmla="*/ 16 w 16"/>
                <a:gd name="T5" fmla="*/ 12 h 17"/>
                <a:gd name="T6" fmla="*/ 4 w 16"/>
                <a:gd name="T7" fmla="*/ 17 h 17"/>
                <a:gd name="T8" fmla="*/ 0 w 16"/>
                <a:gd name="T9" fmla="*/ 5 h 17"/>
              </a:gdLst>
              <a:ahLst/>
              <a:cxnLst>
                <a:cxn ang="0">
                  <a:pos x="T0" y="T1"/>
                </a:cxn>
                <a:cxn ang="0">
                  <a:pos x="T2" y="T3"/>
                </a:cxn>
                <a:cxn ang="0">
                  <a:pos x="T4" y="T5"/>
                </a:cxn>
                <a:cxn ang="0">
                  <a:pos x="T6" y="T7"/>
                </a:cxn>
                <a:cxn ang="0">
                  <a:pos x="T8" y="T9"/>
                </a:cxn>
              </a:cxnLst>
              <a:rect l="0" t="0" r="r" b="b"/>
              <a:pathLst>
                <a:path w="16" h="17">
                  <a:moveTo>
                    <a:pt x="0" y="5"/>
                  </a:moveTo>
                  <a:lnTo>
                    <a:pt x="11" y="0"/>
                  </a:lnTo>
                  <a:lnTo>
                    <a:pt x="16" y="12"/>
                  </a:lnTo>
                  <a:lnTo>
                    <a:pt x="4"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936">
              <a:extLst>
                <a:ext uri="{FF2B5EF4-FFF2-40B4-BE49-F238E27FC236}">
                  <a16:creationId xmlns:a16="http://schemas.microsoft.com/office/drawing/2014/main" id="{EB581929-66E2-4F4A-94EA-7279A429978E}"/>
                </a:ext>
              </a:extLst>
            </p:cNvPr>
            <p:cNvSpPr>
              <a:spLocks/>
            </p:cNvSpPr>
            <p:nvPr/>
          </p:nvSpPr>
          <p:spPr bwMode="auto">
            <a:xfrm>
              <a:off x="6130088" y="3529156"/>
              <a:ext cx="37826" cy="42278"/>
            </a:xfrm>
            <a:custGeom>
              <a:avLst/>
              <a:gdLst>
                <a:gd name="T0" fmla="*/ 0 w 17"/>
                <a:gd name="T1" fmla="*/ 5 h 19"/>
                <a:gd name="T2" fmla="*/ 12 w 17"/>
                <a:gd name="T3" fmla="*/ 0 h 19"/>
                <a:gd name="T4" fmla="*/ 17 w 17"/>
                <a:gd name="T5" fmla="*/ 14 h 19"/>
                <a:gd name="T6" fmla="*/ 5 w 17"/>
                <a:gd name="T7" fmla="*/ 19 h 19"/>
                <a:gd name="T8" fmla="*/ 0 w 17"/>
                <a:gd name="T9" fmla="*/ 5 h 19"/>
              </a:gdLst>
              <a:ahLst/>
              <a:cxnLst>
                <a:cxn ang="0">
                  <a:pos x="T0" y="T1"/>
                </a:cxn>
                <a:cxn ang="0">
                  <a:pos x="T2" y="T3"/>
                </a:cxn>
                <a:cxn ang="0">
                  <a:pos x="T4" y="T5"/>
                </a:cxn>
                <a:cxn ang="0">
                  <a:pos x="T6" y="T7"/>
                </a:cxn>
                <a:cxn ang="0">
                  <a:pos x="T8" y="T9"/>
                </a:cxn>
              </a:cxnLst>
              <a:rect l="0" t="0" r="r" b="b"/>
              <a:pathLst>
                <a:path w="17" h="19">
                  <a:moveTo>
                    <a:pt x="0" y="5"/>
                  </a:moveTo>
                  <a:lnTo>
                    <a:pt x="12" y="0"/>
                  </a:lnTo>
                  <a:lnTo>
                    <a:pt x="17" y="14"/>
                  </a:lnTo>
                  <a:lnTo>
                    <a:pt x="5" y="19"/>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937">
              <a:extLst>
                <a:ext uri="{FF2B5EF4-FFF2-40B4-BE49-F238E27FC236}">
                  <a16:creationId xmlns:a16="http://schemas.microsoft.com/office/drawing/2014/main" id="{FD6A8BFB-A727-4080-B37C-897EFD90EF94}"/>
                </a:ext>
              </a:extLst>
            </p:cNvPr>
            <p:cNvSpPr>
              <a:spLocks/>
            </p:cNvSpPr>
            <p:nvPr/>
          </p:nvSpPr>
          <p:spPr bwMode="auto">
            <a:xfrm>
              <a:off x="7324982" y="3529156"/>
              <a:ext cx="42277" cy="42278"/>
            </a:xfrm>
            <a:custGeom>
              <a:avLst/>
              <a:gdLst>
                <a:gd name="T0" fmla="*/ 0 w 19"/>
                <a:gd name="T1" fmla="*/ 5 h 19"/>
                <a:gd name="T2" fmla="*/ 14 w 19"/>
                <a:gd name="T3" fmla="*/ 0 h 19"/>
                <a:gd name="T4" fmla="*/ 19 w 19"/>
                <a:gd name="T5" fmla="*/ 14 h 19"/>
                <a:gd name="T6" fmla="*/ 5 w 19"/>
                <a:gd name="T7" fmla="*/ 19 h 19"/>
                <a:gd name="T8" fmla="*/ 0 w 19"/>
                <a:gd name="T9" fmla="*/ 5 h 19"/>
              </a:gdLst>
              <a:ahLst/>
              <a:cxnLst>
                <a:cxn ang="0">
                  <a:pos x="T0" y="T1"/>
                </a:cxn>
                <a:cxn ang="0">
                  <a:pos x="T2" y="T3"/>
                </a:cxn>
                <a:cxn ang="0">
                  <a:pos x="T4" y="T5"/>
                </a:cxn>
                <a:cxn ang="0">
                  <a:pos x="T6" y="T7"/>
                </a:cxn>
                <a:cxn ang="0">
                  <a:pos x="T8" y="T9"/>
                </a:cxn>
              </a:cxnLst>
              <a:rect l="0" t="0" r="r" b="b"/>
              <a:pathLst>
                <a:path w="19" h="19">
                  <a:moveTo>
                    <a:pt x="0" y="5"/>
                  </a:moveTo>
                  <a:lnTo>
                    <a:pt x="14" y="0"/>
                  </a:lnTo>
                  <a:lnTo>
                    <a:pt x="19" y="14"/>
                  </a:lnTo>
                  <a:lnTo>
                    <a:pt x="5" y="19"/>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938">
              <a:extLst>
                <a:ext uri="{FF2B5EF4-FFF2-40B4-BE49-F238E27FC236}">
                  <a16:creationId xmlns:a16="http://schemas.microsoft.com/office/drawing/2014/main" id="{E9A41D74-4981-471C-BD3A-4CF4C010AAEC}"/>
                </a:ext>
              </a:extLst>
            </p:cNvPr>
            <p:cNvSpPr>
              <a:spLocks/>
            </p:cNvSpPr>
            <p:nvPr/>
          </p:nvSpPr>
          <p:spPr bwMode="auto">
            <a:xfrm>
              <a:off x="6341476" y="3529156"/>
              <a:ext cx="42277" cy="42278"/>
            </a:xfrm>
            <a:custGeom>
              <a:avLst/>
              <a:gdLst>
                <a:gd name="T0" fmla="*/ 0 w 19"/>
                <a:gd name="T1" fmla="*/ 5 h 19"/>
                <a:gd name="T2" fmla="*/ 14 w 19"/>
                <a:gd name="T3" fmla="*/ 0 h 19"/>
                <a:gd name="T4" fmla="*/ 19 w 19"/>
                <a:gd name="T5" fmla="*/ 14 h 19"/>
                <a:gd name="T6" fmla="*/ 4 w 19"/>
                <a:gd name="T7" fmla="*/ 19 h 19"/>
                <a:gd name="T8" fmla="*/ 0 w 19"/>
                <a:gd name="T9" fmla="*/ 5 h 19"/>
              </a:gdLst>
              <a:ahLst/>
              <a:cxnLst>
                <a:cxn ang="0">
                  <a:pos x="T0" y="T1"/>
                </a:cxn>
                <a:cxn ang="0">
                  <a:pos x="T2" y="T3"/>
                </a:cxn>
                <a:cxn ang="0">
                  <a:pos x="T4" y="T5"/>
                </a:cxn>
                <a:cxn ang="0">
                  <a:pos x="T6" y="T7"/>
                </a:cxn>
                <a:cxn ang="0">
                  <a:pos x="T8" y="T9"/>
                </a:cxn>
              </a:cxnLst>
              <a:rect l="0" t="0" r="r" b="b"/>
              <a:pathLst>
                <a:path w="19" h="19">
                  <a:moveTo>
                    <a:pt x="0" y="5"/>
                  </a:moveTo>
                  <a:lnTo>
                    <a:pt x="14" y="0"/>
                  </a:lnTo>
                  <a:lnTo>
                    <a:pt x="19" y="14"/>
                  </a:lnTo>
                  <a:lnTo>
                    <a:pt x="4" y="19"/>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939">
              <a:extLst>
                <a:ext uri="{FF2B5EF4-FFF2-40B4-BE49-F238E27FC236}">
                  <a16:creationId xmlns:a16="http://schemas.microsoft.com/office/drawing/2014/main" id="{3B5BA0F0-9553-4281-AAE3-653639AC7DD0}"/>
                </a:ext>
              </a:extLst>
            </p:cNvPr>
            <p:cNvSpPr>
              <a:spLocks/>
            </p:cNvSpPr>
            <p:nvPr/>
          </p:nvSpPr>
          <p:spPr bwMode="auto">
            <a:xfrm>
              <a:off x="6156790" y="3475753"/>
              <a:ext cx="37826" cy="42278"/>
            </a:xfrm>
            <a:custGeom>
              <a:avLst/>
              <a:gdLst>
                <a:gd name="T0" fmla="*/ 17 w 17"/>
                <a:gd name="T1" fmla="*/ 14 h 19"/>
                <a:gd name="T2" fmla="*/ 5 w 17"/>
                <a:gd name="T3" fmla="*/ 19 h 19"/>
                <a:gd name="T4" fmla="*/ 0 w 17"/>
                <a:gd name="T5" fmla="*/ 7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7"/>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Freeform 940">
              <a:extLst>
                <a:ext uri="{FF2B5EF4-FFF2-40B4-BE49-F238E27FC236}">
                  <a16:creationId xmlns:a16="http://schemas.microsoft.com/office/drawing/2014/main" id="{43AB0A51-5482-4C7E-AF60-22AECF32E8C0}"/>
                </a:ext>
              </a:extLst>
            </p:cNvPr>
            <p:cNvSpPr>
              <a:spLocks/>
            </p:cNvSpPr>
            <p:nvPr/>
          </p:nvSpPr>
          <p:spPr bwMode="auto">
            <a:xfrm>
              <a:off x="6210193" y="3268818"/>
              <a:ext cx="46727" cy="53403"/>
            </a:xfrm>
            <a:custGeom>
              <a:avLst/>
              <a:gdLst>
                <a:gd name="T0" fmla="*/ 0 w 21"/>
                <a:gd name="T1" fmla="*/ 17 h 24"/>
                <a:gd name="T2" fmla="*/ 7 w 21"/>
                <a:gd name="T3" fmla="*/ 0 h 24"/>
                <a:gd name="T4" fmla="*/ 21 w 21"/>
                <a:gd name="T5" fmla="*/ 7 h 24"/>
                <a:gd name="T6" fmla="*/ 14 w 21"/>
                <a:gd name="T7" fmla="*/ 24 h 24"/>
                <a:gd name="T8" fmla="*/ 0 w 21"/>
                <a:gd name="T9" fmla="*/ 17 h 24"/>
              </a:gdLst>
              <a:ahLst/>
              <a:cxnLst>
                <a:cxn ang="0">
                  <a:pos x="T0" y="T1"/>
                </a:cxn>
                <a:cxn ang="0">
                  <a:pos x="T2" y="T3"/>
                </a:cxn>
                <a:cxn ang="0">
                  <a:pos x="T4" y="T5"/>
                </a:cxn>
                <a:cxn ang="0">
                  <a:pos x="T6" y="T7"/>
                </a:cxn>
                <a:cxn ang="0">
                  <a:pos x="T8" y="T9"/>
                </a:cxn>
              </a:cxnLst>
              <a:rect l="0" t="0" r="r" b="b"/>
              <a:pathLst>
                <a:path w="21" h="24">
                  <a:moveTo>
                    <a:pt x="0" y="17"/>
                  </a:moveTo>
                  <a:lnTo>
                    <a:pt x="7" y="0"/>
                  </a:lnTo>
                  <a:lnTo>
                    <a:pt x="21" y="7"/>
                  </a:lnTo>
                  <a:lnTo>
                    <a:pt x="14"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Freeform 941">
              <a:extLst>
                <a:ext uri="{FF2B5EF4-FFF2-40B4-BE49-F238E27FC236}">
                  <a16:creationId xmlns:a16="http://schemas.microsoft.com/office/drawing/2014/main" id="{2D41EFB8-A9FC-4248-AE52-3CF7F76A7161}"/>
                </a:ext>
              </a:extLst>
            </p:cNvPr>
            <p:cNvSpPr>
              <a:spLocks/>
            </p:cNvSpPr>
            <p:nvPr/>
          </p:nvSpPr>
          <p:spPr bwMode="auto">
            <a:xfrm>
              <a:off x="6194617" y="3524706"/>
              <a:ext cx="51177" cy="51178"/>
            </a:xfrm>
            <a:custGeom>
              <a:avLst/>
              <a:gdLst>
                <a:gd name="T0" fmla="*/ 0 w 23"/>
                <a:gd name="T1" fmla="*/ 16 h 23"/>
                <a:gd name="T2" fmla="*/ 7 w 23"/>
                <a:gd name="T3" fmla="*/ 0 h 23"/>
                <a:gd name="T4" fmla="*/ 23 w 23"/>
                <a:gd name="T5" fmla="*/ 7 h 23"/>
                <a:gd name="T6" fmla="*/ 16 w 23"/>
                <a:gd name="T7" fmla="*/ 23 h 23"/>
                <a:gd name="T8" fmla="*/ 0 w 23"/>
                <a:gd name="T9" fmla="*/ 16 h 23"/>
              </a:gdLst>
              <a:ahLst/>
              <a:cxnLst>
                <a:cxn ang="0">
                  <a:pos x="T0" y="T1"/>
                </a:cxn>
                <a:cxn ang="0">
                  <a:pos x="T2" y="T3"/>
                </a:cxn>
                <a:cxn ang="0">
                  <a:pos x="T4" y="T5"/>
                </a:cxn>
                <a:cxn ang="0">
                  <a:pos x="T6" y="T7"/>
                </a:cxn>
                <a:cxn ang="0">
                  <a:pos x="T8" y="T9"/>
                </a:cxn>
              </a:cxnLst>
              <a:rect l="0" t="0" r="r" b="b"/>
              <a:pathLst>
                <a:path w="23" h="23">
                  <a:moveTo>
                    <a:pt x="0" y="16"/>
                  </a:moveTo>
                  <a:lnTo>
                    <a:pt x="7" y="0"/>
                  </a:lnTo>
                  <a:lnTo>
                    <a:pt x="23" y="7"/>
                  </a:lnTo>
                  <a:lnTo>
                    <a:pt x="16" y="23"/>
                  </a:lnTo>
                  <a:lnTo>
                    <a:pt x="0" y="16"/>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Freeform 942">
              <a:extLst>
                <a:ext uri="{FF2B5EF4-FFF2-40B4-BE49-F238E27FC236}">
                  <a16:creationId xmlns:a16="http://schemas.microsoft.com/office/drawing/2014/main" id="{D1AE7281-6B14-484E-AE19-375A03149919}"/>
                </a:ext>
              </a:extLst>
            </p:cNvPr>
            <p:cNvSpPr>
              <a:spLocks/>
            </p:cNvSpPr>
            <p:nvPr/>
          </p:nvSpPr>
          <p:spPr bwMode="auto">
            <a:xfrm>
              <a:off x="6219093" y="3406775"/>
              <a:ext cx="42277" cy="37828"/>
            </a:xfrm>
            <a:custGeom>
              <a:avLst/>
              <a:gdLst>
                <a:gd name="T0" fmla="*/ 0 w 19"/>
                <a:gd name="T1" fmla="*/ 5 h 17"/>
                <a:gd name="T2" fmla="*/ 15 w 19"/>
                <a:gd name="T3" fmla="*/ 0 h 17"/>
                <a:gd name="T4" fmla="*/ 19 w 19"/>
                <a:gd name="T5" fmla="*/ 12 h 17"/>
                <a:gd name="T6" fmla="*/ 7 w 19"/>
                <a:gd name="T7" fmla="*/ 17 h 17"/>
                <a:gd name="T8" fmla="*/ 0 w 19"/>
                <a:gd name="T9" fmla="*/ 5 h 17"/>
              </a:gdLst>
              <a:ahLst/>
              <a:cxnLst>
                <a:cxn ang="0">
                  <a:pos x="T0" y="T1"/>
                </a:cxn>
                <a:cxn ang="0">
                  <a:pos x="T2" y="T3"/>
                </a:cxn>
                <a:cxn ang="0">
                  <a:pos x="T4" y="T5"/>
                </a:cxn>
                <a:cxn ang="0">
                  <a:pos x="T6" y="T7"/>
                </a:cxn>
                <a:cxn ang="0">
                  <a:pos x="T8" y="T9"/>
                </a:cxn>
              </a:cxnLst>
              <a:rect l="0" t="0" r="r" b="b"/>
              <a:pathLst>
                <a:path w="19" h="17">
                  <a:moveTo>
                    <a:pt x="0" y="5"/>
                  </a:moveTo>
                  <a:lnTo>
                    <a:pt x="15" y="0"/>
                  </a:lnTo>
                  <a:lnTo>
                    <a:pt x="19" y="12"/>
                  </a:lnTo>
                  <a:lnTo>
                    <a:pt x="7"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 name="Freeform 943">
              <a:extLst>
                <a:ext uri="{FF2B5EF4-FFF2-40B4-BE49-F238E27FC236}">
                  <a16:creationId xmlns:a16="http://schemas.microsoft.com/office/drawing/2014/main" id="{B5F7EE19-3F2C-4341-ACD4-091205BF5AA8}"/>
                </a:ext>
              </a:extLst>
            </p:cNvPr>
            <p:cNvSpPr>
              <a:spLocks/>
            </p:cNvSpPr>
            <p:nvPr/>
          </p:nvSpPr>
          <p:spPr bwMode="auto">
            <a:xfrm>
              <a:off x="6145665" y="3302194"/>
              <a:ext cx="53403" cy="51178"/>
            </a:xfrm>
            <a:custGeom>
              <a:avLst/>
              <a:gdLst>
                <a:gd name="T0" fmla="*/ 24 w 24"/>
                <a:gd name="T1" fmla="*/ 7 h 23"/>
                <a:gd name="T2" fmla="*/ 17 w 24"/>
                <a:gd name="T3" fmla="*/ 23 h 23"/>
                <a:gd name="T4" fmla="*/ 0 w 24"/>
                <a:gd name="T5" fmla="*/ 16 h 23"/>
                <a:gd name="T6" fmla="*/ 10 w 24"/>
                <a:gd name="T7" fmla="*/ 0 h 23"/>
                <a:gd name="T8" fmla="*/ 24 w 24"/>
                <a:gd name="T9" fmla="*/ 7 h 23"/>
              </a:gdLst>
              <a:ahLst/>
              <a:cxnLst>
                <a:cxn ang="0">
                  <a:pos x="T0" y="T1"/>
                </a:cxn>
                <a:cxn ang="0">
                  <a:pos x="T2" y="T3"/>
                </a:cxn>
                <a:cxn ang="0">
                  <a:pos x="T4" y="T5"/>
                </a:cxn>
                <a:cxn ang="0">
                  <a:pos x="T6" y="T7"/>
                </a:cxn>
                <a:cxn ang="0">
                  <a:pos x="T8" y="T9"/>
                </a:cxn>
              </a:cxnLst>
              <a:rect l="0" t="0" r="r" b="b"/>
              <a:pathLst>
                <a:path w="24" h="23">
                  <a:moveTo>
                    <a:pt x="24" y="7"/>
                  </a:moveTo>
                  <a:lnTo>
                    <a:pt x="17" y="23"/>
                  </a:lnTo>
                  <a:lnTo>
                    <a:pt x="0" y="16"/>
                  </a:lnTo>
                  <a:lnTo>
                    <a:pt x="10" y="0"/>
                  </a:lnTo>
                  <a:lnTo>
                    <a:pt x="24"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8" name="Freeform 944">
              <a:extLst>
                <a:ext uri="{FF2B5EF4-FFF2-40B4-BE49-F238E27FC236}">
                  <a16:creationId xmlns:a16="http://schemas.microsoft.com/office/drawing/2014/main" id="{39E43B58-AB5B-47C1-AF95-3FE299778523}"/>
                </a:ext>
              </a:extLst>
            </p:cNvPr>
            <p:cNvSpPr>
              <a:spLocks/>
            </p:cNvSpPr>
            <p:nvPr/>
          </p:nvSpPr>
          <p:spPr bwMode="auto">
            <a:xfrm>
              <a:off x="6194617" y="3344472"/>
              <a:ext cx="35602" cy="42278"/>
            </a:xfrm>
            <a:custGeom>
              <a:avLst/>
              <a:gdLst>
                <a:gd name="T0" fmla="*/ 16 w 16"/>
                <a:gd name="T1" fmla="*/ 14 h 19"/>
                <a:gd name="T2" fmla="*/ 4 w 16"/>
                <a:gd name="T3" fmla="*/ 19 h 19"/>
                <a:gd name="T4" fmla="*/ 0 w 16"/>
                <a:gd name="T5" fmla="*/ 4 h 19"/>
                <a:gd name="T6" fmla="*/ 11 w 16"/>
                <a:gd name="T7" fmla="*/ 0 h 19"/>
                <a:gd name="T8" fmla="*/ 16 w 16"/>
                <a:gd name="T9" fmla="*/ 14 h 19"/>
              </a:gdLst>
              <a:ahLst/>
              <a:cxnLst>
                <a:cxn ang="0">
                  <a:pos x="T0" y="T1"/>
                </a:cxn>
                <a:cxn ang="0">
                  <a:pos x="T2" y="T3"/>
                </a:cxn>
                <a:cxn ang="0">
                  <a:pos x="T4" y="T5"/>
                </a:cxn>
                <a:cxn ang="0">
                  <a:pos x="T6" y="T7"/>
                </a:cxn>
                <a:cxn ang="0">
                  <a:pos x="T8" y="T9"/>
                </a:cxn>
              </a:cxnLst>
              <a:rect l="0" t="0" r="r" b="b"/>
              <a:pathLst>
                <a:path w="16" h="19">
                  <a:moveTo>
                    <a:pt x="16" y="14"/>
                  </a:moveTo>
                  <a:lnTo>
                    <a:pt x="4" y="19"/>
                  </a:lnTo>
                  <a:lnTo>
                    <a:pt x="0" y="4"/>
                  </a:lnTo>
                  <a:lnTo>
                    <a:pt x="11" y="0"/>
                  </a:lnTo>
                  <a:lnTo>
                    <a:pt x="16"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Freeform 945">
              <a:extLst>
                <a:ext uri="{FF2B5EF4-FFF2-40B4-BE49-F238E27FC236}">
                  <a16:creationId xmlns:a16="http://schemas.microsoft.com/office/drawing/2014/main" id="{AE5E358D-DC3A-4029-AA61-5F76D8272DB8}"/>
                </a:ext>
              </a:extLst>
            </p:cNvPr>
            <p:cNvSpPr>
              <a:spLocks/>
            </p:cNvSpPr>
            <p:nvPr/>
          </p:nvSpPr>
          <p:spPr bwMode="auto">
            <a:xfrm>
              <a:off x="6272496" y="3475753"/>
              <a:ext cx="42277" cy="42278"/>
            </a:xfrm>
            <a:custGeom>
              <a:avLst/>
              <a:gdLst>
                <a:gd name="T0" fmla="*/ 19 w 19"/>
                <a:gd name="T1" fmla="*/ 14 h 19"/>
                <a:gd name="T2" fmla="*/ 5 w 19"/>
                <a:gd name="T3" fmla="*/ 19 h 19"/>
                <a:gd name="T4" fmla="*/ 0 w 19"/>
                <a:gd name="T5" fmla="*/ 7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7"/>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0" name="Freeform 946">
              <a:extLst>
                <a:ext uri="{FF2B5EF4-FFF2-40B4-BE49-F238E27FC236}">
                  <a16:creationId xmlns:a16="http://schemas.microsoft.com/office/drawing/2014/main" id="{D6D554A9-54C0-48BC-87AA-0B2E3EF47899}"/>
                </a:ext>
              </a:extLst>
            </p:cNvPr>
            <p:cNvSpPr>
              <a:spLocks/>
            </p:cNvSpPr>
            <p:nvPr/>
          </p:nvSpPr>
          <p:spPr bwMode="auto">
            <a:xfrm>
              <a:off x="6272496" y="3402325"/>
              <a:ext cx="53403" cy="46728"/>
            </a:xfrm>
            <a:custGeom>
              <a:avLst/>
              <a:gdLst>
                <a:gd name="T0" fmla="*/ 0 w 24"/>
                <a:gd name="T1" fmla="*/ 14 h 21"/>
                <a:gd name="T2" fmla="*/ 7 w 24"/>
                <a:gd name="T3" fmla="*/ 0 h 21"/>
                <a:gd name="T4" fmla="*/ 24 w 24"/>
                <a:gd name="T5" fmla="*/ 7 h 21"/>
                <a:gd name="T6" fmla="*/ 17 w 24"/>
                <a:gd name="T7" fmla="*/ 21 h 21"/>
                <a:gd name="T8" fmla="*/ 0 w 24"/>
                <a:gd name="T9" fmla="*/ 14 h 21"/>
              </a:gdLst>
              <a:ahLst/>
              <a:cxnLst>
                <a:cxn ang="0">
                  <a:pos x="T0" y="T1"/>
                </a:cxn>
                <a:cxn ang="0">
                  <a:pos x="T2" y="T3"/>
                </a:cxn>
                <a:cxn ang="0">
                  <a:pos x="T4" y="T5"/>
                </a:cxn>
                <a:cxn ang="0">
                  <a:pos x="T6" y="T7"/>
                </a:cxn>
                <a:cxn ang="0">
                  <a:pos x="T8" y="T9"/>
                </a:cxn>
              </a:cxnLst>
              <a:rect l="0" t="0" r="r" b="b"/>
              <a:pathLst>
                <a:path w="24" h="21">
                  <a:moveTo>
                    <a:pt x="0" y="14"/>
                  </a:moveTo>
                  <a:lnTo>
                    <a:pt x="7" y="0"/>
                  </a:lnTo>
                  <a:lnTo>
                    <a:pt x="24" y="7"/>
                  </a:lnTo>
                  <a:lnTo>
                    <a:pt x="17"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1" name="Freeform 947">
              <a:extLst>
                <a:ext uri="{FF2B5EF4-FFF2-40B4-BE49-F238E27FC236}">
                  <a16:creationId xmlns:a16="http://schemas.microsoft.com/office/drawing/2014/main" id="{7844BB42-9F27-48EF-AC83-5090D1EF9030}"/>
                </a:ext>
              </a:extLst>
            </p:cNvPr>
            <p:cNvSpPr>
              <a:spLocks/>
            </p:cNvSpPr>
            <p:nvPr/>
          </p:nvSpPr>
          <p:spPr bwMode="auto">
            <a:xfrm>
              <a:off x="6330350" y="3460178"/>
              <a:ext cx="42277" cy="37828"/>
            </a:xfrm>
            <a:custGeom>
              <a:avLst/>
              <a:gdLst>
                <a:gd name="T0" fmla="*/ 0 w 19"/>
                <a:gd name="T1" fmla="*/ 5 h 17"/>
                <a:gd name="T2" fmla="*/ 12 w 19"/>
                <a:gd name="T3" fmla="*/ 0 h 17"/>
                <a:gd name="T4" fmla="*/ 19 w 19"/>
                <a:gd name="T5" fmla="*/ 12 h 17"/>
                <a:gd name="T6" fmla="*/ 5 w 19"/>
                <a:gd name="T7" fmla="*/ 17 h 17"/>
                <a:gd name="T8" fmla="*/ 0 w 19"/>
                <a:gd name="T9" fmla="*/ 5 h 17"/>
              </a:gdLst>
              <a:ahLst/>
              <a:cxnLst>
                <a:cxn ang="0">
                  <a:pos x="T0" y="T1"/>
                </a:cxn>
                <a:cxn ang="0">
                  <a:pos x="T2" y="T3"/>
                </a:cxn>
                <a:cxn ang="0">
                  <a:pos x="T4" y="T5"/>
                </a:cxn>
                <a:cxn ang="0">
                  <a:pos x="T6" y="T7"/>
                </a:cxn>
                <a:cxn ang="0">
                  <a:pos x="T8" y="T9"/>
                </a:cxn>
              </a:cxnLst>
              <a:rect l="0" t="0" r="r" b="b"/>
              <a:pathLst>
                <a:path w="19" h="17">
                  <a:moveTo>
                    <a:pt x="0" y="5"/>
                  </a:moveTo>
                  <a:lnTo>
                    <a:pt x="12" y="0"/>
                  </a:lnTo>
                  <a:lnTo>
                    <a:pt x="19"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2" name="Freeform 948">
              <a:extLst>
                <a:ext uri="{FF2B5EF4-FFF2-40B4-BE49-F238E27FC236}">
                  <a16:creationId xmlns:a16="http://schemas.microsoft.com/office/drawing/2014/main" id="{A810E9F4-FADC-4A2C-A0C2-FCF99A83BD71}"/>
                </a:ext>
              </a:extLst>
            </p:cNvPr>
            <p:cNvSpPr>
              <a:spLocks/>
            </p:cNvSpPr>
            <p:nvPr/>
          </p:nvSpPr>
          <p:spPr bwMode="auto">
            <a:xfrm>
              <a:off x="6276947" y="3475753"/>
              <a:ext cx="37826" cy="42278"/>
            </a:xfrm>
            <a:custGeom>
              <a:avLst/>
              <a:gdLst>
                <a:gd name="T0" fmla="*/ 17 w 17"/>
                <a:gd name="T1" fmla="*/ 14 h 19"/>
                <a:gd name="T2" fmla="*/ 5 w 17"/>
                <a:gd name="T3" fmla="*/ 19 h 19"/>
                <a:gd name="T4" fmla="*/ 0 w 17"/>
                <a:gd name="T5" fmla="*/ 7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7"/>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Freeform 949">
              <a:extLst>
                <a:ext uri="{FF2B5EF4-FFF2-40B4-BE49-F238E27FC236}">
                  <a16:creationId xmlns:a16="http://schemas.microsoft.com/office/drawing/2014/main" id="{C0D79671-38F5-4476-80A5-DBBFC1642B3C}"/>
                </a:ext>
              </a:extLst>
            </p:cNvPr>
            <p:cNvSpPr>
              <a:spLocks/>
            </p:cNvSpPr>
            <p:nvPr/>
          </p:nvSpPr>
          <p:spPr bwMode="auto">
            <a:xfrm>
              <a:off x="6276947" y="3533606"/>
              <a:ext cx="42277" cy="37828"/>
            </a:xfrm>
            <a:custGeom>
              <a:avLst/>
              <a:gdLst>
                <a:gd name="T0" fmla="*/ 19 w 19"/>
                <a:gd name="T1" fmla="*/ 12 h 17"/>
                <a:gd name="T2" fmla="*/ 5 w 19"/>
                <a:gd name="T3" fmla="*/ 17 h 17"/>
                <a:gd name="T4" fmla="*/ 0 w 19"/>
                <a:gd name="T5" fmla="*/ 5 h 17"/>
                <a:gd name="T6" fmla="*/ 15 w 19"/>
                <a:gd name="T7" fmla="*/ 0 h 17"/>
                <a:gd name="T8" fmla="*/ 19 w 19"/>
                <a:gd name="T9" fmla="*/ 12 h 17"/>
              </a:gdLst>
              <a:ahLst/>
              <a:cxnLst>
                <a:cxn ang="0">
                  <a:pos x="T0" y="T1"/>
                </a:cxn>
                <a:cxn ang="0">
                  <a:pos x="T2" y="T3"/>
                </a:cxn>
                <a:cxn ang="0">
                  <a:pos x="T4" y="T5"/>
                </a:cxn>
                <a:cxn ang="0">
                  <a:pos x="T6" y="T7"/>
                </a:cxn>
                <a:cxn ang="0">
                  <a:pos x="T8" y="T9"/>
                </a:cxn>
              </a:cxnLst>
              <a:rect l="0" t="0" r="r" b="b"/>
              <a:pathLst>
                <a:path w="19" h="17">
                  <a:moveTo>
                    <a:pt x="19" y="12"/>
                  </a:moveTo>
                  <a:lnTo>
                    <a:pt x="5" y="17"/>
                  </a:lnTo>
                  <a:lnTo>
                    <a:pt x="0" y="5"/>
                  </a:lnTo>
                  <a:lnTo>
                    <a:pt x="15" y="0"/>
                  </a:lnTo>
                  <a:lnTo>
                    <a:pt x="19" y="12"/>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 name="Freeform 950">
              <a:extLst>
                <a:ext uri="{FF2B5EF4-FFF2-40B4-BE49-F238E27FC236}">
                  <a16:creationId xmlns:a16="http://schemas.microsoft.com/office/drawing/2014/main" id="{6B3D02EE-5E26-47C8-BB2B-CDFF7BDEBF95}"/>
                </a:ext>
              </a:extLst>
            </p:cNvPr>
            <p:cNvSpPr>
              <a:spLocks/>
            </p:cNvSpPr>
            <p:nvPr/>
          </p:nvSpPr>
          <p:spPr bwMode="auto">
            <a:xfrm>
              <a:off x="6330350" y="3268818"/>
              <a:ext cx="53403" cy="53403"/>
            </a:xfrm>
            <a:custGeom>
              <a:avLst/>
              <a:gdLst>
                <a:gd name="T0" fmla="*/ 0 w 24"/>
                <a:gd name="T1" fmla="*/ 17 h 24"/>
                <a:gd name="T2" fmla="*/ 7 w 24"/>
                <a:gd name="T3" fmla="*/ 0 h 24"/>
                <a:gd name="T4" fmla="*/ 24 w 24"/>
                <a:gd name="T5" fmla="*/ 7 h 24"/>
                <a:gd name="T6" fmla="*/ 17 w 24"/>
                <a:gd name="T7" fmla="*/ 24 h 24"/>
                <a:gd name="T8" fmla="*/ 0 w 24"/>
                <a:gd name="T9" fmla="*/ 17 h 24"/>
              </a:gdLst>
              <a:ahLst/>
              <a:cxnLst>
                <a:cxn ang="0">
                  <a:pos x="T0" y="T1"/>
                </a:cxn>
                <a:cxn ang="0">
                  <a:pos x="T2" y="T3"/>
                </a:cxn>
                <a:cxn ang="0">
                  <a:pos x="T4" y="T5"/>
                </a:cxn>
                <a:cxn ang="0">
                  <a:pos x="T6" y="T7"/>
                </a:cxn>
                <a:cxn ang="0">
                  <a:pos x="T8" y="T9"/>
                </a:cxn>
              </a:cxnLst>
              <a:rect l="0" t="0" r="r" b="b"/>
              <a:pathLst>
                <a:path w="24" h="24">
                  <a:moveTo>
                    <a:pt x="0" y="17"/>
                  </a:moveTo>
                  <a:lnTo>
                    <a:pt x="7" y="0"/>
                  </a:lnTo>
                  <a:lnTo>
                    <a:pt x="24" y="7"/>
                  </a:lnTo>
                  <a:lnTo>
                    <a:pt x="17"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 name="Freeform 951">
              <a:extLst>
                <a:ext uri="{FF2B5EF4-FFF2-40B4-BE49-F238E27FC236}">
                  <a16:creationId xmlns:a16="http://schemas.microsoft.com/office/drawing/2014/main" id="{E549C807-C394-49A2-BE7E-ED7C90D790A9}"/>
                </a:ext>
              </a:extLst>
            </p:cNvPr>
            <p:cNvSpPr>
              <a:spLocks/>
            </p:cNvSpPr>
            <p:nvPr/>
          </p:nvSpPr>
          <p:spPr bwMode="auto">
            <a:xfrm>
              <a:off x="6345926" y="3406775"/>
              <a:ext cx="37826" cy="37828"/>
            </a:xfrm>
            <a:custGeom>
              <a:avLst/>
              <a:gdLst>
                <a:gd name="T0" fmla="*/ 0 w 17"/>
                <a:gd name="T1" fmla="*/ 5 h 17"/>
                <a:gd name="T2" fmla="*/ 12 w 17"/>
                <a:gd name="T3" fmla="*/ 0 h 17"/>
                <a:gd name="T4" fmla="*/ 17 w 17"/>
                <a:gd name="T5" fmla="*/ 12 h 17"/>
                <a:gd name="T6" fmla="*/ 5 w 17"/>
                <a:gd name="T7" fmla="*/ 17 h 17"/>
                <a:gd name="T8" fmla="*/ 0 w 17"/>
                <a:gd name="T9" fmla="*/ 5 h 17"/>
              </a:gdLst>
              <a:ahLst/>
              <a:cxnLst>
                <a:cxn ang="0">
                  <a:pos x="T0" y="T1"/>
                </a:cxn>
                <a:cxn ang="0">
                  <a:pos x="T2" y="T3"/>
                </a:cxn>
                <a:cxn ang="0">
                  <a:pos x="T4" y="T5"/>
                </a:cxn>
                <a:cxn ang="0">
                  <a:pos x="T6" y="T7"/>
                </a:cxn>
                <a:cxn ang="0">
                  <a:pos x="T8" y="T9"/>
                </a:cxn>
              </a:cxnLst>
              <a:rect l="0" t="0" r="r" b="b"/>
              <a:pathLst>
                <a:path w="17" h="17">
                  <a:moveTo>
                    <a:pt x="0" y="5"/>
                  </a:moveTo>
                  <a:lnTo>
                    <a:pt x="12" y="0"/>
                  </a:lnTo>
                  <a:lnTo>
                    <a:pt x="17"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 name="Freeform 952">
              <a:extLst>
                <a:ext uri="{FF2B5EF4-FFF2-40B4-BE49-F238E27FC236}">
                  <a16:creationId xmlns:a16="http://schemas.microsoft.com/office/drawing/2014/main" id="{62097511-00D4-44CF-B843-924CC917754B}"/>
                </a:ext>
              </a:extLst>
            </p:cNvPr>
            <p:cNvSpPr>
              <a:spLocks/>
            </p:cNvSpPr>
            <p:nvPr/>
          </p:nvSpPr>
          <p:spPr bwMode="auto">
            <a:xfrm>
              <a:off x="6272496" y="3302194"/>
              <a:ext cx="53403" cy="51178"/>
            </a:xfrm>
            <a:custGeom>
              <a:avLst/>
              <a:gdLst>
                <a:gd name="T0" fmla="*/ 24 w 24"/>
                <a:gd name="T1" fmla="*/ 7 h 23"/>
                <a:gd name="T2" fmla="*/ 17 w 24"/>
                <a:gd name="T3" fmla="*/ 23 h 23"/>
                <a:gd name="T4" fmla="*/ 0 w 24"/>
                <a:gd name="T5" fmla="*/ 16 h 23"/>
                <a:gd name="T6" fmla="*/ 7 w 24"/>
                <a:gd name="T7" fmla="*/ 0 h 23"/>
                <a:gd name="T8" fmla="*/ 24 w 24"/>
                <a:gd name="T9" fmla="*/ 7 h 23"/>
              </a:gdLst>
              <a:ahLst/>
              <a:cxnLst>
                <a:cxn ang="0">
                  <a:pos x="T0" y="T1"/>
                </a:cxn>
                <a:cxn ang="0">
                  <a:pos x="T2" y="T3"/>
                </a:cxn>
                <a:cxn ang="0">
                  <a:pos x="T4" y="T5"/>
                </a:cxn>
                <a:cxn ang="0">
                  <a:pos x="T6" y="T7"/>
                </a:cxn>
                <a:cxn ang="0">
                  <a:pos x="T8" y="T9"/>
                </a:cxn>
              </a:cxnLst>
              <a:rect l="0" t="0" r="r" b="b"/>
              <a:pathLst>
                <a:path w="24" h="23">
                  <a:moveTo>
                    <a:pt x="24" y="7"/>
                  </a:moveTo>
                  <a:lnTo>
                    <a:pt x="17" y="23"/>
                  </a:lnTo>
                  <a:lnTo>
                    <a:pt x="0" y="16"/>
                  </a:lnTo>
                  <a:lnTo>
                    <a:pt x="7" y="0"/>
                  </a:lnTo>
                  <a:lnTo>
                    <a:pt x="24"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7" name="Freeform 953">
              <a:extLst>
                <a:ext uri="{FF2B5EF4-FFF2-40B4-BE49-F238E27FC236}">
                  <a16:creationId xmlns:a16="http://schemas.microsoft.com/office/drawing/2014/main" id="{1EC34815-CE1B-48BD-AC81-281FBCF23D0C}"/>
                </a:ext>
              </a:extLst>
            </p:cNvPr>
            <p:cNvSpPr>
              <a:spLocks/>
            </p:cNvSpPr>
            <p:nvPr/>
          </p:nvSpPr>
          <p:spPr bwMode="auto">
            <a:xfrm>
              <a:off x="6314774" y="3344472"/>
              <a:ext cx="35602" cy="42278"/>
            </a:xfrm>
            <a:custGeom>
              <a:avLst/>
              <a:gdLst>
                <a:gd name="T0" fmla="*/ 16 w 16"/>
                <a:gd name="T1" fmla="*/ 14 h 19"/>
                <a:gd name="T2" fmla="*/ 5 w 16"/>
                <a:gd name="T3" fmla="*/ 19 h 19"/>
                <a:gd name="T4" fmla="*/ 0 w 16"/>
                <a:gd name="T5" fmla="*/ 4 h 19"/>
                <a:gd name="T6" fmla="*/ 12 w 16"/>
                <a:gd name="T7" fmla="*/ 0 h 19"/>
                <a:gd name="T8" fmla="*/ 16 w 16"/>
                <a:gd name="T9" fmla="*/ 14 h 19"/>
              </a:gdLst>
              <a:ahLst/>
              <a:cxnLst>
                <a:cxn ang="0">
                  <a:pos x="T0" y="T1"/>
                </a:cxn>
                <a:cxn ang="0">
                  <a:pos x="T2" y="T3"/>
                </a:cxn>
                <a:cxn ang="0">
                  <a:pos x="T4" y="T5"/>
                </a:cxn>
                <a:cxn ang="0">
                  <a:pos x="T6" y="T7"/>
                </a:cxn>
                <a:cxn ang="0">
                  <a:pos x="T8" y="T9"/>
                </a:cxn>
              </a:cxnLst>
              <a:rect l="0" t="0" r="r" b="b"/>
              <a:pathLst>
                <a:path w="16" h="19">
                  <a:moveTo>
                    <a:pt x="16" y="14"/>
                  </a:moveTo>
                  <a:lnTo>
                    <a:pt x="5" y="19"/>
                  </a:lnTo>
                  <a:lnTo>
                    <a:pt x="0" y="4"/>
                  </a:lnTo>
                  <a:lnTo>
                    <a:pt x="12" y="0"/>
                  </a:lnTo>
                  <a:lnTo>
                    <a:pt x="16"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8" name="Freeform 954">
              <a:extLst>
                <a:ext uri="{FF2B5EF4-FFF2-40B4-BE49-F238E27FC236}">
                  <a16:creationId xmlns:a16="http://schemas.microsoft.com/office/drawing/2014/main" id="{4112E0B9-4027-4FE1-8E7A-F4CA387C699C}"/>
                </a:ext>
              </a:extLst>
            </p:cNvPr>
            <p:cNvSpPr>
              <a:spLocks/>
            </p:cNvSpPr>
            <p:nvPr/>
          </p:nvSpPr>
          <p:spPr bwMode="auto">
            <a:xfrm>
              <a:off x="6399329" y="3475753"/>
              <a:ext cx="35602" cy="42278"/>
            </a:xfrm>
            <a:custGeom>
              <a:avLst/>
              <a:gdLst>
                <a:gd name="T0" fmla="*/ 16 w 16"/>
                <a:gd name="T1" fmla="*/ 14 h 19"/>
                <a:gd name="T2" fmla="*/ 5 w 16"/>
                <a:gd name="T3" fmla="*/ 19 h 19"/>
                <a:gd name="T4" fmla="*/ 0 w 16"/>
                <a:gd name="T5" fmla="*/ 7 h 19"/>
                <a:gd name="T6" fmla="*/ 12 w 16"/>
                <a:gd name="T7" fmla="*/ 0 h 19"/>
                <a:gd name="T8" fmla="*/ 16 w 16"/>
                <a:gd name="T9" fmla="*/ 14 h 19"/>
              </a:gdLst>
              <a:ahLst/>
              <a:cxnLst>
                <a:cxn ang="0">
                  <a:pos x="T0" y="T1"/>
                </a:cxn>
                <a:cxn ang="0">
                  <a:pos x="T2" y="T3"/>
                </a:cxn>
                <a:cxn ang="0">
                  <a:pos x="T4" y="T5"/>
                </a:cxn>
                <a:cxn ang="0">
                  <a:pos x="T6" y="T7"/>
                </a:cxn>
                <a:cxn ang="0">
                  <a:pos x="T8" y="T9"/>
                </a:cxn>
              </a:cxnLst>
              <a:rect l="0" t="0" r="r" b="b"/>
              <a:pathLst>
                <a:path w="16" h="19">
                  <a:moveTo>
                    <a:pt x="16" y="14"/>
                  </a:moveTo>
                  <a:lnTo>
                    <a:pt x="5" y="19"/>
                  </a:lnTo>
                  <a:lnTo>
                    <a:pt x="0" y="7"/>
                  </a:lnTo>
                  <a:lnTo>
                    <a:pt x="12" y="0"/>
                  </a:lnTo>
                  <a:lnTo>
                    <a:pt x="16"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9" name="Freeform 955">
              <a:extLst>
                <a:ext uri="{FF2B5EF4-FFF2-40B4-BE49-F238E27FC236}">
                  <a16:creationId xmlns:a16="http://schemas.microsoft.com/office/drawing/2014/main" id="{944C28EA-5F7D-49C6-AAE4-7776FB73D2A1}"/>
                </a:ext>
              </a:extLst>
            </p:cNvPr>
            <p:cNvSpPr>
              <a:spLocks/>
            </p:cNvSpPr>
            <p:nvPr/>
          </p:nvSpPr>
          <p:spPr bwMode="auto">
            <a:xfrm>
              <a:off x="6392653" y="3402325"/>
              <a:ext cx="53403" cy="46728"/>
            </a:xfrm>
            <a:custGeom>
              <a:avLst/>
              <a:gdLst>
                <a:gd name="T0" fmla="*/ 0 w 24"/>
                <a:gd name="T1" fmla="*/ 14 h 21"/>
                <a:gd name="T2" fmla="*/ 8 w 24"/>
                <a:gd name="T3" fmla="*/ 0 h 21"/>
                <a:gd name="T4" fmla="*/ 24 w 24"/>
                <a:gd name="T5" fmla="*/ 7 h 21"/>
                <a:gd name="T6" fmla="*/ 17 w 24"/>
                <a:gd name="T7" fmla="*/ 21 h 21"/>
                <a:gd name="T8" fmla="*/ 0 w 24"/>
                <a:gd name="T9" fmla="*/ 14 h 21"/>
              </a:gdLst>
              <a:ahLst/>
              <a:cxnLst>
                <a:cxn ang="0">
                  <a:pos x="T0" y="T1"/>
                </a:cxn>
                <a:cxn ang="0">
                  <a:pos x="T2" y="T3"/>
                </a:cxn>
                <a:cxn ang="0">
                  <a:pos x="T4" y="T5"/>
                </a:cxn>
                <a:cxn ang="0">
                  <a:pos x="T6" y="T7"/>
                </a:cxn>
                <a:cxn ang="0">
                  <a:pos x="T8" y="T9"/>
                </a:cxn>
              </a:cxnLst>
              <a:rect l="0" t="0" r="r" b="b"/>
              <a:pathLst>
                <a:path w="24" h="21">
                  <a:moveTo>
                    <a:pt x="0" y="14"/>
                  </a:moveTo>
                  <a:lnTo>
                    <a:pt x="8" y="0"/>
                  </a:lnTo>
                  <a:lnTo>
                    <a:pt x="24" y="7"/>
                  </a:lnTo>
                  <a:lnTo>
                    <a:pt x="17"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0" name="Freeform 956">
              <a:extLst>
                <a:ext uri="{FF2B5EF4-FFF2-40B4-BE49-F238E27FC236}">
                  <a16:creationId xmlns:a16="http://schemas.microsoft.com/office/drawing/2014/main" id="{2E35EFD0-8414-4C7F-9E48-06526D10B1FD}"/>
                </a:ext>
              </a:extLst>
            </p:cNvPr>
            <p:cNvSpPr>
              <a:spLocks/>
            </p:cNvSpPr>
            <p:nvPr/>
          </p:nvSpPr>
          <p:spPr bwMode="auto">
            <a:xfrm>
              <a:off x="6450506" y="3460178"/>
              <a:ext cx="42277" cy="37828"/>
            </a:xfrm>
            <a:custGeom>
              <a:avLst/>
              <a:gdLst>
                <a:gd name="T0" fmla="*/ 0 w 19"/>
                <a:gd name="T1" fmla="*/ 5 h 17"/>
                <a:gd name="T2" fmla="*/ 15 w 19"/>
                <a:gd name="T3" fmla="*/ 0 h 17"/>
                <a:gd name="T4" fmla="*/ 19 w 19"/>
                <a:gd name="T5" fmla="*/ 12 h 17"/>
                <a:gd name="T6" fmla="*/ 5 w 19"/>
                <a:gd name="T7" fmla="*/ 17 h 17"/>
                <a:gd name="T8" fmla="*/ 0 w 19"/>
                <a:gd name="T9" fmla="*/ 5 h 17"/>
              </a:gdLst>
              <a:ahLst/>
              <a:cxnLst>
                <a:cxn ang="0">
                  <a:pos x="T0" y="T1"/>
                </a:cxn>
                <a:cxn ang="0">
                  <a:pos x="T2" y="T3"/>
                </a:cxn>
                <a:cxn ang="0">
                  <a:pos x="T4" y="T5"/>
                </a:cxn>
                <a:cxn ang="0">
                  <a:pos x="T6" y="T7"/>
                </a:cxn>
                <a:cxn ang="0">
                  <a:pos x="T8" y="T9"/>
                </a:cxn>
              </a:cxnLst>
              <a:rect l="0" t="0" r="r" b="b"/>
              <a:pathLst>
                <a:path w="19" h="17">
                  <a:moveTo>
                    <a:pt x="0" y="5"/>
                  </a:moveTo>
                  <a:lnTo>
                    <a:pt x="15" y="0"/>
                  </a:lnTo>
                  <a:lnTo>
                    <a:pt x="19"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1" name="Freeform 957">
              <a:extLst>
                <a:ext uri="{FF2B5EF4-FFF2-40B4-BE49-F238E27FC236}">
                  <a16:creationId xmlns:a16="http://schemas.microsoft.com/office/drawing/2014/main" id="{84B8902B-A36F-4873-A677-4842D6B7268B}"/>
                </a:ext>
              </a:extLst>
            </p:cNvPr>
            <p:cNvSpPr>
              <a:spLocks/>
            </p:cNvSpPr>
            <p:nvPr/>
          </p:nvSpPr>
          <p:spPr bwMode="auto">
            <a:xfrm>
              <a:off x="6410454" y="3529156"/>
              <a:ext cx="51177" cy="53403"/>
            </a:xfrm>
            <a:custGeom>
              <a:avLst/>
              <a:gdLst>
                <a:gd name="T0" fmla="*/ 23 w 23"/>
                <a:gd name="T1" fmla="*/ 7 h 24"/>
                <a:gd name="T2" fmla="*/ 16 w 23"/>
                <a:gd name="T3" fmla="*/ 24 h 24"/>
                <a:gd name="T4" fmla="*/ 0 w 23"/>
                <a:gd name="T5" fmla="*/ 17 h 24"/>
                <a:gd name="T6" fmla="*/ 7 w 23"/>
                <a:gd name="T7" fmla="*/ 0 h 24"/>
                <a:gd name="T8" fmla="*/ 23 w 23"/>
                <a:gd name="T9" fmla="*/ 7 h 24"/>
              </a:gdLst>
              <a:ahLst/>
              <a:cxnLst>
                <a:cxn ang="0">
                  <a:pos x="T0" y="T1"/>
                </a:cxn>
                <a:cxn ang="0">
                  <a:pos x="T2" y="T3"/>
                </a:cxn>
                <a:cxn ang="0">
                  <a:pos x="T4" y="T5"/>
                </a:cxn>
                <a:cxn ang="0">
                  <a:pos x="T6" y="T7"/>
                </a:cxn>
                <a:cxn ang="0">
                  <a:pos x="T8" y="T9"/>
                </a:cxn>
              </a:cxnLst>
              <a:rect l="0" t="0" r="r" b="b"/>
              <a:pathLst>
                <a:path w="23" h="24">
                  <a:moveTo>
                    <a:pt x="23" y="7"/>
                  </a:moveTo>
                  <a:lnTo>
                    <a:pt x="16" y="24"/>
                  </a:lnTo>
                  <a:lnTo>
                    <a:pt x="0" y="17"/>
                  </a:lnTo>
                  <a:lnTo>
                    <a:pt x="7" y="0"/>
                  </a:lnTo>
                  <a:lnTo>
                    <a:pt x="23"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2" name="Freeform 958">
              <a:extLst>
                <a:ext uri="{FF2B5EF4-FFF2-40B4-BE49-F238E27FC236}">
                  <a16:creationId xmlns:a16="http://schemas.microsoft.com/office/drawing/2014/main" id="{06A6158F-EDF0-4B22-8751-846AE3B62AA2}"/>
                </a:ext>
              </a:extLst>
            </p:cNvPr>
            <p:cNvSpPr>
              <a:spLocks/>
            </p:cNvSpPr>
            <p:nvPr/>
          </p:nvSpPr>
          <p:spPr bwMode="auto">
            <a:xfrm>
              <a:off x="6488334" y="3529156"/>
              <a:ext cx="53403" cy="53403"/>
            </a:xfrm>
            <a:custGeom>
              <a:avLst/>
              <a:gdLst>
                <a:gd name="T0" fmla="*/ 24 w 24"/>
                <a:gd name="T1" fmla="*/ 7 h 24"/>
                <a:gd name="T2" fmla="*/ 17 w 24"/>
                <a:gd name="T3" fmla="*/ 24 h 24"/>
                <a:gd name="T4" fmla="*/ 0 w 24"/>
                <a:gd name="T5" fmla="*/ 17 h 24"/>
                <a:gd name="T6" fmla="*/ 7 w 24"/>
                <a:gd name="T7" fmla="*/ 0 h 24"/>
                <a:gd name="T8" fmla="*/ 24 w 24"/>
                <a:gd name="T9" fmla="*/ 7 h 24"/>
              </a:gdLst>
              <a:ahLst/>
              <a:cxnLst>
                <a:cxn ang="0">
                  <a:pos x="T0" y="T1"/>
                </a:cxn>
                <a:cxn ang="0">
                  <a:pos x="T2" y="T3"/>
                </a:cxn>
                <a:cxn ang="0">
                  <a:pos x="T4" y="T5"/>
                </a:cxn>
                <a:cxn ang="0">
                  <a:pos x="T6" y="T7"/>
                </a:cxn>
                <a:cxn ang="0">
                  <a:pos x="T8" y="T9"/>
                </a:cxn>
              </a:cxnLst>
              <a:rect l="0" t="0" r="r" b="b"/>
              <a:pathLst>
                <a:path w="24" h="24">
                  <a:moveTo>
                    <a:pt x="24" y="7"/>
                  </a:moveTo>
                  <a:lnTo>
                    <a:pt x="17" y="24"/>
                  </a:lnTo>
                  <a:lnTo>
                    <a:pt x="0" y="17"/>
                  </a:lnTo>
                  <a:lnTo>
                    <a:pt x="7" y="0"/>
                  </a:lnTo>
                  <a:lnTo>
                    <a:pt x="24"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3" name="Freeform 959">
              <a:extLst>
                <a:ext uri="{FF2B5EF4-FFF2-40B4-BE49-F238E27FC236}">
                  <a16:creationId xmlns:a16="http://schemas.microsoft.com/office/drawing/2014/main" id="{6B30EE1C-EC53-494F-9A99-8023475BE642}"/>
                </a:ext>
              </a:extLst>
            </p:cNvPr>
            <p:cNvSpPr>
              <a:spLocks/>
            </p:cNvSpPr>
            <p:nvPr/>
          </p:nvSpPr>
          <p:spPr bwMode="auto">
            <a:xfrm>
              <a:off x="6550638" y="3529156"/>
              <a:ext cx="37826" cy="42278"/>
            </a:xfrm>
            <a:custGeom>
              <a:avLst/>
              <a:gdLst>
                <a:gd name="T0" fmla="*/ 0 w 17"/>
                <a:gd name="T1" fmla="*/ 5 h 19"/>
                <a:gd name="T2" fmla="*/ 12 w 17"/>
                <a:gd name="T3" fmla="*/ 0 h 19"/>
                <a:gd name="T4" fmla="*/ 17 w 17"/>
                <a:gd name="T5" fmla="*/ 14 h 19"/>
                <a:gd name="T6" fmla="*/ 5 w 17"/>
                <a:gd name="T7" fmla="*/ 19 h 19"/>
                <a:gd name="T8" fmla="*/ 0 w 17"/>
                <a:gd name="T9" fmla="*/ 5 h 19"/>
              </a:gdLst>
              <a:ahLst/>
              <a:cxnLst>
                <a:cxn ang="0">
                  <a:pos x="T0" y="T1"/>
                </a:cxn>
                <a:cxn ang="0">
                  <a:pos x="T2" y="T3"/>
                </a:cxn>
                <a:cxn ang="0">
                  <a:pos x="T4" y="T5"/>
                </a:cxn>
                <a:cxn ang="0">
                  <a:pos x="T6" y="T7"/>
                </a:cxn>
                <a:cxn ang="0">
                  <a:pos x="T8" y="T9"/>
                </a:cxn>
              </a:cxnLst>
              <a:rect l="0" t="0" r="r" b="b"/>
              <a:pathLst>
                <a:path w="17" h="19">
                  <a:moveTo>
                    <a:pt x="0" y="5"/>
                  </a:moveTo>
                  <a:lnTo>
                    <a:pt x="12" y="0"/>
                  </a:lnTo>
                  <a:lnTo>
                    <a:pt x="17" y="14"/>
                  </a:lnTo>
                  <a:lnTo>
                    <a:pt x="5" y="19"/>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4" name="Freeform 960">
              <a:extLst>
                <a:ext uri="{FF2B5EF4-FFF2-40B4-BE49-F238E27FC236}">
                  <a16:creationId xmlns:a16="http://schemas.microsoft.com/office/drawing/2014/main" id="{E715B0AF-B694-4164-B3F4-CE0753947FE7}"/>
                </a:ext>
              </a:extLst>
            </p:cNvPr>
            <p:cNvSpPr>
              <a:spLocks/>
            </p:cNvSpPr>
            <p:nvPr/>
          </p:nvSpPr>
          <p:spPr bwMode="auto">
            <a:xfrm>
              <a:off x="6762024" y="3529156"/>
              <a:ext cx="42277" cy="42278"/>
            </a:xfrm>
            <a:custGeom>
              <a:avLst/>
              <a:gdLst>
                <a:gd name="T0" fmla="*/ 0 w 19"/>
                <a:gd name="T1" fmla="*/ 5 h 19"/>
                <a:gd name="T2" fmla="*/ 14 w 19"/>
                <a:gd name="T3" fmla="*/ 0 h 19"/>
                <a:gd name="T4" fmla="*/ 19 w 19"/>
                <a:gd name="T5" fmla="*/ 14 h 19"/>
                <a:gd name="T6" fmla="*/ 5 w 19"/>
                <a:gd name="T7" fmla="*/ 19 h 19"/>
                <a:gd name="T8" fmla="*/ 0 w 19"/>
                <a:gd name="T9" fmla="*/ 5 h 19"/>
              </a:gdLst>
              <a:ahLst/>
              <a:cxnLst>
                <a:cxn ang="0">
                  <a:pos x="T0" y="T1"/>
                </a:cxn>
                <a:cxn ang="0">
                  <a:pos x="T2" y="T3"/>
                </a:cxn>
                <a:cxn ang="0">
                  <a:pos x="T4" y="T5"/>
                </a:cxn>
                <a:cxn ang="0">
                  <a:pos x="T6" y="T7"/>
                </a:cxn>
                <a:cxn ang="0">
                  <a:pos x="T8" y="T9"/>
                </a:cxn>
              </a:cxnLst>
              <a:rect l="0" t="0" r="r" b="b"/>
              <a:pathLst>
                <a:path w="19" h="19">
                  <a:moveTo>
                    <a:pt x="0" y="5"/>
                  </a:moveTo>
                  <a:lnTo>
                    <a:pt x="14" y="0"/>
                  </a:lnTo>
                  <a:lnTo>
                    <a:pt x="19" y="14"/>
                  </a:lnTo>
                  <a:lnTo>
                    <a:pt x="5" y="19"/>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5" name="Freeform 961">
              <a:extLst>
                <a:ext uri="{FF2B5EF4-FFF2-40B4-BE49-F238E27FC236}">
                  <a16:creationId xmlns:a16="http://schemas.microsoft.com/office/drawing/2014/main" id="{592C8770-2F1E-4E05-9A70-45BE8EFAB67B}"/>
                </a:ext>
              </a:extLst>
            </p:cNvPr>
            <p:cNvSpPr>
              <a:spLocks/>
            </p:cNvSpPr>
            <p:nvPr/>
          </p:nvSpPr>
          <p:spPr bwMode="auto">
            <a:xfrm>
              <a:off x="6615166" y="3524706"/>
              <a:ext cx="51177" cy="51178"/>
            </a:xfrm>
            <a:custGeom>
              <a:avLst/>
              <a:gdLst>
                <a:gd name="T0" fmla="*/ 0 w 23"/>
                <a:gd name="T1" fmla="*/ 16 h 23"/>
                <a:gd name="T2" fmla="*/ 7 w 23"/>
                <a:gd name="T3" fmla="*/ 0 h 23"/>
                <a:gd name="T4" fmla="*/ 23 w 23"/>
                <a:gd name="T5" fmla="*/ 7 h 23"/>
                <a:gd name="T6" fmla="*/ 16 w 23"/>
                <a:gd name="T7" fmla="*/ 23 h 23"/>
                <a:gd name="T8" fmla="*/ 0 w 23"/>
                <a:gd name="T9" fmla="*/ 16 h 23"/>
              </a:gdLst>
              <a:ahLst/>
              <a:cxnLst>
                <a:cxn ang="0">
                  <a:pos x="T0" y="T1"/>
                </a:cxn>
                <a:cxn ang="0">
                  <a:pos x="T2" y="T3"/>
                </a:cxn>
                <a:cxn ang="0">
                  <a:pos x="T4" y="T5"/>
                </a:cxn>
                <a:cxn ang="0">
                  <a:pos x="T6" y="T7"/>
                </a:cxn>
                <a:cxn ang="0">
                  <a:pos x="T8" y="T9"/>
                </a:cxn>
              </a:cxnLst>
              <a:rect l="0" t="0" r="r" b="b"/>
              <a:pathLst>
                <a:path w="23" h="23">
                  <a:moveTo>
                    <a:pt x="0" y="16"/>
                  </a:moveTo>
                  <a:lnTo>
                    <a:pt x="7" y="0"/>
                  </a:lnTo>
                  <a:lnTo>
                    <a:pt x="23" y="7"/>
                  </a:lnTo>
                  <a:lnTo>
                    <a:pt x="16" y="23"/>
                  </a:lnTo>
                  <a:lnTo>
                    <a:pt x="0" y="16"/>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6" name="Freeform 962">
              <a:extLst>
                <a:ext uri="{FF2B5EF4-FFF2-40B4-BE49-F238E27FC236}">
                  <a16:creationId xmlns:a16="http://schemas.microsoft.com/office/drawing/2014/main" id="{2872CB3F-1789-436B-B9DD-6654D0F32961}"/>
                </a:ext>
              </a:extLst>
            </p:cNvPr>
            <p:cNvSpPr>
              <a:spLocks/>
            </p:cNvSpPr>
            <p:nvPr/>
          </p:nvSpPr>
          <p:spPr bwMode="auto">
            <a:xfrm>
              <a:off x="6699721" y="3533606"/>
              <a:ext cx="40052" cy="37828"/>
            </a:xfrm>
            <a:custGeom>
              <a:avLst/>
              <a:gdLst>
                <a:gd name="T0" fmla="*/ 18 w 18"/>
                <a:gd name="T1" fmla="*/ 12 h 17"/>
                <a:gd name="T2" fmla="*/ 4 w 18"/>
                <a:gd name="T3" fmla="*/ 17 h 17"/>
                <a:gd name="T4" fmla="*/ 0 w 18"/>
                <a:gd name="T5" fmla="*/ 5 h 17"/>
                <a:gd name="T6" fmla="*/ 11 w 18"/>
                <a:gd name="T7" fmla="*/ 0 h 17"/>
                <a:gd name="T8" fmla="*/ 18 w 18"/>
                <a:gd name="T9" fmla="*/ 12 h 17"/>
              </a:gdLst>
              <a:ahLst/>
              <a:cxnLst>
                <a:cxn ang="0">
                  <a:pos x="T0" y="T1"/>
                </a:cxn>
                <a:cxn ang="0">
                  <a:pos x="T2" y="T3"/>
                </a:cxn>
                <a:cxn ang="0">
                  <a:pos x="T4" y="T5"/>
                </a:cxn>
                <a:cxn ang="0">
                  <a:pos x="T6" y="T7"/>
                </a:cxn>
                <a:cxn ang="0">
                  <a:pos x="T8" y="T9"/>
                </a:cxn>
              </a:cxnLst>
              <a:rect l="0" t="0" r="r" b="b"/>
              <a:pathLst>
                <a:path w="18" h="17">
                  <a:moveTo>
                    <a:pt x="18" y="12"/>
                  </a:moveTo>
                  <a:lnTo>
                    <a:pt x="4" y="17"/>
                  </a:lnTo>
                  <a:lnTo>
                    <a:pt x="0" y="5"/>
                  </a:lnTo>
                  <a:lnTo>
                    <a:pt x="11" y="0"/>
                  </a:lnTo>
                  <a:lnTo>
                    <a:pt x="18" y="12"/>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7" name="Freeform 963">
              <a:extLst>
                <a:ext uri="{FF2B5EF4-FFF2-40B4-BE49-F238E27FC236}">
                  <a16:creationId xmlns:a16="http://schemas.microsoft.com/office/drawing/2014/main" id="{3EE2AB51-58D9-43D4-837C-890D8A9799BD}"/>
                </a:ext>
              </a:extLst>
            </p:cNvPr>
            <p:cNvSpPr>
              <a:spLocks/>
            </p:cNvSpPr>
            <p:nvPr/>
          </p:nvSpPr>
          <p:spPr bwMode="auto">
            <a:xfrm>
              <a:off x="6831004" y="3529156"/>
              <a:ext cx="51177" cy="53403"/>
            </a:xfrm>
            <a:custGeom>
              <a:avLst/>
              <a:gdLst>
                <a:gd name="T0" fmla="*/ 23 w 23"/>
                <a:gd name="T1" fmla="*/ 7 h 24"/>
                <a:gd name="T2" fmla="*/ 16 w 23"/>
                <a:gd name="T3" fmla="*/ 24 h 24"/>
                <a:gd name="T4" fmla="*/ 0 w 23"/>
                <a:gd name="T5" fmla="*/ 17 h 24"/>
                <a:gd name="T6" fmla="*/ 7 w 23"/>
                <a:gd name="T7" fmla="*/ 0 h 24"/>
                <a:gd name="T8" fmla="*/ 23 w 23"/>
                <a:gd name="T9" fmla="*/ 7 h 24"/>
              </a:gdLst>
              <a:ahLst/>
              <a:cxnLst>
                <a:cxn ang="0">
                  <a:pos x="T0" y="T1"/>
                </a:cxn>
                <a:cxn ang="0">
                  <a:pos x="T2" y="T3"/>
                </a:cxn>
                <a:cxn ang="0">
                  <a:pos x="T4" y="T5"/>
                </a:cxn>
                <a:cxn ang="0">
                  <a:pos x="T6" y="T7"/>
                </a:cxn>
                <a:cxn ang="0">
                  <a:pos x="T8" y="T9"/>
                </a:cxn>
              </a:cxnLst>
              <a:rect l="0" t="0" r="r" b="b"/>
              <a:pathLst>
                <a:path w="23" h="24">
                  <a:moveTo>
                    <a:pt x="23" y="7"/>
                  </a:moveTo>
                  <a:lnTo>
                    <a:pt x="16" y="24"/>
                  </a:lnTo>
                  <a:lnTo>
                    <a:pt x="0" y="17"/>
                  </a:lnTo>
                  <a:lnTo>
                    <a:pt x="7" y="0"/>
                  </a:lnTo>
                  <a:lnTo>
                    <a:pt x="23"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8" name="Freeform 964">
              <a:extLst>
                <a:ext uri="{FF2B5EF4-FFF2-40B4-BE49-F238E27FC236}">
                  <a16:creationId xmlns:a16="http://schemas.microsoft.com/office/drawing/2014/main" id="{1DFF584F-2C32-41B4-BB4B-DEA10C0C92F7}"/>
                </a:ext>
              </a:extLst>
            </p:cNvPr>
            <p:cNvSpPr>
              <a:spLocks/>
            </p:cNvSpPr>
            <p:nvPr/>
          </p:nvSpPr>
          <p:spPr bwMode="auto">
            <a:xfrm>
              <a:off x="6908883" y="3529156"/>
              <a:ext cx="46727" cy="53403"/>
            </a:xfrm>
            <a:custGeom>
              <a:avLst/>
              <a:gdLst>
                <a:gd name="T0" fmla="*/ 21 w 21"/>
                <a:gd name="T1" fmla="*/ 7 h 24"/>
                <a:gd name="T2" fmla="*/ 14 w 21"/>
                <a:gd name="T3" fmla="*/ 24 h 24"/>
                <a:gd name="T4" fmla="*/ 0 w 21"/>
                <a:gd name="T5" fmla="*/ 17 h 24"/>
                <a:gd name="T6" fmla="*/ 7 w 21"/>
                <a:gd name="T7" fmla="*/ 0 h 24"/>
                <a:gd name="T8" fmla="*/ 21 w 21"/>
                <a:gd name="T9" fmla="*/ 7 h 24"/>
              </a:gdLst>
              <a:ahLst/>
              <a:cxnLst>
                <a:cxn ang="0">
                  <a:pos x="T0" y="T1"/>
                </a:cxn>
                <a:cxn ang="0">
                  <a:pos x="T2" y="T3"/>
                </a:cxn>
                <a:cxn ang="0">
                  <a:pos x="T4" y="T5"/>
                </a:cxn>
                <a:cxn ang="0">
                  <a:pos x="T6" y="T7"/>
                </a:cxn>
                <a:cxn ang="0">
                  <a:pos x="T8" y="T9"/>
                </a:cxn>
              </a:cxnLst>
              <a:rect l="0" t="0" r="r" b="b"/>
              <a:pathLst>
                <a:path w="21" h="24">
                  <a:moveTo>
                    <a:pt x="21" y="7"/>
                  </a:moveTo>
                  <a:lnTo>
                    <a:pt x="14" y="24"/>
                  </a:lnTo>
                  <a:lnTo>
                    <a:pt x="0" y="17"/>
                  </a:lnTo>
                  <a:lnTo>
                    <a:pt x="7" y="0"/>
                  </a:lnTo>
                  <a:lnTo>
                    <a:pt x="21"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9" name="Freeform 965">
              <a:extLst>
                <a:ext uri="{FF2B5EF4-FFF2-40B4-BE49-F238E27FC236}">
                  <a16:creationId xmlns:a16="http://schemas.microsoft.com/office/drawing/2014/main" id="{950A5BA8-6085-4840-8818-02B5BD603233}"/>
                </a:ext>
              </a:extLst>
            </p:cNvPr>
            <p:cNvSpPr>
              <a:spLocks/>
            </p:cNvSpPr>
            <p:nvPr/>
          </p:nvSpPr>
          <p:spPr bwMode="auto">
            <a:xfrm>
              <a:off x="6971186" y="3529156"/>
              <a:ext cx="37826" cy="42278"/>
            </a:xfrm>
            <a:custGeom>
              <a:avLst/>
              <a:gdLst>
                <a:gd name="T0" fmla="*/ 0 w 17"/>
                <a:gd name="T1" fmla="*/ 5 h 19"/>
                <a:gd name="T2" fmla="*/ 12 w 17"/>
                <a:gd name="T3" fmla="*/ 0 h 19"/>
                <a:gd name="T4" fmla="*/ 17 w 17"/>
                <a:gd name="T5" fmla="*/ 14 h 19"/>
                <a:gd name="T6" fmla="*/ 5 w 17"/>
                <a:gd name="T7" fmla="*/ 19 h 19"/>
                <a:gd name="T8" fmla="*/ 0 w 17"/>
                <a:gd name="T9" fmla="*/ 5 h 19"/>
              </a:gdLst>
              <a:ahLst/>
              <a:cxnLst>
                <a:cxn ang="0">
                  <a:pos x="T0" y="T1"/>
                </a:cxn>
                <a:cxn ang="0">
                  <a:pos x="T2" y="T3"/>
                </a:cxn>
                <a:cxn ang="0">
                  <a:pos x="T4" y="T5"/>
                </a:cxn>
                <a:cxn ang="0">
                  <a:pos x="T6" y="T7"/>
                </a:cxn>
                <a:cxn ang="0">
                  <a:pos x="T8" y="T9"/>
                </a:cxn>
              </a:cxnLst>
              <a:rect l="0" t="0" r="r" b="b"/>
              <a:pathLst>
                <a:path w="17" h="19">
                  <a:moveTo>
                    <a:pt x="0" y="5"/>
                  </a:moveTo>
                  <a:lnTo>
                    <a:pt x="12" y="0"/>
                  </a:lnTo>
                  <a:lnTo>
                    <a:pt x="17" y="14"/>
                  </a:lnTo>
                  <a:lnTo>
                    <a:pt x="5" y="19"/>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0" name="Freeform 966">
              <a:extLst>
                <a:ext uri="{FF2B5EF4-FFF2-40B4-BE49-F238E27FC236}">
                  <a16:creationId xmlns:a16="http://schemas.microsoft.com/office/drawing/2014/main" id="{E2EB7A93-6D20-4EC4-BE47-53252F2BBB2D}"/>
                </a:ext>
              </a:extLst>
            </p:cNvPr>
            <p:cNvSpPr>
              <a:spLocks/>
            </p:cNvSpPr>
            <p:nvPr/>
          </p:nvSpPr>
          <p:spPr bwMode="auto">
            <a:xfrm>
              <a:off x="7182574" y="3529156"/>
              <a:ext cx="42277" cy="42278"/>
            </a:xfrm>
            <a:custGeom>
              <a:avLst/>
              <a:gdLst>
                <a:gd name="T0" fmla="*/ 0 w 19"/>
                <a:gd name="T1" fmla="*/ 5 h 19"/>
                <a:gd name="T2" fmla="*/ 12 w 19"/>
                <a:gd name="T3" fmla="*/ 0 h 19"/>
                <a:gd name="T4" fmla="*/ 19 w 19"/>
                <a:gd name="T5" fmla="*/ 14 h 19"/>
                <a:gd name="T6" fmla="*/ 5 w 19"/>
                <a:gd name="T7" fmla="*/ 19 h 19"/>
                <a:gd name="T8" fmla="*/ 0 w 19"/>
                <a:gd name="T9" fmla="*/ 5 h 19"/>
              </a:gdLst>
              <a:ahLst/>
              <a:cxnLst>
                <a:cxn ang="0">
                  <a:pos x="T0" y="T1"/>
                </a:cxn>
                <a:cxn ang="0">
                  <a:pos x="T2" y="T3"/>
                </a:cxn>
                <a:cxn ang="0">
                  <a:pos x="T4" y="T5"/>
                </a:cxn>
                <a:cxn ang="0">
                  <a:pos x="T6" y="T7"/>
                </a:cxn>
                <a:cxn ang="0">
                  <a:pos x="T8" y="T9"/>
                </a:cxn>
              </a:cxnLst>
              <a:rect l="0" t="0" r="r" b="b"/>
              <a:pathLst>
                <a:path w="19" h="19">
                  <a:moveTo>
                    <a:pt x="0" y="5"/>
                  </a:moveTo>
                  <a:lnTo>
                    <a:pt x="12" y="0"/>
                  </a:lnTo>
                  <a:lnTo>
                    <a:pt x="19" y="14"/>
                  </a:lnTo>
                  <a:lnTo>
                    <a:pt x="5" y="19"/>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1" name="Freeform 968">
              <a:extLst>
                <a:ext uri="{FF2B5EF4-FFF2-40B4-BE49-F238E27FC236}">
                  <a16:creationId xmlns:a16="http://schemas.microsoft.com/office/drawing/2014/main" id="{9FD62449-6C0C-49BE-A025-C2567D842A41}"/>
                </a:ext>
              </a:extLst>
            </p:cNvPr>
            <p:cNvSpPr>
              <a:spLocks/>
            </p:cNvSpPr>
            <p:nvPr/>
          </p:nvSpPr>
          <p:spPr bwMode="auto">
            <a:xfrm>
              <a:off x="7035716" y="3524706"/>
              <a:ext cx="53403" cy="51178"/>
            </a:xfrm>
            <a:custGeom>
              <a:avLst/>
              <a:gdLst>
                <a:gd name="T0" fmla="*/ 0 w 24"/>
                <a:gd name="T1" fmla="*/ 16 h 23"/>
                <a:gd name="T2" fmla="*/ 7 w 24"/>
                <a:gd name="T3" fmla="*/ 0 h 23"/>
                <a:gd name="T4" fmla="*/ 24 w 24"/>
                <a:gd name="T5" fmla="*/ 7 h 23"/>
                <a:gd name="T6" fmla="*/ 16 w 24"/>
                <a:gd name="T7" fmla="*/ 23 h 23"/>
                <a:gd name="T8" fmla="*/ 0 w 24"/>
                <a:gd name="T9" fmla="*/ 16 h 23"/>
              </a:gdLst>
              <a:ahLst/>
              <a:cxnLst>
                <a:cxn ang="0">
                  <a:pos x="T0" y="T1"/>
                </a:cxn>
                <a:cxn ang="0">
                  <a:pos x="T2" y="T3"/>
                </a:cxn>
                <a:cxn ang="0">
                  <a:pos x="T4" y="T5"/>
                </a:cxn>
                <a:cxn ang="0">
                  <a:pos x="T6" y="T7"/>
                </a:cxn>
                <a:cxn ang="0">
                  <a:pos x="T8" y="T9"/>
                </a:cxn>
              </a:cxnLst>
              <a:rect l="0" t="0" r="r" b="b"/>
              <a:pathLst>
                <a:path w="24" h="23">
                  <a:moveTo>
                    <a:pt x="0" y="16"/>
                  </a:moveTo>
                  <a:lnTo>
                    <a:pt x="7" y="0"/>
                  </a:lnTo>
                  <a:lnTo>
                    <a:pt x="24" y="7"/>
                  </a:lnTo>
                  <a:lnTo>
                    <a:pt x="16" y="23"/>
                  </a:lnTo>
                  <a:lnTo>
                    <a:pt x="0" y="16"/>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2" name="Freeform 969">
              <a:extLst>
                <a:ext uri="{FF2B5EF4-FFF2-40B4-BE49-F238E27FC236}">
                  <a16:creationId xmlns:a16="http://schemas.microsoft.com/office/drawing/2014/main" id="{D563423E-D746-4888-A96D-58C50280662A}"/>
                </a:ext>
              </a:extLst>
            </p:cNvPr>
            <p:cNvSpPr>
              <a:spLocks/>
            </p:cNvSpPr>
            <p:nvPr/>
          </p:nvSpPr>
          <p:spPr bwMode="auto">
            <a:xfrm>
              <a:off x="7120271" y="3533606"/>
              <a:ext cx="35602" cy="37828"/>
            </a:xfrm>
            <a:custGeom>
              <a:avLst/>
              <a:gdLst>
                <a:gd name="T0" fmla="*/ 16 w 16"/>
                <a:gd name="T1" fmla="*/ 12 h 17"/>
                <a:gd name="T2" fmla="*/ 4 w 16"/>
                <a:gd name="T3" fmla="*/ 17 h 17"/>
                <a:gd name="T4" fmla="*/ 0 w 16"/>
                <a:gd name="T5" fmla="*/ 5 h 17"/>
                <a:gd name="T6" fmla="*/ 12 w 16"/>
                <a:gd name="T7" fmla="*/ 0 h 17"/>
                <a:gd name="T8" fmla="*/ 16 w 16"/>
                <a:gd name="T9" fmla="*/ 12 h 17"/>
              </a:gdLst>
              <a:ahLst/>
              <a:cxnLst>
                <a:cxn ang="0">
                  <a:pos x="T0" y="T1"/>
                </a:cxn>
                <a:cxn ang="0">
                  <a:pos x="T2" y="T3"/>
                </a:cxn>
                <a:cxn ang="0">
                  <a:pos x="T4" y="T5"/>
                </a:cxn>
                <a:cxn ang="0">
                  <a:pos x="T6" y="T7"/>
                </a:cxn>
                <a:cxn ang="0">
                  <a:pos x="T8" y="T9"/>
                </a:cxn>
              </a:cxnLst>
              <a:rect l="0" t="0" r="r" b="b"/>
              <a:pathLst>
                <a:path w="16" h="17">
                  <a:moveTo>
                    <a:pt x="16" y="12"/>
                  </a:moveTo>
                  <a:lnTo>
                    <a:pt x="4" y="17"/>
                  </a:lnTo>
                  <a:lnTo>
                    <a:pt x="0" y="5"/>
                  </a:lnTo>
                  <a:lnTo>
                    <a:pt x="12" y="0"/>
                  </a:lnTo>
                  <a:lnTo>
                    <a:pt x="16" y="12"/>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3" name="Freeform 970">
              <a:extLst>
                <a:ext uri="{FF2B5EF4-FFF2-40B4-BE49-F238E27FC236}">
                  <a16:creationId xmlns:a16="http://schemas.microsoft.com/office/drawing/2014/main" id="{5FFC7A6E-70FF-48A6-9D46-4CB6EA52379F}"/>
                </a:ext>
              </a:extLst>
            </p:cNvPr>
            <p:cNvSpPr>
              <a:spLocks/>
            </p:cNvSpPr>
            <p:nvPr/>
          </p:nvSpPr>
          <p:spPr bwMode="auto">
            <a:xfrm>
              <a:off x="7251554" y="3529156"/>
              <a:ext cx="51177" cy="53403"/>
            </a:xfrm>
            <a:custGeom>
              <a:avLst/>
              <a:gdLst>
                <a:gd name="T0" fmla="*/ 23 w 23"/>
                <a:gd name="T1" fmla="*/ 7 h 24"/>
                <a:gd name="T2" fmla="*/ 16 w 23"/>
                <a:gd name="T3" fmla="*/ 24 h 24"/>
                <a:gd name="T4" fmla="*/ 0 w 23"/>
                <a:gd name="T5" fmla="*/ 17 h 24"/>
                <a:gd name="T6" fmla="*/ 7 w 23"/>
                <a:gd name="T7" fmla="*/ 0 h 24"/>
                <a:gd name="T8" fmla="*/ 23 w 23"/>
                <a:gd name="T9" fmla="*/ 7 h 24"/>
              </a:gdLst>
              <a:ahLst/>
              <a:cxnLst>
                <a:cxn ang="0">
                  <a:pos x="T0" y="T1"/>
                </a:cxn>
                <a:cxn ang="0">
                  <a:pos x="T2" y="T3"/>
                </a:cxn>
                <a:cxn ang="0">
                  <a:pos x="T4" y="T5"/>
                </a:cxn>
                <a:cxn ang="0">
                  <a:pos x="T6" y="T7"/>
                </a:cxn>
                <a:cxn ang="0">
                  <a:pos x="T8" y="T9"/>
                </a:cxn>
              </a:cxnLst>
              <a:rect l="0" t="0" r="r" b="b"/>
              <a:pathLst>
                <a:path w="23" h="24">
                  <a:moveTo>
                    <a:pt x="23" y="7"/>
                  </a:moveTo>
                  <a:lnTo>
                    <a:pt x="16" y="24"/>
                  </a:lnTo>
                  <a:lnTo>
                    <a:pt x="0" y="17"/>
                  </a:lnTo>
                  <a:lnTo>
                    <a:pt x="7" y="0"/>
                  </a:lnTo>
                  <a:lnTo>
                    <a:pt x="23"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4" name="Freeform 971">
              <a:extLst>
                <a:ext uri="{FF2B5EF4-FFF2-40B4-BE49-F238E27FC236}">
                  <a16:creationId xmlns:a16="http://schemas.microsoft.com/office/drawing/2014/main" id="{ECFFF9DA-82AF-4B05-9974-0C618E5CAADA}"/>
                </a:ext>
              </a:extLst>
            </p:cNvPr>
            <p:cNvSpPr>
              <a:spLocks/>
            </p:cNvSpPr>
            <p:nvPr/>
          </p:nvSpPr>
          <p:spPr bwMode="auto">
            <a:xfrm>
              <a:off x="6399329" y="3475753"/>
              <a:ext cx="42277" cy="42278"/>
            </a:xfrm>
            <a:custGeom>
              <a:avLst/>
              <a:gdLst>
                <a:gd name="T0" fmla="*/ 19 w 19"/>
                <a:gd name="T1" fmla="*/ 14 h 19"/>
                <a:gd name="T2" fmla="*/ 5 w 19"/>
                <a:gd name="T3" fmla="*/ 19 h 19"/>
                <a:gd name="T4" fmla="*/ 0 w 19"/>
                <a:gd name="T5" fmla="*/ 7 h 19"/>
                <a:gd name="T6" fmla="*/ 12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7"/>
                  </a:lnTo>
                  <a:lnTo>
                    <a:pt x="12"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5" name="Freeform 972">
              <a:extLst>
                <a:ext uri="{FF2B5EF4-FFF2-40B4-BE49-F238E27FC236}">
                  <a16:creationId xmlns:a16="http://schemas.microsoft.com/office/drawing/2014/main" id="{456A4C1F-DA7F-45FF-8BA1-5745217478AC}"/>
                </a:ext>
              </a:extLst>
            </p:cNvPr>
            <p:cNvSpPr>
              <a:spLocks/>
            </p:cNvSpPr>
            <p:nvPr/>
          </p:nvSpPr>
          <p:spPr bwMode="auto">
            <a:xfrm>
              <a:off x="6450508" y="3268818"/>
              <a:ext cx="53403" cy="53403"/>
            </a:xfrm>
            <a:custGeom>
              <a:avLst/>
              <a:gdLst>
                <a:gd name="T0" fmla="*/ 0 w 24"/>
                <a:gd name="T1" fmla="*/ 17 h 24"/>
                <a:gd name="T2" fmla="*/ 8 w 24"/>
                <a:gd name="T3" fmla="*/ 0 h 24"/>
                <a:gd name="T4" fmla="*/ 24 w 24"/>
                <a:gd name="T5" fmla="*/ 7 h 24"/>
                <a:gd name="T6" fmla="*/ 17 w 24"/>
                <a:gd name="T7" fmla="*/ 24 h 24"/>
                <a:gd name="T8" fmla="*/ 0 w 24"/>
                <a:gd name="T9" fmla="*/ 17 h 24"/>
              </a:gdLst>
              <a:ahLst/>
              <a:cxnLst>
                <a:cxn ang="0">
                  <a:pos x="T0" y="T1"/>
                </a:cxn>
                <a:cxn ang="0">
                  <a:pos x="T2" y="T3"/>
                </a:cxn>
                <a:cxn ang="0">
                  <a:pos x="T4" y="T5"/>
                </a:cxn>
                <a:cxn ang="0">
                  <a:pos x="T6" y="T7"/>
                </a:cxn>
                <a:cxn ang="0">
                  <a:pos x="T8" y="T9"/>
                </a:cxn>
              </a:cxnLst>
              <a:rect l="0" t="0" r="r" b="b"/>
              <a:pathLst>
                <a:path w="24" h="24">
                  <a:moveTo>
                    <a:pt x="0" y="17"/>
                  </a:moveTo>
                  <a:lnTo>
                    <a:pt x="8" y="0"/>
                  </a:lnTo>
                  <a:lnTo>
                    <a:pt x="24" y="7"/>
                  </a:lnTo>
                  <a:lnTo>
                    <a:pt x="17"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6" name="Freeform 973">
              <a:extLst>
                <a:ext uri="{FF2B5EF4-FFF2-40B4-BE49-F238E27FC236}">
                  <a16:creationId xmlns:a16="http://schemas.microsoft.com/office/drawing/2014/main" id="{3B1A43BF-C2CD-4F68-84BE-07887C4528C2}"/>
                </a:ext>
              </a:extLst>
            </p:cNvPr>
            <p:cNvSpPr>
              <a:spLocks/>
            </p:cNvSpPr>
            <p:nvPr/>
          </p:nvSpPr>
          <p:spPr bwMode="auto">
            <a:xfrm>
              <a:off x="6468309" y="3406775"/>
              <a:ext cx="35602" cy="37828"/>
            </a:xfrm>
            <a:custGeom>
              <a:avLst/>
              <a:gdLst>
                <a:gd name="T0" fmla="*/ 0 w 16"/>
                <a:gd name="T1" fmla="*/ 5 h 17"/>
                <a:gd name="T2" fmla="*/ 11 w 16"/>
                <a:gd name="T3" fmla="*/ 0 h 17"/>
                <a:gd name="T4" fmla="*/ 16 w 16"/>
                <a:gd name="T5" fmla="*/ 12 h 17"/>
                <a:gd name="T6" fmla="*/ 4 w 16"/>
                <a:gd name="T7" fmla="*/ 17 h 17"/>
                <a:gd name="T8" fmla="*/ 0 w 16"/>
                <a:gd name="T9" fmla="*/ 5 h 17"/>
              </a:gdLst>
              <a:ahLst/>
              <a:cxnLst>
                <a:cxn ang="0">
                  <a:pos x="T0" y="T1"/>
                </a:cxn>
                <a:cxn ang="0">
                  <a:pos x="T2" y="T3"/>
                </a:cxn>
                <a:cxn ang="0">
                  <a:pos x="T4" y="T5"/>
                </a:cxn>
                <a:cxn ang="0">
                  <a:pos x="T6" y="T7"/>
                </a:cxn>
                <a:cxn ang="0">
                  <a:pos x="T8" y="T9"/>
                </a:cxn>
              </a:cxnLst>
              <a:rect l="0" t="0" r="r" b="b"/>
              <a:pathLst>
                <a:path w="16" h="17">
                  <a:moveTo>
                    <a:pt x="0" y="5"/>
                  </a:moveTo>
                  <a:lnTo>
                    <a:pt x="11" y="0"/>
                  </a:lnTo>
                  <a:lnTo>
                    <a:pt x="16" y="12"/>
                  </a:lnTo>
                  <a:lnTo>
                    <a:pt x="4"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7" name="Freeform 974">
              <a:extLst>
                <a:ext uri="{FF2B5EF4-FFF2-40B4-BE49-F238E27FC236}">
                  <a16:creationId xmlns:a16="http://schemas.microsoft.com/office/drawing/2014/main" id="{4FC03C86-2C0F-403E-955D-679872DB1055}"/>
                </a:ext>
              </a:extLst>
            </p:cNvPr>
            <p:cNvSpPr>
              <a:spLocks/>
            </p:cNvSpPr>
            <p:nvPr/>
          </p:nvSpPr>
          <p:spPr bwMode="auto">
            <a:xfrm>
              <a:off x="6392655" y="3302194"/>
              <a:ext cx="53403" cy="51178"/>
            </a:xfrm>
            <a:custGeom>
              <a:avLst/>
              <a:gdLst>
                <a:gd name="T0" fmla="*/ 24 w 24"/>
                <a:gd name="T1" fmla="*/ 7 h 23"/>
                <a:gd name="T2" fmla="*/ 17 w 24"/>
                <a:gd name="T3" fmla="*/ 23 h 23"/>
                <a:gd name="T4" fmla="*/ 0 w 24"/>
                <a:gd name="T5" fmla="*/ 16 h 23"/>
                <a:gd name="T6" fmla="*/ 8 w 24"/>
                <a:gd name="T7" fmla="*/ 0 h 23"/>
                <a:gd name="T8" fmla="*/ 24 w 24"/>
                <a:gd name="T9" fmla="*/ 7 h 23"/>
              </a:gdLst>
              <a:ahLst/>
              <a:cxnLst>
                <a:cxn ang="0">
                  <a:pos x="T0" y="T1"/>
                </a:cxn>
                <a:cxn ang="0">
                  <a:pos x="T2" y="T3"/>
                </a:cxn>
                <a:cxn ang="0">
                  <a:pos x="T4" y="T5"/>
                </a:cxn>
                <a:cxn ang="0">
                  <a:pos x="T6" y="T7"/>
                </a:cxn>
                <a:cxn ang="0">
                  <a:pos x="T8" y="T9"/>
                </a:cxn>
              </a:cxnLst>
              <a:rect l="0" t="0" r="r" b="b"/>
              <a:pathLst>
                <a:path w="24" h="23">
                  <a:moveTo>
                    <a:pt x="24" y="7"/>
                  </a:moveTo>
                  <a:lnTo>
                    <a:pt x="17" y="23"/>
                  </a:lnTo>
                  <a:lnTo>
                    <a:pt x="0" y="16"/>
                  </a:lnTo>
                  <a:lnTo>
                    <a:pt x="8" y="0"/>
                  </a:lnTo>
                  <a:lnTo>
                    <a:pt x="24"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8" name="Freeform 975">
              <a:extLst>
                <a:ext uri="{FF2B5EF4-FFF2-40B4-BE49-F238E27FC236}">
                  <a16:creationId xmlns:a16="http://schemas.microsoft.com/office/drawing/2014/main" id="{396716B5-6FAD-4F61-8C61-30D7C4B1555E}"/>
                </a:ext>
              </a:extLst>
            </p:cNvPr>
            <p:cNvSpPr>
              <a:spLocks/>
            </p:cNvSpPr>
            <p:nvPr/>
          </p:nvSpPr>
          <p:spPr bwMode="auto">
            <a:xfrm>
              <a:off x="6434931" y="3344472"/>
              <a:ext cx="37826" cy="42278"/>
            </a:xfrm>
            <a:custGeom>
              <a:avLst/>
              <a:gdLst>
                <a:gd name="T0" fmla="*/ 17 w 17"/>
                <a:gd name="T1" fmla="*/ 14 h 19"/>
                <a:gd name="T2" fmla="*/ 5 w 17"/>
                <a:gd name="T3" fmla="*/ 19 h 19"/>
                <a:gd name="T4" fmla="*/ 0 w 17"/>
                <a:gd name="T5" fmla="*/ 4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4"/>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9" name="Freeform 976">
              <a:extLst>
                <a:ext uri="{FF2B5EF4-FFF2-40B4-BE49-F238E27FC236}">
                  <a16:creationId xmlns:a16="http://schemas.microsoft.com/office/drawing/2014/main" id="{424D7AA6-D539-4921-9439-A6609A94F2B4}"/>
                </a:ext>
              </a:extLst>
            </p:cNvPr>
            <p:cNvSpPr>
              <a:spLocks/>
            </p:cNvSpPr>
            <p:nvPr/>
          </p:nvSpPr>
          <p:spPr bwMode="auto">
            <a:xfrm>
              <a:off x="6519486" y="3475753"/>
              <a:ext cx="37826" cy="42278"/>
            </a:xfrm>
            <a:custGeom>
              <a:avLst/>
              <a:gdLst>
                <a:gd name="T0" fmla="*/ 17 w 17"/>
                <a:gd name="T1" fmla="*/ 14 h 19"/>
                <a:gd name="T2" fmla="*/ 5 w 17"/>
                <a:gd name="T3" fmla="*/ 19 h 19"/>
                <a:gd name="T4" fmla="*/ 0 w 17"/>
                <a:gd name="T5" fmla="*/ 7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7"/>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0" name="Freeform 977">
              <a:extLst>
                <a:ext uri="{FF2B5EF4-FFF2-40B4-BE49-F238E27FC236}">
                  <a16:creationId xmlns:a16="http://schemas.microsoft.com/office/drawing/2014/main" id="{93A85A67-36BD-4EF9-8763-CE3D3C09968E}"/>
                </a:ext>
              </a:extLst>
            </p:cNvPr>
            <p:cNvSpPr>
              <a:spLocks/>
            </p:cNvSpPr>
            <p:nvPr/>
          </p:nvSpPr>
          <p:spPr bwMode="auto">
            <a:xfrm>
              <a:off x="6515036" y="3402325"/>
              <a:ext cx="51177" cy="46728"/>
            </a:xfrm>
            <a:custGeom>
              <a:avLst/>
              <a:gdLst>
                <a:gd name="T0" fmla="*/ 0 w 23"/>
                <a:gd name="T1" fmla="*/ 14 h 21"/>
                <a:gd name="T2" fmla="*/ 7 w 23"/>
                <a:gd name="T3" fmla="*/ 0 h 21"/>
                <a:gd name="T4" fmla="*/ 23 w 23"/>
                <a:gd name="T5" fmla="*/ 7 h 21"/>
                <a:gd name="T6" fmla="*/ 16 w 23"/>
                <a:gd name="T7" fmla="*/ 21 h 21"/>
                <a:gd name="T8" fmla="*/ 0 w 23"/>
                <a:gd name="T9" fmla="*/ 14 h 21"/>
              </a:gdLst>
              <a:ahLst/>
              <a:cxnLst>
                <a:cxn ang="0">
                  <a:pos x="T0" y="T1"/>
                </a:cxn>
                <a:cxn ang="0">
                  <a:pos x="T2" y="T3"/>
                </a:cxn>
                <a:cxn ang="0">
                  <a:pos x="T4" y="T5"/>
                </a:cxn>
                <a:cxn ang="0">
                  <a:pos x="T6" y="T7"/>
                </a:cxn>
                <a:cxn ang="0">
                  <a:pos x="T8" y="T9"/>
                </a:cxn>
              </a:cxnLst>
              <a:rect l="0" t="0" r="r" b="b"/>
              <a:pathLst>
                <a:path w="23" h="21">
                  <a:moveTo>
                    <a:pt x="0" y="14"/>
                  </a:moveTo>
                  <a:lnTo>
                    <a:pt x="7" y="0"/>
                  </a:lnTo>
                  <a:lnTo>
                    <a:pt x="23" y="7"/>
                  </a:lnTo>
                  <a:lnTo>
                    <a:pt x="16"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1" name="Freeform 978">
              <a:extLst>
                <a:ext uri="{FF2B5EF4-FFF2-40B4-BE49-F238E27FC236}">
                  <a16:creationId xmlns:a16="http://schemas.microsoft.com/office/drawing/2014/main" id="{31430A16-5711-420B-A45C-9AC4C61982E4}"/>
                </a:ext>
              </a:extLst>
            </p:cNvPr>
            <p:cNvSpPr>
              <a:spLocks/>
            </p:cNvSpPr>
            <p:nvPr/>
          </p:nvSpPr>
          <p:spPr bwMode="auto">
            <a:xfrm>
              <a:off x="6577339" y="3460178"/>
              <a:ext cx="37826" cy="37828"/>
            </a:xfrm>
            <a:custGeom>
              <a:avLst/>
              <a:gdLst>
                <a:gd name="T0" fmla="*/ 0 w 17"/>
                <a:gd name="T1" fmla="*/ 5 h 17"/>
                <a:gd name="T2" fmla="*/ 12 w 17"/>
                <a:gd name="T3" fmla="*/ 0 h 17"/>
                <a:gd name="T4" fmla="*/ 17 w 17"/>
                <a:gd name="T5" fmla="*/ 12 h 17"/>
                <a:gd name="T6" fmla="*/ 5 w 17"/>
                <a:gd name="T7" fmla="*/ 17 h 17"/>
                <a:gd name="T8" fmla="*/ 0 w 17"/>
                <a:gd name="T9" fmla="*/ 5 h 17"/>
              </a:gdLst>
              <a:ahLst/>
              <a:cxnLst>
                <a:cxn ang="0">
                  <a:pos x="T0" y="T1"/>
                </a:cxn>
                <a:cxn ang="0">
                  <a:pos x="T2" y="T3"/>
                </a:cxn>
                <a:cxn ang="0">
                  <a:pos x="T4" y="T5"/>
                </a:cxn>
                <a:cxn ang="0">
                  <a:pos x="T6" y="T7"/>
                </a:cxn>
                <a:cxn ang="0">
                  <a:pos x="T8" y="T9"/>
                </a:cxn>
              </a:cxnLst>
              <a:rect l="0" t="0" r="r" b="b"/>
              <a:pathLst>
                <a:path w="17" h="17">
                  <a:moveTo>
                    <a:pt x="0" y="5"/>
                  </a:moveTo>
                  <a:lnTo>
                    <a:pt x="12" y="0"/>
                  </a:lnTo>
                  <a:lnTo>
                    <a:pt x="17"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2" name="Freeform 979">
              <a:extLst>
                <a:ext uri="{FF2B5EF4-FFF2-40B4-BE49-F238E27FC236}">
                  <a16:creationId xmlns:a16="http://schemas.microsoft.com/office/drawing/2014/main" id="{C9775F78-3375-4C68-9B5B-13B6BE4AF5ED}"/>
                </a:ext>
              </a:extLst>
            </p:cNvPr>
            <p:cNvSpPr>
              <a:spLocks/>
            </p:cNvSpPr>
            <p:nvPr/>
          </p:nvSpPr>
          <p:spPr bwMode="auto">
            <a:xfrm>
              <a:off x="6519486" y="3475753"/>
              <a:ext cx="42277" cy="42278"/>
            </a:xfrm>
            <a:custGeom>
              <a:avLst/>
              <a:gdLst>
                <a:gd name="T0" fmla="*/ 19 w 19"/>
                <a:gd name="T1" fmla="*/ 14 h 19"/>
                <a:gd name="T2" fmla="*/ 5 w 19"/>
                <a:gd name="T3" fmla="*/ 19 h 19"/>
                <a:gd name="T4" fmla="*/ 0 w 19"/>
                <a:gd name="T5" fmla="*/ 7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7"/>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3" name="Freeform 980">
              <a:extLst>
                <a:ext uri="{FF2B5EF4-FFF2-40B4-BE49-F238E27FC236}">
                  <a16:creationId xmlns:a16="http://schemas.microsoft.com/office/drawing/2014/main" id="{0360A651-D0F2-439E-AA6D-065957618A20}"/>
                </a:ext>
              </a:extLst>
            </p:cNvPr>
            <p:cNvSpPr>
              <a:spLocks/>
            </p:cNvSpPr>
            <p:nvPr/>
          </p:nvSpPr>
          <p:spPr bwMode="auto">
            <a:xfrm>
              <a:off x="6572889" y="3268818"/>
              <a:ext cx="51177" cy="53403"/>
            </a:xfrm>
            <a:custGeom>
              <a:avLst/>
              <a:gdLst>
                <a:gd name="T0" fmla="*/ 0 w 23"/>
                <a:gd name="T1" fmla="*/ 17 h 24"/>
                <a:gd name="T2" fmla="*/ 7 w 23"/>
                <a:gd name="T3" fmla="*/ 0 h 24"/>
                <a:gd name="T4" fmla="*/ 23 w 23"/>
                <a:gd name="T5" fmla="*/ 7 h 24"/>
                <a:gd name="T6" fmla="*/ 16 w 23"/>
                <a:gd name="T7" fmla="*/ 24 h 24"/>
                <a:gd name="T8" fmla="*/ 0 w 23"/>
                <a:gd name="T9" fmla="*/ 17 h 24"/>
              </a:gdLst>
              <a:ahLst/>
              <a:cxnLst>
                <a:cxn ang="0">
                  <a:pos x="T0" y="T1"/>
                </a:cxn>
                <a:cxn ang="0">
                  <a:pos x="T2" y="T3"/>
                </a:cxn>
                <a:cxn ang="0">
                  <a:pos x="T4" y="T5"/>
                </a:cxn>
                <a:cxn ang="0">
                  <a:pos x="T6" y="T7"/>
                </a:cxn>
                <a:cxn ang="0">
                  <a:pos x="T8" y="T9"/>
                </a:cxn>
              </a:cxnLst>
              <a:rect l="0" t="0" r="r" b="b"/>
              <a:pathLst>
                <a:path w="23" h="24">
                  <a:moveTo>
                    <a:pt x="0" y="17"/>
                  </a:moveTo>
                  <a:lnTo>
                    <a:pt x="7" y="0"/>
                  </a:lnTo>
                  <a:lnTo>
                    <a:pt x="23" y="7"/>
                  </a:lnTo>
                  <a:lnTo>
                    <a:pt x="16"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 name="Freeform 981">
              <a:extLst>
                <a:ext uri="{FF2B5EF4-FFF2-40B4-BE49-F238E27FC236}">
                  <a16:creationId xmlns:a16="http://schemas.microsoft.com/office/drawing/2014/main" id="{B7D9C1C6-6C4E-41E7-98E9-9EA9CC27DF88}"/>
                </a:ext>
              </a:extLst>
            </p:cNvPr>
            <p:cNvSpPr>
              <a:spLocks/>
            </p:cNvSpPr>
            <p:nvPr/>
          </p:nvSpPr>
          <p:spPr bwMode="auto">
            <a:xfrm>
              <a:off x="6588466" y="3406775"/>
              <a:ext cx="42277" cy="37828"/>
            </a:xfrm>
            <a:custGeom>
              <a:avLst/>
              <a:gdLst>
                <a:gd name="T0" fmla="*/ 0 w 19"/>
                <a:gd name="T1" fmla="*/ 5 h 17"/>
                <a:gd name="T2" fmla="*/ 12 w 19"/>
                <a:gd name="T3" fmla="*/ 0 h 17"/>
                <a:gd name="T4" fmla="*/ 19 w 19"/>
                <a:gd name="T5" fmla="*/ 12 h 17"/>
                <a:gd name="T6" fmla="*/ 5 w 19"/>
                <a:gd name="T7" fmla="*/ 17 h 17"/>
                <a:gd name="T8" fmla="*/ 0 w 19"/>
                <a:gd name="T9" fmla="*/ 5 h 17"/>
              </a:gdLst>
              <a:ahLst/>
              <a:cxnLst>
                <a:cxn ang="0">
                  <a:pos x="T0" y="T1"/>
                </a:cxn>
                <a:cxn ang="0">
                  <a:pos x="T2" y="T3"/>
                </a:cxn>
                <a:cxn ang="0">
                  <a:pos x="T4" y="T5"/>
                </a:cxn>
                <a:cxn ang="0">
                  <a:pos x="T6" y="T7"/>
                </a:cxn>
                <a:cxn ang="0">
                  <a:pos x="T8" y="T9"/>
                </a:cxn>
              </a:cxnLst>
              <a:rect l="0" t="0" r="r" b="b"/>
              <a:pathLst>
                <a:path w="19" h="17">
                  <a:moveTo>
                    <a:pt x="0" y="5"/>
                  </a:moveTo>
                  <a:lnTo>
                    <a:pt x="12" y="0"/>
                  </a:lnTo>
                  <a:lnTo>
                    <a:pt x="19"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5" name="Freeform 982">
              <a:extLst>
                <a:ext uri="{FF2B5EF4-FFF2-40B4-BE49-F238E27FC236}">
                  <a16:creationId xmlns:a16="http://schemas.microsoft.com/office/drawing/2014/main" id="{72CFB95A-1EAB-4701-9B2C-1D9AADC27186}"/>
                </a:ext>
              </a:extLst>
            </p:cNvPr>
            <p:cNvSpPr>
              <a:spLocks/>
            </p:cNvSpPr>
            <p:nvPr/>
          </p:nvSpPr>
          <p:spPr bwMode="auto">
            <a:xfrm>
              <a:off x="6515036" y="3302194"/>
              <a:ext cx="51177" cy="51178"/>
            </a:xfrm>
            <a:custGeom>
              <a:avLst/>
              <a:gdLst>
                <a:gd name="T0" fmla="*/ 23 w 23"/>
                <a:gd name="T1" fmla="*/ 7 h 23"/>
                <a:gd name="T2" fmla="*/ 16 w 23"/>
                <a:gd name="T3" fmla="*/ 23 h 23"/>
                <a:gd name="T4" fmla="*/ 0 w 23"/>
                <a:gd name="T5" fmla="*/ 16 h 23"/>
                <a:gd name="T6" fmla="*/ 7 w 23"/>
                <a:gd name="T7" fmla="*/ 0 h 23"/>
                <a:gd name="T8" fmla="*/ 23 w 23"/>
                <a:gd name="T9" fmla="*/ 7 h 23"/>
              </a:gdLst>
              <a:ahLst/>
              <a:cxnLst>
                <a:cxn ang="0">
                  <a:pos x="T0" y="T1"/>
                </a:cxn>
                <a:cxn ang="0">
                  <a:pos x="T2" y="T3"/>
                </a:cxn>
                <a:cxn ang="0">
                  <a:pos x="T4" y="T5"/>
                </a:cxn>
                <a:cxn ang="0">
                  <a:pos x="T6" y="T7"/>
                </a:cxn>
                <a:cxn ang="0">
                  <a:pos x="T8" y="T9"/>
                </a:cxn>
              </a:cxnLst>
              <a:rect l="0" t="0" r="r" b="b"/>
              <a:pathLst>
                <a:path w="23" h="23">
                  <a:moveTo>
                    <a:pt x="23" y="7"/>
                  </a:moveTo>
                  <a:lnTo>
                    <a:pt x="16" y="23"/>
                  </a:lnTo>
                  <a:lnTo>
                    <a:pt x="0" y="16"/>
                  </a:lnTo>
                  <a:lnTo>
                    <a:pt x="7" y="0"/>
                  </a:lnTo>
                  <a:lnTo>
                    <a:pt x="23"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6" name="Freeform 983">
              <a:extLst>
                <a:ext uri="{FF2B5EF4-FFF2-40B4-BE49-F238E27FC236}">
                  <a16:creationId xmlns:a16="http://schemas.microsoft.com/office/drawing/2014/main" id="{83499E1D-7C0E-4789-96AF-C0F8B9D09FD9}"/>
                </a:ext>
              </a:extLst>
            </p:cNvPr>
            <p:cNvSpPr>
              <a:spLocks/>
            </p:cNvSpPr>
            <p:nvPr/>
          </p:nvSpPr>
          <p:spPr bwMode="auto">
            <a:xfrm>
              <a:off x="6557314" y="3344472"/>
              <a:ext cx="42277" cy="42278"/>
            </a:xfrm>
            <a:custGeom>
              <a:avLst/>
              <a:gdLst>
                <a:gd name="T0" fmla="*/ 19 w 19"/>
                <a:gd name="T1" fmla="*/ 14 h 19"/>
                <a:gd name="T2" fmla="*/ 4 w 19"/>
                <a:gd name="T3" fmla="*/ 19 h 19"/>
                <a:gd name="T4" fmla="*/ 0 w 19"/>
                <a:gd name="T5" fmla="*/ 4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4" y="19"/>
                  </a:lnTo>
                  <a:lnTo>
                    <a:pt x="0" y="4"/>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7" name="Freeform 984">
              <a:extLst>
                <a:ext uri="{FF2B5EF4-FFF2-40B4-BE49-F238E27FC236}">
                  <a16:creationId xmlns:a16="http://schemas.microsoft.com/office/drawing/2014/main" id="{5F11C32D-1D54-4DCA-A929-333162017B2C}"/>
                </a:ext>
              </a:extLst>
            </p:cNvPr>
            <p:cNvSpPr>
              <a:spLocks/>
            </p:cNvSpPr>
            <p:nvPr/>
          </p:nvSpPr>
          <p:spPr bwMode="auto">
            <a:xfrm>
              <a:off x="6641869" y="3475753"/>
              <a:ext cx="35602" cy="42278"/>
            </a:xfrm>
            <a:custGeom>
              <a:avLst/>
              <a:gdLst>
                <a:gd name="T0" fmla="*/ 16 w 16"/>
                <a:gd name="T1" fmla="*/ 14 h 19"/>
                <a:gd name="T2" fmla="*/ 4 w 16"/>
                <a:gd name="T3" fmla="*/ 19 h 19"/>
                <a:gd name="T4" fmla="*/ 0 w 16"/>
                <a:gd name="T5" fmla="*/ 7 h 19"/>
                <a:gd name="T6" fmla="*/ 11 w 16"/>
                <a:gd name="T7" fmla="*/ 0 h 19"/>
                <a:gd name="T8" fmla="*/ 16 w 16"/>
                <a:gd name="T9" fmla="*/ 14 h 19"/>
              </a:gdLst>
              <a:ahLst/>
              <a:cxnLst>
                <a:cxn ang="0">
                  <a:pos x="T0" y="T1"/>
                </a:cxn>
                <a:cxn ang="0">
                  <a:pos x="T2" y="T3"/>
                </a:cxn>
                <a:cxn ang="0">
                  <a:pos x="T4" y="T5"/>
                </a:cxn>
                <a:cxn ang="0">
                  <a:pos x="T6" y="T7"/>
                </a:cxn>
                <a:cxn ang="0">
                  <a:pos x="T8" y="T9"/>
                </a:cxn>
              </a:cxnLst>
              <a:rect l="0" t="0" r="r" b="b"/>
              <a:pathLst>
                <a:path w="16" h="19">
                  <a:moveTo>
                    <a:pt x="16" y="14"/>
                  </a:moveTo>
                  <a:lnTo>
                    <a:pt x="4" y="19"/>
                  </a:lnTo>
                  <a:lnTo>
                    <a:pt x="0" y="7"/>
                  </a:lnTo>
                  <a:lnTo>
                    <a:pt x="11" y="0"/>
                  </a:lnTo>
                  <a:lnTo>
                    <a:pt x="16"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 name="Freeform 985">
              <a:extLst>
                <a:ext uri="{FF2B5EF4-FFF2-40B4-BE49-F238E27FC236}">
                  <a16:creationId xmlns:a16="http://schemas.microsoft.com/office/drawing/2014/main" id="{618ADB12-7B20-40FE-8467-C959F5775873}"/>
                </a:ext>
              </a:extLst>
            </p:cNvPr>
            <p:cNvSpPr>
              <a:spLocks/>
            </p:cNvSpPr>
            <p:nvPr/>
          </p:nvSpPr>
          <p:spPr bwMode="auto">
            <a:xfrm>
              <a:off x="6641869" y="3402325"/>
              <a:ext cx="51177" cy="46728"/>
            </a:xfrm>
            <a:custGeom>
              <a:avLst/>
              <a:gdLst>
                <a:gd name="T0" fmla="*/ 0 w 23"/>
                <a:gd name="T1" fmla="*/ 14 h 21"/>
                <a:gd name="T2" fmla="*/ 7 w 23"/>
                <a:gd name="T3" fmla="*/ 0 h 21"/>
                <a:gd name="T4" fmla="*/ 23 w 23"/>
                <a:gd name="T5" fmla="*/ 7 h 21"/>
                <a:gd name="T6" fmla="*/ 16 w 23"/>
                <a:gd name="T7" fmla="*/ 21 h 21"/>
                <a:gd name="T8" fmla="*/ 0 w 23"/>
                <a:gd name="T9" fmla="*/ 14 h 21"/>
              </a:gdLst>
              <a:ahLst/>
              <a:cxnLst>
                <a:cxn ang="0">
                  <a:pos x="T0" y="T1"/>
                </a:cxn>
                <a:cxn ang="0">
                  <a:pos x="T2" y="T3"/>
                </a:cxn>
                <a:cxn ang="0">
                  <a:pos x="T4" y="T5"/>
                </a:cxn>
                <a:cxn ang="0">
                  <a:pos x="T6" y="T7"/>
                </a:cxn>
                <a:cxn ang="0">
                  <a:pos x="T8" y="T9"/>
                </a:cxn>
              </a:cxnLst>
              <a:rect l="0" t="0" r="r" b="b"/>
              <a:pathLst>
                <a:path w="23" h="21">
                  <a:moveTo>
                    <a:pt x="0" y="14"/>
                  </a:moveTo>
                  <a:lnTo>
                    <a:pt x="7" y="0"/>
                  </a:lnTo>
                  <a:lnTo>
                    <a:pt x="23" y="7"/>
                  </a:lnTo>
                  <a:lnTo>
                    <a:pt x="16"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9" name="Freeform 986">
              <a:extLst>
                <a:ext uri="{FF2B5EF4-FFF2-40B4-BE49-F238E27FC236}">
                  <a16:creationId xmlns:a16="http://schemas.microsoft.com/office/drawing/2014/main" id="{2ABF2C9E-02C7-476E-AA7D-F135A4EF136B}"/>
                </a:ext>
              </a:extLst>
            </p:cNvPr>
            <p:cNvSpPr>
              <a:spLocks/>
            </p:cNvSpPr>
            <p:nvPr/>
          </p:nvSpPr>
          <p:spPr bwMode="auto">
            <a:xfrm>
              <a:off x="6699722" y="3460178"/>
              <a:ext cx="35602" cy="37828"/>
            </a:xfrm>
            <a:custGeom>
              <a:avLst/>
              <a:gdLst>
                <a:gd name="T0" fmla="*/ 0 w 16"/>
                <a:gd name="T1" fmla="*/ 5 h 17"/>
                <a:gd name="T2" fmla="*/ 11 w 16"/>
                <a:gd name="T3" fmla="*/ 0 h 17"/>
                <a:gd name="T4" fmla="*/ 16 w 16"/>
                <a:gd name="T5" fmla="*/ 12 h 17"/>
                <a:gd name="T6" fmla="*/ 4 w 16"/>
                <a:gd name="T7" fmla="*/ 17 h 17"/>
                <a:gd name="T8" fmla="*/ 0 w 16"/>
                <a:gd name="T9" fmla="*/ 5 h 17"/>
              </a:gdLst>
              <a:ahLst/>
              <a:cxnLst>
                <a:cxn ang="0">
                  <a:pos x="T0" y="T1"/>
                </a:cxn>
                <a:cxn ang="0">
                  <a:pos x="T2" y="T3"/>
                </a:cxn>
                <a:cxn ang="0">
                  <a:pos x="T4" y="T5"/>
                </a:cxn>
                <a:cxn ang="0">
                  <a:pos x="T6" y="T7"/>
                </a:cxn>
                <a:cxn ang="0">
                  <a:pos x="T8" y="T9"/>
                </a:cxn>
              </a:cxnLst>
              <a:rect l="0" t="0" r="r" b="b"/>
              <a:pathLst>
                <a:path w="16" h="17">
                  <a:moveTo>
                    <a:pt x="0" y="5"/>
                  </a:moveTo>
                  <a:lnTo>
                    <a:pt x="11" y="0"/>
                  </a:lnTo>
                  <a:lnTo>
                    <a:pt x="16" y="12"/>
                  </a:lnTo>
                  <a:lnTo>
                    <a:pt x="4"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0" name="Freeform 987">
              <a:extLst>
                <a:ext uri="{FF2B5EF4-FFF2-40B4-BE49-F238E27FC236}">
                  <a16:creationId xmlns:a16="http://schemas.microsoft.com/office/drawing/2014/main" id="{1749AD7C-45F7-45E9-A65F-0D57F798A06A}"/>
                </a:ext>
              </a:extLst>
            </p:cNvPr>
            <p:cNvSpPr>
              <a:spLocks/>
            </p:cNvSpPr>
            <p:nvPr/>
          </p:nvSpPr>
          <p:spPr bwMode="auto">
            <a:xfrm>
              <a:off x="6646319" y="3475753"/>
              <a:ext cx="35602" cy="42278"/>
            </a:xfrm>
            <a:custGeom>
              <a:avLst/>
              <a:gdLst>
                <a:gd name="T0" fmla="*/ 16 w 16"/>
                <a:gd name="T1" fmla="*/ 14 h 19"/>
                <a:gd name="T2" fmla="*/ 5 w 16"/>
                <a:gd name="T3" fmla="*/ 19 h 19"/>
                <a:gd name="T4" fmla="*/ 0 w 16"/>
                <a:gd name="T5" fmla="*/ 7 h 19"/>
                <a:gd name="T6" fmla="*/ 12 w 16"/>
                <a:gd name="T7" fmla="*/ 0 h 19"/>
                <a:gd name="T8" fmla="*/ 16 w 16"/>
                <a:gd name="T9" fmla="*/ 14 h 19"/>
              </a:gdLst>
              <a:ahLst/>
              <a:cxnLst>
                <a:cxn ang="0">
                  <a:pos x="T0" y="T1"/>
                </a:cxn>
                <a:cxn ang="0">
                  <a:pos x="T2" y="T3"/>
                </a:cxn>
                <a:cxn ang="0">
                  <a:pos x="T4" y="T5"/>
                </a:cxn>
                <a:cxn ang="0">
                  <a:pos x="T6" y="T7"/>
                </a:cxn>
                <a:cxn ang="0">
                  <a:pos x="T8" y="T9"/>
                </a:cxn>
              </a:cxnLst>
              <a:rect l="0" t="0" r="r" b="b"/>
              <a:pathLst>
                <a:path w="16" h="19">
                  <a:moveTo>
                    <a:pt x="16" y="14"/>
                  </a:moveTo>
                  <a:lnTo>
                    <a:pt x="5" y="19"/>
                  </a:lnTo>
                  <a:lnTo>
                    <a:pt x="0" y="7"/>
                  </a:lnTo>
                  <a:lnTo>
                    <a:pt x="12" y="0"/>
                  </a:lnTo>
                  <a:lnTo>
                    <a:pt x="16"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1" name="Freeform 988">
              <a:extLst>
                <a:ext uri="{FF2B5EF4-FFF2-40B4-BE49-F238E27FC236}">
                  <a16:creationId xmlns:a16="http://schemas.microsoft.com/office/drawing/2014/main" id="{B661F03D-9460-4ED5-A3D3-17BB5EDDAC09}"/>
                </a:ext>
              </a:extLst>
            </p:cNvPr>
            <p:cNvSpPr>
              <a:spLocks/>
            </p:cNvSpPr>
            <p:nvPr/>
          </p:nvSpPr>
          <p:spPr bwMode="auto">
            <a:xfrm>
              <a:off x="6693046" y="3268818"/>
              <a:ext cx="53403" cy="53403"/>
            </a:xfrm>
            <a:custGeom>
              <a:avLst/>
              <a:gdLst>
                <a:gd name="T0" fmla="*/ 0 w 24"/>
                <a:gd name="T1" fmla="*/ 17 h 24"/>
                <a:gd name="T2" fmla="*/ 7 w 24"/>
                <a:gd name="T3" fmla="*/ 0 h 24"/>
                <a:gd name="T4" fmla="*/ 24 w 24"/>
                <a:gd name="T5" fmla="*/ 7 h 24"/>
                <a:gd name="T6" fmla="*/ 17 w 24"/>
                <a:gd name="T7" fmla="*/ 24 h 24"/>
                <a:gd name="T8" fmla="*/ 0 w 24"/>
                <a:gd name="T9" fmla="*/ 17 h 24"/>
              </a:gdLst>
              <a:ahLst/>
              <a:cxnLst>
                <a:cxn ang="0">
                  <a:pos x="T0" y="T1"/>
                </a:cxn>
                <a:cxn ang="0">
                  <a:pos x="T2" y="T3"/>
                </a:cxn>
                <a:cxn ang="0">
                  <a:pos x="T4" y="T5"/>
                </a:cxn>
                <a:cxn ang="0">
                  <a:pos x="T6" y="T7"/>
                </a:cxn>
                <a:cxn ang="0">
                  <a:pos x="T8" y="T9"/>
                </a:cxn>
              </a:cxnLst>
              <a:rect l="0" t="0" r="r" b="b"/>
              <a:pathLst>
                <a:path w="24" h="24">
                  <a:moveTo>
                    <a:pt x="0" y="17"/>
                  </a:moveTo>
                  <a:lnTo>
                    <a:pt x="7" y="0"/>
                  </a:lnTo>
                  <a:lnTo>
                    <a:pt x="24" y="7"/>
                  </a:lnTo>
                  <a:lnTo>
                    <a:pt x="17"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2" name="Freeform 989">
              <a:extLst>
                <a:ext uri="{FF2B5EF4-FFF2-40B4-BE49-F238E27FC236}">
                  <a16:creationId xmlns:a16="http://schemas.microsoft.com/office/drawing/2014/main" id="{872E2884-F39F-4AE9-A1C4-DFF771405EBF}"/>
                </a:ext>
              </a:extLst>
            </p:cNvPr>
            <p:cNvSpPr>
              <a:spLocks/>
            </p:cNvSpPr>
            <p:nvPr/>
          </p:nvSpPr>
          <p:spPr bwMode="auto">
            <a:xfrm>
              <a:off x="6708623" y="3406775"/>
              <a:ext cx="42277" cy="37828"/>
            </a:xfrm>
            <a:custGeom>
              <a:avLst/>
              <a:gdLst>
                <a:gd name="T0" fmla="*/ 0 w 19"/>
                <a:gd name="T1" fmla="*/ 5 h 17"/>
                <a:gd name="T2" fmla="*/ 14 w 19"/>
                <a:gd name="T3" fmla="*/ 0 h 17"/>
                <a:gd name="T4" fmla="*/ 19 w 19"/>
                <a:gd name="T5" fmla="*/ 12 h 17"/>
                <a:gd name="T6" fmla="*/ 5 w 19"/>
                <a:gd name="T7" fmla="*/ 17 h 17"/>
                <a:gd name="T8" fmla="*/ 0 w 19"/>
                <a:gd name="T9" fmla="*/ 5 h 17"/>
              </a:gdLst>
              <a:ahLst/>
              <a:cxnLst>
                <a:cxn ang="0">
                  <a:pos x="T0" y="T1"/>
                </a:cxn>
                <a:cxn ang="0">
                  <a:pos x="T2" y="T3"/>
                </a:cxn>
                <a:cxn ang="0">
                  <a:pos x="T4" y="T5"/>
                </a:cxn>
                <a:cxn ang="0">
                  <a:pos x="T6" y="T7"/>
                </a:cxn>
                <a:cxn ang="0">
                  <a:pos x="T8" y="T9"/>
                </a:cxn>
              </a:cxnLst>
              <a:rect l="0" t="0" r="r" b="b"/>
              <a:pathLst>
                <a:path w="19" h="17">
                  <a:moveTo>
                    <a:pt x="0" y="5"/>
                  </a:moveTo>
                  <a:lnTo>
                    <a:pt x="14" y="0"/>
                  </a:lnTo>
                  <a:lnTo>
                    <a:pt x="19"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 name="Freeform 990">
              <a:extLst>
                <a:ext uri="{FF2B5EF4-FFF2-40B4-BE49-F238E27FC236}">
                  <a16:creationId xmlns:a16="http://schemas.microsoft.com/office/drawing/2014/main" id="{AC94EBBE-67C4-4CEF-A078-D5C8C38C77AB}"/>
                </a:ext>
              </a:extLst>
            </p:cNvPr>
            <p:cNvSpPr>
              <a:spLocks/>
            </p:cNvSpPr>
            <p:nvPr/>
          </p:nvSpPr>
          <p:spPr bwMode="auto">
            <a:xfrm>
              <a:off x="6635193" y="3302194"/>
              <a:ext cx="53403" cy="51178"/>
            </a:xfrm>
            <a:custGeom>
              <a:avLst/>
              <a:gdLst>
                <a:gd name="T0" fmla="*/ 24 w 24"/>
                <a:gd name="T1" fmla="*/ 7 h 23"/>
                <a:gd name="T2" fmla="*/ 17 w 24"/>
                <a:gd name="T3" fmla="*/ 23 h 23"/>
                <a:gd name="T4" fmla="*/ 0 w 24"/>
                <a:gd name="T5" fmla="*/ 16 h 23"/>
                <a:gd name="T6" fmla="*/ 7 w 24"/>
                <a:gd name="T7" fmla="*/ 0 h 23"/>
                <a:gd name="T8" fmla="*/ 24 w 24"/>
                <a:gd name="T9" fmla="*/ 7 h 23"/>
              </a:gdLst>
              <a:ahLst/>
              <a:cxnLst>
                <a:cxn ang="0">
                  <a:pos x="T0" y="T1"/>
                </a:cxn>
                <a:cxn ang="0">
                  <a:pos x="T2" y="T3"/>
                </a:cxn>
                <a:cxn ang="0">
                  <a:pos x="T4" y="T5"/>
                </a:cxn>
                <a:cxn ang="0">
                  <a:pos x="T6" y="T7"/>
                </a:cxn>
                <a:cxn ang="0">
                  <a:pos x="T8" y="T9"/>
                </a:cxn>
              </a:cxnLst>
              <a:rect l="0" t="0" r="r" b="b"/>
              <a:pathLst>
                <a:path w="24" h="23">
                  <a:moveTo>
                    <a:pt x="24" y="7"/>
                  </a:moveTo>
                  <a:lnTo>
                    <a:pt x="17" y="23"/>
                  </a:lnTo>
                  <a:lnTo>
                    <a:pt x="0" y="16"/>
                  </a:lnTo>
                  <a:lnTo>
                    <a:pt x="7" y="0"/>
                  </a:lnTo>
                  <a:lnTo>
                    <a:pt x="24"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 name="Freeform 991">
              <a:extLst>
                <a:ext uri="{FF2B5EF4-FFF2-40B4-BE49-F238E27FC236}">
                  <a16:creationId xmlns:a16="http://schemas.microsoft.com/office/drawing/2014/main" id="{5A2467ED-C47F-46FE-9256-2B82F84E4FD1}"/>
                </a:ext>
              </a:extLst>
            </p:cNvPr>
            <p:cNvSpPr>
              <a:spLocks/>
            </p:cNvSpPr>
            <p:nvPr/>
          </p:nvSpPr>
          <p:spPr bwMode="auto">
            <a:xfrm>
              <a:off x="6677471" y="3344472"/>
              <a:ext cx="42277" cy="42278"/>
            </a:xfrm>
            <a:custGeom>
              <a:avLst/>
              <a:gdLst>
                <a:gd name="T0" fmla="*/ 19 w 19"/>
                <a:gd name="T1" fmla="*/ 14 h 19"/>
                <a:gd name="T2" fmla="*/ 7 w 19"/>
                <a:gd name="T3" fmla="*/ 19 h 19"/>
                <a:gd name="T4" fmla="*/ 0 w 19"/>
                <a:gd name="T5" fmla="*/ 4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7" y="19"/>
                  </a:lnTo>
                  <a:lnTo>
                    <a:pt x="0" y="4"/>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 name="Freeform 992">
              <a:extLst>
                <a:ext uri="{FF2B5EF4-FFF2-40B4-BE49-F238E27FC236}">
                  <a16:creationId xmlns:a16="http://schemas.microsoft.com/office/drawing/2014/main" id="{F688F6E6-9722-4E7F-925D-711511E212BA}"/>
                </a:ext>
              </a:extLst>
            </p:cNvPr>
            <p:cNvSpPr>
              <a:spLocks/>
            </p:cNvSpPr>
            <p:nvPr/>
          </p:nvSpPr>
          <p:spPr bwMode="auto">
            <a:xfrm>
              <a:off x="6762026" y="3475753"/>
              <a:ext cx="42277" cy="42278"/>
            </a:xfrm>
            <a:custGeom>
              <a:avLst/>
              <a:gdLst>
                <a:gd name="T0" fmla="*/ 19 w 19"/>
                <a:gd name="T1" fmla="*/ 14 h 19"/>
                <a:gd name="T2" fmla="*/ 5 w 19"/>
                <a:gd name="T3" fmla="*/ 19 h 19"/>
                <a:gd name="T4" fmla="*/ 0 w 19"/>
                <a:gd name="T5" fmla="*/ 7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7"/>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 name="Freeform 993">
              <a:extLst>
                <a:ext uri="{FF2B5EF4-FFF2-40B4-BE49-F238E27FC236}">
                  <a16:creationId xmlns:a16="http://schemas.microsoft.com/office/drawing/2014/main" id="{12FA00D3-4CE6-4437-8A7A-B072A32F41FE}"/>
                </a:ext>
              </a:extLst>
            </p:cNvPr>
            <p:cNvSpPr>
              <a:spLocks/>
            </p:cNvSpPr>
            <p:nvPr/>
          </p:nvSpPr>
          <p:spPr bwMode="auto">
            <a:xfrm>
              <a:off x="6762026" y="3402325"/>
              <a:ext cx="53403" cy="46728"/>
            </a:xfrm>
            <a:custGeom>
              <a:avLst/>
              <a:gdLst>
                <a:gd name="T0" fmla="*/ 0 w 24"/>
                <a:gd name="T1" fmla="*/ 14 h 21"/>
                <a:gd name="T2" fmla="*/ 7 w 24"/>
                <a:gd name="T3" fmla="*/ 0 h 21"/>
                <a:gd name="T4" fmla="*/ 24 w 24"/>
                <a:gd name="T5" fmla="*/ 7 h 21"/>
                <a:gd name="T6" fmla="*/ 16 w 24"/>
                <a:gd name="T7" fmla="*/ 21 h 21"/>
                <a:gd name="T8" fmla="*/ 0 w 24"/>
                <a:gd name="T9" fmla="*/ 14 h 21"/>
              </a:gdLst>
              <a:ahLst/>
              <a:cxnLst>
                <a:cxn ang="0">
                  <a:pos x="T0" y="T1"/>
                </a:cxn>
                <a:cxn ang="0">
                  <a:pos x="T2" y="T3"/>
                </a:cxn>
                <a:cxn ang="0">
                  <a:pos x="T4" y="T5"/>
                </a:cxn>
                <a:cxn ang="0">
                  <a:pos x="T6" y="T7"/>
                </a:cxn>
                <a:cxn ang="0">
                  <a:pos x="T8" y="T9"/>
                </a:cxn>
              </a:cxnLst>
              <a:rect l="0" t="0" r="r" b="b"/>
              <a:pathLst>
                <a:path w="24" h="21">
                  <a:moveTo>
                    <a:pt x="0" y="14"/>
                  </a:moveTo>
                  <a:lnTo>
                    <a:pt x="7" y="0"/>
                  </a:lnTo>
                  <a:lnTo>
                    <a:pt x="24" y="7"/>
                  </a:lnTo>
                  <a:lnTo>
                    <a:pt x="16"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 name="Freeform 994">
              <a:extLst>
                <a:ext uri="{FF2B5EF4-FFF2-40B4-BE49-F238E27FC236}">
                  <a16:creationId xmlns:a16="http://schemas.microsoft.com/office/drawing/2014/main" id="{81CDB5DD-C8D7-46FB-BB56-D1018D5179E3}"/>
                </a:ext>
              </a:extLst>
            </p:cNvPr>
            <p:cNvSpPr>
              <a:spLocks/>
            </p:cNvSpPr>
            <p:nvPr/>
          </p:nvSpPr>
          <p:spPr bwMode="auto">
            <a:xfrm>
              <a:off x="6819879" y="3460178"/>
              <a:ext cx="35602" cy="37828"/>
            </a:xfrm>
            <a:custGeom>
              <a:avLst/>
              <a:gdLst>
                <a:gd name="T0" fmla="*/ 0 w 16"/>
                <a:gd name="T1" fmla="*/ 5 h 17"/>
                <a:gd name="T2" fmla="*/ 12 w 16"/>
                <a:gd name="T3" fmla="*/ 0 h 17"/>
                <a:gd name="T4" fmla="*/ 16 w 16"/>
                <a:gd name="T5" fmla="*/ 12 h 17"/>
                <a:gd name="T6" fmla="*/ 5 w 16"/>
                <a:gd name="T7" fmla="*/ 17 h 17"/>
                <a:gd name="T8" fmla="*/ 0 w 16"/>
                <a:gd name="T9" fmla="*/ 5 h 17"/>
              </a:gdLst>
              <a:ahLst/>
              <a:cxnLst>
                <a:cxn ang="0">
                  <a:pos x="T0" y="T1"/>
                </a:cxn>
                <a:cxn ang="0">
                  <a:pos x="T2" y="T3"/>
                </a:cxn>
                <a:cxn ang="0">
                  <a:pos x="T4" y="T5"/>
                </a:cxn>
                <a:cxn ang="0">
                  <a:pos x="T6" y="T7"/>
                </a:cxn>
                <a:cxn ang="0">
                  <a:pos x="T8" y="T9"/>
                </a:cxn>
              </a:cxnLst>
              <a:rect l="0" t="0" r="r" b="b"/>
              <a:pathLst>
                <a:path w="16" h="17">
                  <a:moveTo>
                    <a:pt x="0" y="5"/>
                  </a:moveTo>
                  <a:lnTo>
                    <a:pt x="12" y="0"/>
                  </a:lnTo>
                  <a:lnTo>
                    <a:pt x="16"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 name="Freeform 995">
              <a:extLst>
                <a:ext uri="{FF2B5EF4-FFF2-40B4-BE49-F238E27FC236}">
                  <a16:creationId xmlns:a16="http://schemas.microsoft.com/office/drawing/2014/main" id="{B8D556E2-6FF8-4EA8-9832-50E8B570A705}"/>
                </a:ext>
              </a:extLst>
            </p:cNvPr>
            <p:cNvSpPr>
              <a:spLocks/>
            </p:cNvSpPr>
            <p:nvPr/>
          </p:nvSpPr>
          <p:spPr bwMode="auto">
            <a:xfrm>
              <a:off x="6766476" y="3475753"/>
              <a:ext cx="37826" cy="42278"/>
            </a:xfrm>
            <a:custGeom>
              <a:avLst/>
              <a:gdLst>
                <a:gd name="T0" fmla="*/ 17 w 17"/>
                <a:gd name="T1" fmla="*/ 14 h 19"/>
                <a:gd name="T2" fmla="*/ 5 w 17"/>
                <a:gd name="T3" fmla="*/ 19 h 19"/>
                <a:gd name="T4" fmla="*/ 0 w 17"/>
                <a:gd name="T5" fmla="*/ 7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7"/>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 name="Freeform 996">
              <a:extLst>
                <a:ext uri="{FF2B5EF4-FFF2-40B4-BE49-F238E27FC236}">
                  <a16:creationId xmlns:a16="http://schemas.microsoft.com/office/drawing/2014/main" id="{442C6873-E3C2-497C-9063-5270736816F2}"/>
                </a:ext>
              </a:extLst>
            </p:cNvPr>
            <p:cNvSpPr>
              <a:spLocks/>
            </p:cNvSpPr>
            <p:nvPr/>
          </p:nvSpPr>
          <p:spPr bwMode="auto">
            <a:xfrm>
              <a:off x="6819879" y="3268818"/>
              <a:ext cx="46727" cy="53403"/>
            </a:xfrm>
            <a:custGeom>
              <a:avLst/>
              <a:gdLst>
                <a:gd name="T0" fmla="*/ 0 w 21"/>
                <a:gd name="T1" fmla="*/ 17 h 24"/>
                <a:gd name="T2" fmla="*/ 7 w 21"/>
                <a:gd name="T3" fmla="*/ 0 h 24"/>
                <a:gd name="T4" fmla="*/ 21 w 21"/>
                <a:gd name="T5" fmla="*/ 7 h 24"/>
                <a:gd name="T6" fmla="*/ 14 w 21"/>
                <a:gd name="T7" fmla="*/ 24 h 24"/>
                <a:gd name="T8" fmla="*/ 0 w 21"/>
                <a:gd name="T9" fmla="*/ 17 h 24"/>
              </a:gdLst>
              <a:ahLst/>
              <a:cxnLst>
                <a:cxn ang="0">
                  <a:pos x="T0" y="T1"/>
                </a:cxn>
                <a:cxn ang="0">
                  <a:pos x="T2" y="T3"/>
                </a:cxn>
                <a:cxn ang="0">
                  <a:pos x="T4" y="T5"/>
                </a:cxn>
                <a:cxn ang="0">
                  <a:pos x="T6" y="T7"/>
                </a:cxn>
                <a:cxn ang="0">
                  <a:pos x="T8" y="T9"/>
                </a:cxn>
              </a:cxnLst>
              <a:rect l="0" t="0" r="r" b="b"/>
              <a:pathLst>
                <a:path w="21" h="24">
                  <a:moveTo>
                    <a:pt x="0" y="17"/>
                  </a:moveTo>
                  <a:lnTo>
                    <a:pt x="7" y="0"/>
                  </a:lnTo>
                  <a:lnTo>
                    <a:pt x="21" y="7"/>
                  </a:lnTo>
                  <a:lnTo>
                    <a:pt x="14"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 name="Freeform 997">
              <a:extLst>
                <a:ext uri="{FF2B5EF4-FFF2-40B4-BE49-F238E27FC236}">
                  <a16:creationId xmlns:a16="http://schemas.microsoft.com/office/drawing/2014/main" id="{5BD98A84-4C8A-4621-A0DF-1B1A94D012A0}"/>
                </a:ext>
              </a:extLst>
            </p:cNvPr>
            <p:cNvSpPr>
              <a:spLocks/>
            </p:cNvSpPr>
            <p:nvPr/>
          </p:nvSpPr>
          <p:spPr bwMode="auto">
            <a:xfrm>
              <a:off x="6835454" y="3406775"/>
              <a:ext cx="37826" cy="37828"/>
            </a:xfrm>
            <a:custGeom>
              <a:avLst/>
              <a:gdLst>
                <a:gd name="T0" fmla="*/ 0 w 17"/>
                <a:gd name="T1" fmla="*/ 5 h 17"/>
                <a:gd name="T2" fmla="*/ 12 w 17"/>
                <a:gd name="T3" fmla="*/ 0 h 17"/>
                <a:gd name="T4" fmla="*/ 17 w 17"/>
                <a:gd name="T5" fmla="*/ 12 h 17"/>
                <a:gd name="T6" fmla="*/ 5 w 17"/>
                <a:gd name="T7" fmla="*/ 17 h 17"/>
                <a:gd name="T8" fmla="*/ 0 w 17"/>
                <a:gd name="T9" fmla="*/ 5 h 17"/>
              </a:gdLst>
              <a:ahLst/>
              <a:cxnLst>
                <a:cxn ang="0">
                  <a:pos x="T0" y="T1"/>
                </a:cxn>
                <a:cxn ang="0">
                  <a:pos x="T2" y="T3"/>
                </a:cxn>
                <a:cxn ang="0">
                  <a:pos x="T4" y="T5"/>
                </a:cxn>
                <a:cxn ang="0">
                  <a:pos x="T6" y="T7"/>
                </a:cxn>
                <a:cxn ang="0">
                  <a:pos x="T8" y="T9"/>
                </a:cxn>
              </a:cxnLst>
              <a:rect l="0" t="0" r="r" b="b"/>
              <a:pathLst>
                <a:path w="17" h="17">
                  <a:moveTo>
                    <a:pt x="0" y="5"/>
                  </a:moveTo>
                  <a:lnTo>
                    <a:pt x="12" y="0"/>
                  </a:lnTo>
                  <a:lnTo>
                    <a:pt x="17"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 name="Freeform 998">
              <a:extLst>
                <a:ext uri="{FF2B5EF4-FFF2-40B4-BE49-F238E27FC236}">
                  <a16:creationId xmlns:a16="http://schemas.microsoft.com/office/drawing/2014/main" id="{2EE641CC-2B28-490E-830C-3DE3F79A542A}"/>
                </a:ext>
              </a:extLst>
            </p:cNvPr>
            <p:cNvSpPr>
              <a:spLocks/>
            </p:cNvSpPr>
            <p:nvPr/>
          </p:nvSpPr>
          <p:spPr bwMode="auto">
            <a:xfrm>
              <a:off x="6762026" y="3302194"/>
              <a:ext cx="46727" cy="51178"/>
            </a:xfrm>
            <a:custGeom>
              <a:avLst/>
              <a:gdLst>
                <a:gd name="T0" fmla="*/ 21 w 21"/>
                <a:gd name="T1" fmla="*/ 7 h 23"/>
                <a:gd name="T2" fmla="*/ 14 w 21"/>
                <a:gd name="T3" fmla="*/ 23 h 23"/>
                <a:gd name="T4" fmla="*/ 0 w 21"/>
                <a:gd name="T5" fmla="*/ 16 h 23"/>
                <a:gd name="T6" fmla="*/ 7 w 21"/>
                <a:gd name="T7" fmla="*/ 0 h 23"/>
                <a:gd name="T8" fmla="*/ 21 w 21"/>
                <a:gd name="T9" fmla="*/ 7 h 23"/>
              </a:gdLst>
              <a:ahLst/>
              <a:cxnLst>
                <a:cxn ang="0">
                  <a:pos x="T0" y="T1"/>
                </a:cxn>
                <a:cxn ang="0">
                  <a:pos x="T2" y="T3"/>
                </a:cxn>
                <a:cxn ang="0">
                  <a:pos x="T4" y="T5"/>
                </a:cxn>
                <a:cxn ang="0">
                  <a:pos x="T6" y="T7"/>
                </a:cxn>
                <a:cxn ang="0">
                  <a:pos x="T8" y="T9"/>
                </a:cxn>
              </a:cxnLst>
              <a:rect l="0" t="0" r="r" b="b"/>
              <a:pathLst>
                <a:path w="21" h="23">
                  <a:moveTo>
                    <a:pt x="21" y="7"/>
                  </a:moveTo>
                  <a:lnTo>
                    <a:pt x="14" y="23"/>
                  </a:lnTo>
                  <a:lnTo>
                    <a:pt x="0" y="16"/>
                  </a:lnTo>
                  <a:lnTo>
                    <a:pt x="7" y="0"/>
                  </a:lnTo>
                  <a:lnTo>
                    <a:pt x="21"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 name="Freeform 999">
              <a:extLst>
                <a:ext uri="{FF2B5EF4-FFF2-40B4-BE49-F238E27FC236}">
                  <a16:creationId xmlns:a16="http://schemas.microsoft.com/office/drawing/2014/main" id="{5CBC75F4-BF29-40E1-8AFE-809412EE6D1A}"/>
                </a:ext>
              </a:extLst>
            </p:cNvPr>
            <p:cNvSpPr>
              <a:spLocks/>
            </p:cNvSpPr>
            <p:nvPr/>
          </p:nvSpPr>
          <p:spPr bwMode="auto">
            <a:xfrm>
              <a:off x="6804302" y="3344472"/>
              <a:ext cx="35602" cy="42278"/>
            </a:xfrm>
            <a:custGeom>
              <a:avLst/>
              <a:gdLst>
                <a:gd name="T0" fmla="*/ 16 w 16"/>
                <a:gd name="T1" fmla="*/ 14 h 19"/>
                <a:gd name="T2" fmla="*/ 5 w 16"/>
                <a:gd name="T3" fmla="*/ 19 h 19"/>
                <a:gd name="T4" fmla="*/ 0 w 16"/>
                <a:gd name="T5" fmla="*/ 4 h 19"/>
                <a:gd name="T6" fmla="*/ 12 w 16"/>
                <a:gd name="T7" fmla="*/ 0 h 19"/>
                <a:gd name="T8" fmla="*/ 16 w 16"/>
                <a:gd name="T9" fmla="*/ 14 h 19"/>
              </a:gdLst>
              <a:ahLst/>
              <a:cxnLst>
                <a:cxn ang="0">
                  <a:pos x="T0" y="T1"/>
                </a:cxn>
                <a:cxn ang="0">
                  <a:pos x="T2" y="T3"/>
                </a:cxn>
                <a:cxn ang="0">
                  <a:pos x="T4" y="T5"/>
                </a:cxn>
                <a:cxn ang="0">
                  <a:pos x="T6" y="T7"/>
                </a:cxn>
                <a:cxn ang="0">
                  <a:pos x="T8" y="T9"/>
                </a:cxn>
              </a:cxnLst>
              <a:rect l="0" t="0" r="r" b="b"/>
              <a:pathLst>
                <a:path w="16" h="19">
                  <a:moveTo>
                    <a:pt x="16" y="14"/>
                  </a:moveTo>
                  <a:lnTo>
                    <a:pt x="5" y="19"/>
                  </a:lnTo>
                  <a:lnTo>
                    <a:pt x="0" y="4"/>
                  </a:lnTo>
                  <a:lnTo>
                    <a:pt x="12" y="0"/>
                  </a:lnTo>
                  <a:lnTo>
                    <a:pt x="16"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 name="Freeform 1000">
              <a:extLst>
                <a:ext uri="{FF2B5EF4-FFF2-40B4-BE49-F238E27FC236}">
                  <a16:creationId xmlns:a16="http://schemas.microsoft.com/office/drawing/2014/main" id="{84BD0A99-1723-41DC-B5D1-F5420A9FB6CE}"/>
                </a:ext>
              </a:extLst>
            </p:cNvPr>
            <p:cNvSpPr>
              <a:spLocks/>
            </p:cNvSpPr>
            <p:nvPr/>
          </p:nvSpPr>
          <p:spPr bwMode="auto">
            <a:xfrm>
              <a:off x="6882183" y="3475753"/>
              <a:ext cx="42277" cy="42278"/>
            </a:xfrm>
            <a:custGeom>
              <a:avLst/>
              <a:gdLst>
                <a:gd name="T0" fmla="*/ 19 w 19"/>
                <a:gd name="T1" fmla="*/ 14 h 19"/>
                <a:gd name="T2" fmla="*/ 7 w 19"/>
                <a:gd name="T3" fmla="*/ 19 h 19"/>
                <a:gd name="T4" fmla="*/ 0 w 19"/>
                <a:gd name="T5" fmla="*/ 7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7" y="19"/>
                  </a:lnTo>
                  <a:lnTo>
                    <a:pt x="0" y="7"/>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 name="Freeform 1001">
              <a:extLst>
                <a:ext uri="{FF2B5EF4-FFF2-40B4-BE49-F238E27FC236}">
                  <a16:creationId xmlns:a16="http://schemas.microsoft.com/office/drawing/2014/main" id="{9AFC640B-1523-4DC9-92EC-BB952A8C38BD}"/>
                </a:ext>
              </a:extLst>
            </p:cNvPr>
            <p:cNvSpPr>
              <a:spLocks/>
            </p:cNvSpPr>
            <p:nvPr/>
          </p:nvSpPr>
          <p:spPr bwMode="auto">
            <a:xfrm>
              <a:off x="6882183" y="3402325"/>
              <a:ext cx="53403" cy="46728"/>
            </a:xfrm>
            <a:custGeom>
              <a:avLst/>
              <a:gdLst>
                <a:gd name="T0" fmla="*/ 0 w 24"/>
                <a:gd name="T1" fmla="*/ 14 h 21"/>
                <a:gd name="T2" fmla="*/ 7 w 24"/>
                <a:gd name="T3" fmla="*/ 0 h 21"/>
                <a:gd name="T4" fmla="*/ 24 w 24"/>
                <a:gd name="T5" fmla="*/ 7 h 21"/>
                <a:gd name="T6" fmla="*/ 17 w 24"/>
                <a:gd name="T7" fmla="*/ 21 h 21"/>
                <a:gd name="T8" fmla="*/ 0 w 24"/>
                <a:gd name="T9" fmla="*/ 14 h 21"/>
              </a:gdLst>
              <a:ahLst/>
              <a:cxnLst>
                <a:cxn ang="0">
                  <a:pos x="T0" y="T1"/>
                </a:cxn>
                <a:cxn ang="0">
                  <a:pos x="T2" y="T3"/>
                </a:cxn>
                <a:cxn ang="0">
                  <a:pos x="T4" y="T5"/>
                </a:cxn>
                <a:cxn ang="0">
                  <a:pos x="T6" y="T7"/>
                </a:cxn>
                <a:cxn ang="0">
                  <a:pos x="T8" y="T9"/>
                </a:cxn>
              </a:cxnLst>
              <a:rect l="0" t="0" r="r" b="b"/>
              <a:pathLst>
                <a:path w="24" h="21">
                  <a:moveTo>
                    <a:pt x="0" y="14"/>
                  </a:moveTo>
                  <a:lnTo>
                    <a:pt x="7" y="0"/>
                  </a:lnTo>
                  <a:lnTo>
                    <a:pt x="24" y="7"/>
                  </a:lnTo>
                  <a:lnTo>
                    <a:pt x="17"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 name="Freeform 1002">
              <a:extLst>
                <a:ext uri="{FF2B5EF4-FFF2-40B4-BE49-F238E27FC236}">
                  <a16:creationId xmlns:a16="http://schemas.microsoft.com/office/drawing/2014/main" id="{D67EC457-1708-44FC-B106-F6B6AC157C68}"/>
                </a:ext>
              </a:extLst>
            </p:cNvPr>
            <p:cNvSpPr>
              <a:spLocks/>
            </p:cNvSpPr>
            <p:nvPr/>
          </p:nvSpPr>
          <p:spPr bwMode="auto">
            <a:xfrm>
              <a:off x="6940036" y="3460178"/>
              <a:ext cx="42277" cy="37828"/>
            </a:xfrm>
            <a:custGeom>
              <a:avLst/>
              <a:gdLst>
                <a:gd name="T0" fmla="*/ 0 w 19"/>
                <a:gd name="T1" fmla="*/ 5 h 17"/>
                <a:gd name="T2" fmla="*/ 14 w 19"/>
                <a:gd name="T3" fmla="*/ 0 h 17"/>
                <a:gd name="T4" fmla="*/ 19 w 19"/>
                <a:gd name="T5" fmla="*/ 12 h 17"/>
                <a:gd name="T6" fmla="*/ 5 w 19"/>
                <a:gd name="T7" fmla="*/ 17 h 17"/>
                <a:gd name="T8" fmla="*/ 0 w 19"/>
                <a:gd name="T9" fmla="*/ 5 h 17"/>
              </a:gdLst>
              <a:ahLst/>
              <a:cxnLst>
                <a:cxn ang="0">
                  <a:pos x="T0" y="T1"/>
                </a:cxn>
                <a:cxn ang="0">
                  <a:pos x="T2" y="T3"/>
                </a:cxn>
                <a:cxn ang="0">
                  <a:pos x="T4" y="T5"/>
                </a:cxn>
                <a:cxn ang="0">
                  <a:pos x="T6" y="T7"/>
                </a:cxn>
                <a:cxn ang="0">
                  <a:pos x="T8" y="T9"/>
                </a:cxn>
              </a:cxnLst>
              <a:rect l="0" t="0" r="r" b="b"/>
              <a:pathLst>
                <a:path w="19" h="17">
                  <a:moveTo>
                    <a:pt x="0" y="5"/>
                  </a:moveTo>
                  <a:lnTo>
                    <a:pt x="14" y="0"/>
                  </a:lnTo>
                  <a:lnTo>
                    <a:pt x="19"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 name="Freeform 1003">
              <a:extLst>
                <a:ext uri="{FF2B5EF4-FFF2-40B4-BE49-F238E27FC236}">
                  <a16:creationId xmlns:a16="http://schemas.microsoft.com/office/drawing/2014/main" id="{CB08FAA4-3C66-4B9C-B9E9-694CB5B36661}"/>
                </a:ext>
              </a:extLst>
            </p:cNvPr>
            <p:cNvSpPr>
              <a:spLocks/>
            </p:cNvSpPr>
            <p:nvPr/>
          </p:nvSpPr>
          <p:spPr bwMode="auto">
            <a:xfrm>
              <a:off x="6888857" y="3475753"/>
              <a:ext cx="35602" cy="42278"/>
            </a:xfrm>
            <a:custGeom>
              <a:avLst/>
              <a:gdLst>
                <a:gd name="T0" fmla="*/ 16 w 16"/>
                <a:gd name="T1" fmla="*/ 14 h 19"/>
                <a:gd name="T2" fmla="*/ 4 w 16"/>
                <a:gd name="T3" fmla="*/ 19 h 19"/>
                <a:gd name="T4" fmla="*/ 0 w 16"/>
                <a:gd name="T5" fmla="*/ 7 h 19"/>
                <a:gd name="T6" fmla="*/ 11 w 16"/>
                <a:gd name="T7" fmla="*/ 0 h 19"/>
                <a:gd name="T8" fmla="*/ 16 w 16"/>
                <a:gd name="T9" fmla="*/ 14 h 19"/>
              </a:gdLst>
              <a:ahLst/>
              <a:cxnLst>
                <a:cxn ang="0">
                  <a:pos x="T0" y="T1"/>
                </a:cxn>
                <a:cxn ang="0">
                  <a:pos x="T2" y="T3"/>
                </a:cxn>
                <a:cxn ang="0">
                  <a:pos x="T4" y="T5"/>
                </a:cxn>
                <a:cxn ang="0">
                  <a:pos x="T6" y="T7"/>
                </a:cxn>
                <a:cxn ang="0">
                  <a:pos x="T8" y="T9"/>
                </a:cxn>
              </a:cxnLst>
              <a:rect l="0" t="0" r="r" b="b"/>
              <a:pathLst>
                <a:path w="16" h="19">
                  <a:moveTo>
                    <a:pt x="16" y="14"/>
                  </a:moveTo>
                  <a:lnTo>
                    <a:pt x="4" y="19"/>
                  </a:lnTo>
                  <a:lnTo>
                    <a:pt x="0" y="7"/>
                  </a:lnTo>
                  <a:lnTo>
                    <a:pt x="11" y="0"/>
                  </a:lnTo>
                  <a:lnTo>
                    <a:pt x="16"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 name="Freeform 1004">
              <a:extLst>
                <a:ext uri="{FF2B5EF4-FFF2-40B4-BE49-F238E27FC236}">
                  <a16:creationId xmlns:a16="http://schemas.microsoft.com/office/drawing/2014/main" id="{92424A0D-8252-45E3-BF99-BF3CA62E6306}"/>
                </a:ext>
              </a:extLst>
            </p:cNvPr>
            <p:cNvSpPr>
              <a:spLocks/>
            </p:cNvSpPr>
            <p:nvPr/>
          </p:nvSpPr>
          <p:spPr bwMode="auto">
            <a:xfrm>
              <a:off x="6940036" y="3268818"/>
              <a:ext cx="53403" cy="53403"/>
            </a:xfrm>
            <a:custGeom>
              <a:avLst/>
              <a:gdLst>
                <a:gd name="T0" fmla="*/ 0 w 24"/>
                <a:gd name="T1" fmla="*/ 17 h 24"/>
                <a:gd name="T2" fmla="*/ 7 w 24"/>
                <a:gd name="T3" fmla="*/ 0 h 24"/>
                <a:gd name="T4" fmla="*/ 24 w 24"/>
                <a:gd name="T5" fmla="*/ 7 h 24"/>
                <a:gd name="T6" fmla="*/ 17 w 24"/>
                <a:gd name="T7" fmla="*/ 24 h 24"/>
                <a:gd name="T8" fmla="*/ 0 w 24"/>
                <a:gd name="T9" fmla="*/ 17 h 24"/>
              </a:gdLst>
              <a:ahLst/>
              <a:cxnLst>
                <a:cxn ang="0">
                  <a:pos x="T0" y="T1"/>
                </a:cxn>
                <a:cxn ang="0">
                  <a:pos x="T2" y="T3"/>
                </a:cxn>
                <a:cxn ang="0">
                  <a:pos x="T4" y="T5"/>
                </a:cxn>
                <a:cxn ang="0">
                  <a:pos x="T6" y="T7"/>
                </a:cxn>
                <a:cxn ang="0">
                  <a:pos x="T8" y="T9"/>
                </a:cxn>
              </a:cxnLst>
              <a:rect l="0" t="0" r="r" b="b"/>
              <a:pathLst>
                <a:path w="24" h="24">
                  <a:moveTo>
                    <a:pt x="0" y="17"/>
                  </a:moveTo>
                  <a:lnTo>
                    <a:pt x="7" y="0"/>
                  </a:lnTo>
                  <a:lnTo>
                    <a:pt x="24" y="7"/>
                  </a:lnTo>
                  <a:lnTo>
                    <a:pt x="17"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8" name="Freeform 1005">
              <a:extLst>
                <a:ext uri="{FF2B5EF4-FFF2-40B4-BE49-F238E27FC236}">
                  <a16:creationId xmlns:a16="http://schemas.microsoft.com/office/drawing/2014/main" id="{FADB8DBA-4FDA-4EE6-A4B4-AE7F15916AD8}"/>
                </a:ext>
              </a:extLst>
            </p:cNvPr>
            <p:cNvSpPr>
              <a:spLocks/>
            </p:cNvSpPr>
            <p:nvPr/>
          </p:nvSpPr>
          <p:spPr bwMode="auto">
            <a:xfrm>
              <a:off x="6955611" y="3406775"/>
              <a:ext cx="37826" cy="37828"/>
            </a:xfrm>
            <a:custGeom>
              <a:avLst/>
              <a:gdLst>
                <a:gd name="T0" fmla="*/ 0 w 17"/>
                <a:gd name="T1" fmla="*/ 5 h 17"/>
                <a:gd name="T2" fmla="*/ 12 w 17"/>
                <a:gd name="T3" fmla="*/ 0 h 17"/>
                <a:gd name="T4" fmla="*/ 17 w 17"/>
                <a:gd name="T5" fmla="*/ 12 h 17"/>
                <a:gd name="T6" fmla="*/ 5 w 17"/>
                <a:gd name="T7" fmla="*/ 17 h 17"/>
                <a:gd name="T8" fmla="*/ 0 w 17"/>
                <a:gd name="T9" fmla="*/ 5 h 17"/>
              </a:gdLst>
              <a:ahLst/>
              <a:cxnLst>
                <a:cxn ang="0">
                  <a:pos x="T0" y="T1"/>
                </a:cxn>
                <a:cxn ang="0">
                  <a:pos x="T2" y="T3"/>
                </a:cxn>
                <a:cxn ang="0">
                  <a:pos x="T4" y="T5"/>
                </a:cxn>
                <a:cxn ang="0">
                  <a:pos x="T6" y="T7"/>
                </a:cxn>
                <a:cxn ang="0">
                  <a:pos x="T8" y="T9"/>
                </a:cxn>
              </a:cxnLst>
              <a:rect l="0" t="0" r="r" b="b"/>
              <a:pathLst>
                <a:path w="17" h="17">
                  <a:moveTo>
                    <a:pt x="0" y="5"/>
                  </a:moveTo>
                  <a:lnTo>
                    <a:pt x="12" y="0"/>
                  </a:lnTo>
                  <a:lnTo>
                    <a:pt x="17"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9" name="Freeform 1006">
              <a:extLst>
                <a:ext uri="{FF2B5EF4-FFF2-40B4-BE49-F238E27FC236}">
                  <a16:creationId xmlns:a16="http://schemas.microsoft.com/office/drawing/2014/main" id="{D09FEAE2-5FD1-45E6-8078-859FB450835E}"/>
                </a:ext>
              </a:extLst>
            </p:cNvPr>
            <p:cNvSpPr>
              <a:spLocks/>
            </p:cNvSpPr>
            <p:nvPr/>
          </p:nvSpPr>
          <p:spPr bwMode="auto">
            <a:xfrm>
              <a:off x="6882183" y="3302194"/>
              <a:ext cx="53403" cy="51178"/>
            </a:xfrm>
            <a:custGeom>
              <a:avLst/>
              <a:gdLst>
                <a:gd name="T0" fmla="*/ 24 w 24"/>
                <a:gd name="T1" fmla="*/ 7 h 23"/>
                <a:gd name="T2" fmla="*/ 17 w 24"/>
                <a:gd name="T3" fmla="*/ 23 h 23"/>
                <a:gd name="T4" fmla="*/ 0 w 24"/>
                <a:gd name="T5" fmla="*/ 16 h 23"/>
                <a:gd name="T6" fmla="*/ 7 w 24"/>
                <a:gd name="T7" fmla="*/ 0 h 23"/>
                <a:gd name="T8" fmla="*/ 24 w 24"/>
                <a:gd name="T9" fmla="*/ 7 h 23"/>
              </a:gdLst>
              <a:ahLst/>
              <a:cxnLst>
                <a:cxn ang="0">
                  <a:pos x="T0" y="T1"/>
                </a:cxn>
                <a:cxn ang="0">
                  <a:pos x="T2" y="T3"/>
                </a:cxn>
                <a:cxn ang="0">
                  <a:pos x="T4" y="T5"/>
                </a:cxn>
                <a:cxn ang="0">
                  <a:pos x="T6" y="T7"/>
                </a:cxn>
                <a:cxn ang="0">
                  <a:pos x="T8" y="T9"/>
                </a:cxn>
              </a:cxnLst>
              <a:rect l="0" t="0" r="r" b="b"/>
              <a:pathLst>
                <a:path w="24" h="23">
                  <a:moveTo>
                    <a:pt x="24" y="7"/>
                  </a:moveTo>
                  <a:lnTo>
                    <a:pt x="17" y="23"/>
                  </a:lnTo>
                  <a:lnTo>
                    <a:pt x="0" y="16"/>
                  </a:lnTo>
                  <a:lnTo>
                    <a:pt x="7" y="0"/>
                  </a:lnTo>
                  <a:lnTo>
                    <a:pt x="24"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0" name="Freeform 1007">
              <a:extLst>
                <a:ext uri="{FF2B5EF4-FFF2-40B4-BE49-F238E27FC236}">
                  <a16:creationId xmlns:a16="http://schemas.microsoft.com/office/drawing/2014/main" id="{5B3D6CCE-06C7-4970-8936-D2B4C0E263E4}"/>
                </a:ext>
              </a:extLst>
            </p:cNvPr>
            <p:cNvSpPr>
              <a:spLocks/>
            </p:cNvSpPr>
            <p:nvPr/>
          </p:nvSpPr>
          <p:spPr bwMode="auto">
            <a:xfrm>
              <a:off x="6924459" y="3344472"/>
              <a:ext cx="37826" cy="42278"/>
            </a:xfrm>
            <a:custGeom>
              <a:avLst/>
              <a:gdLst>
                <a:gd name="T0" fmla="*/ 17 w 17"/>
                <a:gd name="T1" fmla="*/ 14 h 19"/>
                <a:gd name="T2" fmla="*/ 5 w 17"/>
                <a:gd name="T3" fmla="*/ 19 h 19"/>
                <a:gd name="T4" fmla="*/ 0 w 17"/>
                <a:gd name="T5" fmla="*/ 4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4"/>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1" name="Freeform 1008">
              <a:extLst>
                <a:ext uri="{FF2B5EF4-FFF2-40B4-BE49-F238E27FC236}">
                  <a16:creationId xmlns:a16="http://schemas.microsoft.com/office/drawing/2014/main" id="{5670042E-25CE-4D3C-B90D-1671694828DC}"/>
                </a:ext>
              </a:extLst>
            </p:cNvPr>
            <p:cNvSpPr>
              <a:spLocks/>
            </p:cNvSpPr>
            <p:nvPr/>
          </p:nvSpPr>
          <p:spPr bwMode="auto">
            <a:xfrm>
              <a:off x="7009014" y="3475753"/>
              <a:ext cx="37826" cy="42278"/>
            </a:xfrm>
            <a:custGeom>
              <a:avLst/>
              <a:gdLst>
                <a:gd name="T0" fmla="*/ 17 w 17"/>
                <a:gd name="T1" fmla="*/ 14 h 19"/>
                <a:gd name="T2" fmla="*/ 5 w 17"/>
                <a:gd name="T3" fmla="*/ 19 h 19"/>
                <a:gd name="T4" fmla="*/ 0 w 17"/>
                <a:gd name="T5" fmla="*/ 7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7"/>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2" name="Freeform 1009">
              <a:extLst>
                <a:ext uri="{FF2B5EF4-FFF2-40B4-BE49-F238E27FC236}">
                  <a16:creationId xmlns:a16="http://schemas.microsoft.com/office/drawing/2014/main" id="{7B8D85CE-7AF0-4303-A9B8-B133808EB5BD}"/>
                </a:ext>
              </a:extLst>
            </p:cNvPr>
            <p:cNvSpPr>
              <a:spLocks/>
            </p:cNvSpPr>
            <p:nvPr/>
          </p:nvSpPr>
          <p:spPr bwMode="auto">
            <a:xfrm>
              <a:off x="7004564" y="3402325"/>
              <a:ext cx="51177" cy="46728"/>
            </a:xfrm>
            <a:custGeom>
              <a:avLst/>
              <a:gdLst>
                <a:gd name="T0" fmla="*/ 0 w 23"/>
                <a:gd name="T1" fmla="*/ 14 h 21"/>
                <a:gd name="T2" fmla="*/ 7 w 23"/>
                <a:gd name="T3" fmla="*/ 0 h 21"/>
                <a:gd name="T4" fmla="*/ 23 w 23"/>
                <a:gd name="T5" fmla="*/ 7 h 21"/>
                <a:gd name="T6" fmla="*/ 16 w 23"/>
                <a:gd name="T7" fmla="*/ 21 h 21"/>
                <a:gd name="T8" fmla="*/ 0 w 23"/>
                <a:gd name="T9" fmla="*/ 14 h 21"/>
              </a:gdLst>
              <a:ahLst/>
              <a:cxnLst>
                <a:cxn ang="0">
                  <a:pos x="T0" y="T1"/>
                </a:cxn>
                <a:cxn ang="0">
                  <a:pos x="T2" y="T3"/>
                </a:cxn>
                <a:cxn ang="0">
                  <a:pos x="T4" y="T5"/>
                </a:cxn>
                <a:cxn ang="0">
                  <a:pos x="T6" y="T7"/>
                </a:cxn>
                <a:cxn ang="0">
                  <a:pos x="T8" y="T9"/>
                </a:cxn>
              </a:cxnLst>
              <a:rect l="0" t="0" r="r" b="b"/>
              <a:pathLst>
                <a:path w="23" h="21">
                  <a:moveTo>
                    <a:pt x="0" y="14"/>
                  </a:moveTo>
                  <a:lnTo>
                    <a:pt x="7" y="0"/>
                  </a:lnTo>
                  <a:lnTo>
                    <a:pt x="23" y="7"/>
                  </a:lnTo>
                  <a:lnTo>
                    <a:pt x="16"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3" name="Freeform 1010">
              <a:extLst>
                <a:ext uri="{FF2B5EF4-FFF2-40B4-BE49-F238E27FC236}">
                  <a16:creationId xmlns:a16="http://schemas.microsoft.com/office/drawing/2014/main" id="{67E3EA07-CD88-4B88-B27D-5F420DAA071D}"/>
                </a:ext>
              </a:extLst>
            </p:cNvPr>
            <p:cNvSpPr>
              <a:spLocks/>
            </p:cNvSpPr>
            <p:nvPr/>
          </p:nvSpPr>
          <p:spPr bwMode="auto">
            <a:xfrm>
              <a:off x="7062417" y="3460178"/>
              <a:ext cx="42277" cy="37828"/>
            </a:xfrm>
            <a:custGeom>
              <a:avLst/>
              <a:gdLst>
                <a:gd name="T0" fmla="*/ 0 w 19"/>
                <a:gd name="T1" fmla="*/ 5 h 17"/>
                <a:gd name="T2" fmla="*/ 14 w 19"/>
                <a:gd name="T3" fmla="*/ 0 h 17"/>
                <a:gd name="T4" fmla="*/ 19 w 19"/>
                <a:gd name="T5" fmla="*/ 12 h 17"/>
                <a:gd name="T6" fmla="*/ 4 w 19"/>
                <a:gd name="T7" fmla="*/ 17 h 17"/>
                <a:gd name="T8" fmla="*/ 0 w 19"/>
                <a:gd name="T9" fmla="*/ 5 h 17"/>
              </a:gdLst>
              <a:ahLst/>
              <a:cxnLst>
                <a:cxn ang="0">
                  <a:pos x="T0" y="T1"/>
                </a:cxn>
                <a:cxn ang="0">
                  <a:pos x="T2" y="T3"/>
                </a:cxn>
                <a:cxn ang="0">
                  <a:pos x="T4" y="T5"/>
                </a:cxn>
                <a:cxn ang="0">
                  <a:pos x="T6" y="T7"/>
                </a:cxn>
                <a:cxn ang="0">
                  <a:pos x="T8" y="T9"/>
                </a:cxn>
              </a:cxnLst>
              <a:rect l="0" t="0" r="r" b="b"/>
              <a:pathLst>
                <a:path w="19" h="17">
                  <a:moveTo>
                    <a:pt x="0" y="5"/>
                  </a:moveTo>
                  <a:lnTo>
                    <a:pt x="14" y="0"/>
                  </a:lnTo>
                  <a:lnTo>
                    <a:pt x="19" y="12"/>
                  </a:lnTo>
                  <a:lnTo>
                    <a:pt x="4"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Freeform 1011">
              <a:extLst>
                <a:ext uri="{FF2B5EF4-FFF2-40B4-BE49-F238E27FC236}">
                  <a16:creationId xmlns:a16="http://schemas.microsoft.com/office/drawing/2014/main" id="{6FFF7C78-F691-48BF-91B0-F53AE175848C}"/>
                </a:ext>
              </a:extLst>
            </p:cNvPr>
            <p:cNvSpPr>
              <a:spLocks/>
            </p:cNvSpPr>
            <p:nvPr/>
          </p:nvSpPr>
          <p:spPr bwMode="auto">
            <a:xfrm>
              <a:off x="7009014" y="3475753"/>
              <a:ext cx="42277" cy="42278"/>
            </a:xfrm>
            <a:custGeom>
              <a:avLst/>
              <a:gdLst>
                <a:gd name="T0" fmla="*/ 19 w 19"/>
                <a:gd name="T1" fmla="*/ 14 h 19"/>
                <a:gd name="T2" fmla="*/ 5 w 19"/>
                <a:gd name="T3" fmla="*/ 19 h 19"/>
                <a:gd name="T4" fmla="*/ 0 w 19"/>
                <a:gd name="T5" fmla="*/ 7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7"/>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Freeform 1012">
              <a:extLst>
                <a:ext uri="{FF2B5EF4-FFF2-40B4-BE49-F238E27FC236}">
                  <a16:creationId xmlns:a16="http://schemas.microsoft.com/office/drawing/2014/main" id="{ABC7C969-4A50-4876-9606-B389F9538B2A}"/>
                </a:ext>
              </a:extLst>
            </p:cNvPr>
            <p:cNvSpPr>
              <a:spLocks/>
            </p:cNvSpPr>
            <p:nvPr/>
          </p:nvSpPr>
          <p:spPr bwMode="auto">
            <a:xfrm>
              <a:off x="7062417" y="3268818"/>
              <a:ext cx="51177" cy="53403"/>
            </a:xfrm>
            <a:custGeom>
              <a:avLst/>
              <a:gdLst>
                <a:gd name="T0" fmla="*/ 0 w 23"/>
                <a:gd name="T1" fmla="*/ 17 h 24"/>
                <a:gd name="T2" fmla="*/ 7 w 23"/>
                <a:gd name="T3" fmla="*/ 0 h 24"/>
                <a:gd name="T4" fmla="*/ 23 w 23"/>
                <a:gd name="T5" fmla="*/ 7 h 24"/>
                <a:gd name="T6" fmla="*/ 16 w 23"/>
                <a:gd name="T7" fmla="*/ 24 h 24"/>
                <a:gd name="T8" fmla="*/ 0 w 23"/>
                <a:gd name="T9" fmla="*/ 17 h 24"/>
              </a:gdLst>
              <a:ahLst/>
              <a:cxnLst>
                <a:cxn ang="0">
                  <a:pos x="T0" y="T1"/>
                </a:cxn>
                <a:cxn ang="0">
                  <a:pos x="T2" y="T3"/>
                </a:cxn>
                <a:cxn ang="0">
                  <a:pos x="T4" y="T5"/>
                </a:cxn>
                <a:cxn ang="0">
                  <a:pos x="T6" y="T7"/>
                </a:cxn>
                <a:cxn ang="0">
                  <a:pos x="T8" y="T9"/>
                </a:cxn>
              </a:cxnLst>
              <a:rect l="0" t="0" r="r" b="b"/>
              <a:pathLst>
                <a:path w="23" h="24">
                  <a:moveTo>
                    <a:pt x="0" y="17"/>
                  </a:moveTo>
                  <a:lnTo>
                    <a:pt x="7" y="0"/>
                  </a:lnTo>
                  <a:lnTo>
                    <a:pt x="23" y="7"/>
                  </a:lnTo>
                  <a:lnTo>
                    <a:pt x="16"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1013">
              <a:extLst>
                <a:ext uri="{FF2B5EF4-FFF2-40B4-BE49-F238E27FC236}">
                  <a16:creationId xmlns:a16="http://schemas.microsoft.com/office/drawing/2014/main" id="{D0616F10-EFD7-4A7D-B3D8-A6460FA018BA}"/>
                </a:ext>
              </a:extLst>
            </p:cNvPr>
            <p:cNvSpPr>
              <a:spLocks/>
            </p:cNvSpPr>
            <p:nvPr/>
          </p:nvSpPr>
          <p:spPr bwMode="auto">
            <a:xfrm>
              <a:off x="7077994" y="3406775"/>
              <a:ext cx="35602" cy="37828"/>
            </a:xfrm>
            <a:custGeom>
              <a:avLst/>
              <a:gdLst>
                <a:gd name="T0" fmla="*/ 0 w 16"/>
                <a:gd name="T1" fmla="*/ 5 h 17"/>
                <a:gd name="T2" fmla="*/ 12 w 16"/>
                <a:gd name="T3" fmla="*/ 0 h 17"/>
                <a:gd name="T4" fmla="*/ 16 w 16"/>
                <a:gd name="T5" fmla="*/ 12 h 17"/>
                <a:gd name="T6" fmla="*/ 5 w 16"/>
                <a:gd name="T7" fmla="*/ 17 h 17"/>
                <a:gd name="T8" fmla="*/ 0 w 16"/>
                <a:gd name="T9" fmla="*/ 5 h 17"/>
              </a:gdLst>
              <a:ahLst/>
              <a:cxnLst>
                <a:cxn ang="0">
                  <a:pos x="T0" y="T1"/>
                </a:cxn>
                <a:cxn ang="0">
                  <a:pos x="T2" y="T3"/>
                </a:cxn>
                <a:cxn ang="0">
                  <a:pos x="T4" y="T5"/>
                </a:cxn>
                <a:cxn ang="0">
                  <a:pos x="T6" y="T7"/>
                </a:cxn>
                <a:cxn ang="0">
                  <a:pos x="T8" y="T9"/>
                </a:cxn>
              </a:cxnLst>
              <a:rect l="0" t="0" r="r" b="b"/>
              <a:pathLst>
                <a:path w="16" h="17">
                  <a:moveTo>
                    <a:pt x="0" y="5"/>
                  </a:moveTo>
                  <a:lnTo>
                    <a:pt x="12" y="0"/>
                  </a:lnTo>
                  <a:lnTo>
                    <a:pt x="16"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7" name="Freeform 1014">
              <a:extLst>
                <a:ext uri="{FF2B5EF4-FFF2-40B4-BE49-F238E27FC236}">
                  <a16:creationId xmlns:a16="http://schemas.microsoft.com/office/drawing/2014/main" id="{F39A24C6-306C-4213-B825-20DE978345C9}"/>
                </a:ext>
              </a:extLst>
            </p:cNvPr>
            <p:cNvSpPr>
              <a:spLocks/>
            </p:cNvSpPr>
            <p:nvPr/>
          </p:nvSpPr>
          <p:spPr bwMode="auto">
            <a:xfrm>
              <a:off x="7004564" y="3302194"/>
              <a:ext cx="51177" cy="51178"/>
            </a:xfrm>
            <a:custGeom>
              <a:avLst/>
              <a:gdLst>
                <a:gd name="T0" fmla="*/ 23 w 23"/>
                <a:gd name="T1" fmla="*/ 7 h 23"/>
                <a:gd name="T2" fmla="*/ 16 w 23"/>
                <a:gd name="T3" fmla="*/ 23 h 23"/>
                <a:gd name="T4" fmla="*/ 0 w 23"/>
                <a:gd name="T5" fmla="*/ 16 h 23"/>
                <a:gd name="T6" fmla="*/ 7 w 23"/>
                <a:gd name="T7" fmla="*/ 0 h 23"/>
                <a:gd name="T8" fmla="*/ 23 w 23"/>
                <a:gd name="T9" fmla="*/ 7 h 23"/>
              </a:gdLst>
              <a:ahLst/>
              <a:cxnLst>
                <a:cxn ang="0">
                  <a:pos x="T0" y="T1"/>
                </a:cxn>
                <a:cxn ang="0">
                  <a:pos x="T2" y="T3"/>
                </a:cxn>
                <a:cxn ang="0">
                  <a:pos x="T4" y="T5"/>
                </a:cxn>
                <a:cxn ang="0">
                  <a:pos x="T6" y="T7"/>
                </a:cxn>
                <a:cxn ang="0">
                  <a:pos x="T8" y="T9"/>
                </a:cxn>
              </a:cxnLst>
              <a:rect l="0" t="0" r="r" b="b"/>
              <a:pathLst>
                <a:path w="23" h="23">
                  <a:moveTo>
                    <a:pt x="23" y="7"/>
                  </a:moveTo>
                  <a:lnTo>
                    <a:pt x="16" y="23"/>
                  </a:lnTo>
                  <a:lnTo>
                    <a:pt x="0" y="16"/>
                  </a:lnTo>
                  <a:lnTo>
                    <a:pt x="7" y="0"/>
                  </a:lnTo>
                  <a:lnTo>
                    <a:pt x="23"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1015">
              <a:extLst>
                <a:ext uri="{FF2B5EF4-FFF2-40B4-BE49-F238E27FC236}">
                  <a16:creationId xmlns:a16="http://schemas.microsoft.com/office/drawing/2014/main" id="{6A4CF576-56CE-4F6A-8363-8C36615D2225}"/>
                </a:ext>
              </a:extLst>
            </p:cNvPr>
            <p:cNvSpPr>
              <a:spLocks/>
            </p:cNvSpPr>
            <p:nvPr/>
          </p:nvSpPr>
          <p:spPr bwMode="auto">
            <a:xfrm>
              <a:off x="7046842" y="3344472"/>
              <a:ext cx="42277" cy="42278"/>
            </a:xfrm>
            <a:custGeom>
              <a:avLst/>
              <a:gdLst>
                <a:gd name="T0" fmla="*/ 19 w 19"/>
                <a:gd name="T1" fmla="*/ 14 h 19"/>
                <a:gd name="T2" fmla="*/ 4 w 19"/>
                <a:gd name="T3" fmla="*/ 19 h 19"/>
                <a:gd name="T4" fmla="*/ 0 w 19"/>
                <a:gd name="T5" fmla="*/ 4 h 19"/>
                <a:gd name="T6" fmla="*/ 11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4" y="19"/>
                  </a:lnTo>
                  <a:lnTo>
                    <a:pt x="0" y="4"/>
                  </a:lnTo>
                  <a:lnTo>
                    <a:pt x="11"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Freeform 1016">
              <a:extLst>
                <a:ext uri="{FF2B5EF4-FFF2-40B4-BE49-F238E27FC236}">
                  <a16:creationId xmlns:a16="http://schemas.microsoft.com/office/drawing/2014/main" id="{B8086D40-236A-4C5D-8FF1-56D133ADCABC}"/>
                </a:ext>
              </a:extLst>
            </p:cNvPr>
            <p:cNvSpPr>
              <a:spLocks/>
            </p:cNvSpPr>
            <p:nvPr/>
          </p:nvSpPr>
          <p:spPr bwMode="auto">
            <a:xfrm>
              <a:off x="7129171" y="3475753"/>
              <a:ext cx="37826" cy="42278"/>
            </a:xfrm>
            <a:custGeom>
              <a:avLst/>
              <a:gdLst>
                <a:gd name="T0" fmla="*/ 17 w 17"/>
                <a:gd name="T1" fmla="*/ 14 h 19"/>
                <a:gd name="T2" fmla="*/ 5 w 17"/>
                <a:gd name="T3" fmla="*/ 19 h 19"/>
                <a:gd name="T4" fmla="*/ 0 w 17"/>
                <a:gd name="T5" fmla="*/ 7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7"/>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1017">
              <a:extLst>
                <a:ext uri="{FF2B5EF4-FFF2-40B4-BE49-F238E27FC236}">
                  <a16:creationId xmlns:a16="http://schemas.microsoft.com/office/drawing/2014/main" id="{546BA387-DBEB-4FDE-BD9E-702A14BD942D}"/>
                </a:ext>
              </a:extLst>
            </p:cNvPr>
            <p:cNvSpPr>
              <a:spLocks/>
            </p:cNvSpPr>
            <p:nvPr/>
          </p:nvSpPr>
          <p:spPr bwMode="auto">
            <a:xfrm>
              <a:off x="7124721" y="3402325"/>
              <a:ext cx="53403" cy="46728"/>
            </a:xfrm>
            <a:custGeom>
              <a:avLst/>
              <a:gdLst>
                <a:gd name="T0" fmla="*/ 0 w 24"/>
                <a:gd name="T1" fmla="*/ 14 h 21"/>
                <a:gd name="T2" fmla="*/ 10 w 24"/>
                <a:gd name="T3" fmla="*/ 0 h 21"/>
                <a:gd name="T4" fmla="*/ 24 w 24"/>
                <a:gd name="T5" fmla="*/ 7 h 21"/>
                <a:gd name="T6" fmla="*/ 17 w 24"/>
                <a:gd name="T7" fmla="*/ 21 h 21"/>
                <a:gd name="T8" fmla="*/ 0 w 24"/>
                <a:gd name="T9" fmla="*/ 14 h 21"/>
              </a:gdLst>
              <a:ahLst/>
              <a:cxnLst>
                <a:cxn ang="0">
                  <a:pos x="T0" y="T1"/>
                </a:cxn>
                <a:cxn ang="0">
                  <a:pos x="T2" y="T3"/>
                </a:cxn>
                <a:cxn ang="0">
                  <a:pos x="T4" y="T5"/>
                </a:cxn>
                <a:cxn ang="0">
                  <a:pos x="T6" y="T7"/>
                </a:cxn>
                <a:cxn ang="0">
                  <a:pos x="T8" y="T9"/>
                </a:cxn>
              </a:cxnLst>
              <a:rect l="0" t="0" r="r" b="b"/>
              <a:pathLst>
                <a:path w="24" h="21">
                  <a:moveTo>
                    <a:pt x="0" y="14"/>
                  </a:moveTo>
                  <a:lnTo>
                    <a:pt x="10" y="0"/>
                  </a:lnTo>
                  <a:lnTo>
                    <a:pt x="24" y="7"/>
                  </a:lnTo>
                  <a:lnTo>
                    <a:pt x="17"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1" name="Freeform 1018">
              <a:extLst>
                <a:ext uri="{FF2B5EF4-FFF2-40B4-BE49-F238E27FC236}">
                  <a16:creationId xmlns:a16="http://schemas.microsoft.com/office/drawing/2014/main" id="{7463C26C-F809-4B18-95C3-3689524EC34A}"/>
                </a:ext>
              </a:extLst>
            </p:cNvPr>
            <p:cNvSpPr>
              <a:spLocks/>
            </p:cNvSpPr>
            <p:nvPr/>
          </p:nvSpPr>
          <p:spPr bwMode="auto">
            <a:xfrm>
              <a:off x="7187024" y="3460178"/>
              <a:ext cx="37826" cy="37828"/>
            </a:xfrm>
            <a:custGeom>
              <a:avLst/>
              <a:gdLst>
                <a:gd name="T0" fmla="*/ 0 w 17"/>
                <a:gd name="T1" fmla="*/ 5 h 17"/>
                <a:gd name="T2" fmla="*/ 12 w 17"/>
                <a:gd name="T3" fmla="*/ 0 h 17"/>
                <a:gd name="T4" fmla="*/ 17 w 17"/>
                <a:gd name="T5" fmla="*/ 12 h 17"/>
                <a:gd name="T6" fmla="*/ 5 w 17"/>
                <a:gd name="T7" fmla="*/ 17 h 17"/>
                <a:gd name="T8" fmla="*/ 0 w 17"/>
                <a:gd name="T9" fmla="*/ 5 h 17"/>
              </a:gdLst>
              <a:ahLst/>
              <a:cxnLst>
                <a:cxn ang="0">
                  <a:pos x="T0" y="T1"/>
                </a:cxn>
                <a:cxn ang="0">
                  <a:pos x="T2" y="T3"/>
                </a:cxn>
                <a:cxn ang="0">
                  <a:pos x="T4" y="T5"/>
                </a:cxn>
                <a:cxn ang="0">
                  <a:pos x="T6" y="T7"/>
                </a:cxn>
                <a:cxn ang="0">
                  <a:pos x="T8" y="T9"/>
                </a:cxn>
              </a:cxnLst>
              <a:rect l="0" t="0" r="r" b="b"/>
              <a:pathLst>
                <a:path w="17" h="17">
                  <a:moveTo>
                    <a:pt x="0" y="5"/>
                  </a:moveTo>
                  <a:lnTo>
                    <a:pt x="12" y="0"/>
                  </a:lnTo>
                  <a:lnTo>
                    <a:pt x="17"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2" name="Freeform 1019">
              <a:extLst>
                <a:ext uri="{FF2B5EF4-FFF2-40B4-BE49-F238E27FC236}">
                  <a16:creationId xmlns:a16="http://schemas.microsoft.com/office/drawing/2014/main" id="{0DAE8AA9-BAE6-4942-84B5-73FB16397BAC}"/>
                </a:ext>
              </a:extLst>
            </p:cNvPr>
            <p:cNvSpPr>
              <a:spLocks/>
            </p:cNvSpPr>
            <p:nvPr/>
          </p:nvSpPr>
          <p:spPr bwMode="auto">
            <a:xfrm>
              <a:off x="7129171" y="3475753"/>
              <a:ext cx="42277" cy="42278"/>
            </a:xfrm>
            <a:custGeom>
              <a:avLst/>
              <a:gdLst>
                <a:gd name="T0" fmla="*/ 19 w 19"/>
                <a:gd name="T1" fmla="*/ 14 h 19"/>
                <a:gd name="T2" fmla="*/ 5 w 19"/>
                <a:gd name="T3" fmla="*/ 19 h 19"/>
                <a:gd name="T4" fmla="*/ 0 w 19"/>
                <a:gd name="T5" fmla="*/ 7 h 19"/>
                <a:gd name="T6" fmla="*/ 15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7"/>
                  </a:lnTo>
                  <a:lnTo>
                    <a:pt x="15"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1020">
              <a:extLst>
                <a:ext uri="{FF2B5EF4-FFF2-40B4-BE49-F238E27FC236}">
                  <a16:creationId xmlns:a16="http://schemas.microsoft.com/office/drawing/2014/main" id="{0F982EAA-E2A5-4847-B43E-F5BD4AC91009}"/>
                </a:ext>
              </a:extLst>
            </p:cNvPr>
            <p:cNvSpPr>
              <a:spLocks/>
            </p:cNvSpPr>
            <p:nvPr/>
          </p:nvSpPr>
          <p:spPr bwMode="auto">
            <a:xfrm>
              <a:off x="7182574" y="3268818"/>
              <a:ext cx="53403" cy="53403"/>
            </a:xfrm>
            <a:custGeom>
              <a:avLst/>
              <a:gdLst>
                <a:gd name="T0" fmla="*/ 0 w 24"/>
                <a:gd name="T1" fmla="*/ 17 h 24"/>
                <a:gd name="T2" fmla="*/ 7 w 24"/>
                <a:gd name="T3" fmla="*/ 0 h 24"/>
                <a:gd name="T4" fmla="*/ 24 w 24"/>
                <a:gd name="T5" fmla="*/ 7 h 24"/>
                <a:gd name="T6" fmla="*/ 17 w 24"/>
                <a:gd name="T7" fmla="*/ 24 h 24"/>
                <a:gd name="T8" fmla="*/ 0 w 24"/>
                <a:gd name="T9" fmla="*/ 17 h 24"/>
              </a:gdLst>
              <a:ahLst/>
              <a:cxnLst>
                <a:cxn ang="0">
                  <a:pos x="T0" y="T1"/>
                </a:cxn>
                <a:cxn ang="0">
                  <a:pos x="T2" y="T3"/>
                </a:cxn>
                <a:cxn ang="0">
                  <a:pos x="T4" y="T5"/>
                </a:cxn>
                <a:cxn ang="0">
                  <a:pos x="T6" y="T7"/>
                </a:cxn>
                <a:cxn ang="0">
                  <a:pos x="T8" y="T9"/>
                </a:cxn>
              </a:cxnLst>
              <a:rect l="0" t="0" r="r" b="b"/>
              <a:pathLst>
                <a:path w="24" h="24">
                  <a:moveTo>
                    <a:pt x="0" y="17"/>
                  </a:moveTo>
                  <a:lnTo>
                    <a:pt x="7" y="0"/>
                  </a:lnTo>
                  <a:lnTo>
                    <a:pt x="24" y="7"/>
                  </a:lnTo>
                  <a:lnTo>
                    <a:pt x="17"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4" name="Freeform 1021">
              <a:extLst>
                <a:ext uri="{FF2B5EF4-FFF2-40B4-BE49-F238E27FC236}">
                  <a16:creationId xmlns:a16="http://schemas.microsoft.com/office/drawing/2014/main" id="{451CB2BD-FA38-4C60-8FE5-9B00336F81CA}"/>
                </a:ext>
              </a:extLst>
            </p:cNvPr>
            <p:cNvSpPr>
              <a:spLocks/>
            </p:cNvSpPr>
            <p:nvPr/>
          </p:nvSpPr>
          <p:spPr bwMode="auto">
            <a:xfrm>
              <a:off x="7198151" y="3406775"/>
              <a:ext cx="42277" cy="37828"/>
            </a:xfrm>
            <a:custGeom>
              <a:avLst/>
              <a:gdLst>
                <a:gd name="T0" fmla="*/ 0 w 19"/>
                <a:gd name="T1" fmla="*/ 5 h 17"/>
                <a:gd name="T2" fmla="*/ 14 w 19"/>
                <a:gd name="T3" fmla="*/ 0 h 17"/>
                <a:gd name="T4" fmla="*/ 19 w 19"/>
                <a:gd name="T5" fmla="*/ 12 h 17"/>
                <a:gd name="T6" fmla="*/ 5 w 19"/>
                <a:gd name="T7" fmla="*/ 17 h 17"/>
                <a:gd name="T8" fmla="*/ 0 w 19"/>
                <a:gd name="T9" fmla="*/ 5 h 17"/>
              </a:gdLst>
              <a:ahLst/>
              <a:cxnLst>
                <a:cxn ang="0">
                  <a:pos x="T0" y="T1"/>
                </a:cxn>
                <a:cxn ang="0">
                  <a:pos x="T2" y="T3"/>
                </a:cxn>
                <a:cxn ang="0">
                  <a:pos x="T4" y="T5"/>
                </a:cxn>
                <a:cxn ang="0">
                  <a:pos x="T6" y="T7"/>
                </a:cxn>
                <a:cxn ang="0">
                  <a:pos x="T8" y="T9"/>
                </a:cxn>
              </a:cxnLst>
              <a:rect l="0" t="0" r="r" b="b"/>
              <a:pathLst>
                <a:path w="19" h="17">
                  <a:moveTo>
                    <a:pt x="0" y="5"/>
                  </a:moveTo>
                  <a:lnTo>
                    <a:pt x="14" y="0"/>
                  </a:lnTo>
                  <a:lnTo>
                    <a:pt x="19"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1022">
              <a:extLst>
                <a:ext uri="{FF2B5EF4-FFF2-40B4-BE49-F238E27FC236}">
                  <a16:creationId xmlns:a16="http://schemas.microsoft.com/office/drawing/2014/main" id="{1FF77D1D-97FB-437A-98A0-387A72DBBC16}"/>
                </a:ext>
              </a:extLst>
            </p:cNvPr>
            <p:cNvSpPr>
              <a:spLocks/>
            </p:cNvSpPr>
            <p:nvPr/>
          </p:nvSpPr>
          <p:spPr bwMode="auto">
            <a:xfrm>
              <a:off x="7124721" y="3302194"/>
              <a:ext cx="53403" cy="51178"/>
            </a:xfrm>
            <a:custGeom>
              <a:avLst/>
              <a:gdLst>
                <a:gd name="T0" fmla="*/ 24 w 24"/>
                <a:gd name="T1" fmla="*/ 7 h 23"/>
                <a:gd name="T2" fmla="*/ 17 w 24"/>
                <a:gd name="T3" fmla="*/ 23 h 23"/>
                <a:gd name="T4" fmla="*/ 0 w 24"/>
                <a:gd name="T5" fmla="*/ 16 h 23"/>
                <a:gd name="T6" fmla="*/ 7 w 24"/>
                <a:gd name="T7" fmla="*/ 0 h 23"/>
                <a:gd name="T8" fmla="*/ 24 w 24"/>
                <a:gd name="T9" fmla="*/ 7 h 23"/>
              </a:gdLst>
              <a:ahLst/>
              <a:cxnLst>
                <a:cxn ang="0">
                  <a:pos x="T0" y="T1"/>
                </a:cxn>
                <a:cxn ang="0">
                  <a:pos x="T2" y="T3"/>
                </a:cxn>
                <a:cxn ang="0">
                  <a:pos x="T4" y="T5"/>
                </a:cxn>
                <a:cxn ang="0">
                  <a:pos x="T6" y="T7"/>
                </a:cxn>
                <a:cxn ang="0">
                  <a:pos x="T8" y="T9"/>
                </a:cxn>
              </a:cxnLst>
              <a:rect l="0" t="0" r="r" b="b"/>
              <a:pathLst>
                <a:path w="24" h="23">
                  <a:moveTo>
                    <a:pt x="24" y="7"/>
                  </a:moveTo>
                  <a:lnTo>
                    <a:pt x="17" y="23"/>
                  </a:lnTo>
                  <a:lnTo>
                    <a:pt x="0" y="16"/>
                  </a:lnTo>
                  <a:lnTo>
                    <a:pt x="7" y="0"/>
                  </a:lnTo>
                  <a:lnTo>
                    <a:pt x="24"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6" name="Freeform 1023">
              <a:extLst>
                <a:ext uri="{FF2B5EF4-FFF2-40B4-BE49-F238E27FC236}">
                  <a16:creationId xmlns:a16="http://schemas.microsoft.com/office/drawing/2014/main" id="{6994071C-9427-45ED-AAD6-7F29A158A27B}"/>
                </a:ext>
              </a:extLst>
            </p:cNvPr>
            <p:cNvSpPr>
              <a:spLocks/>
            </p:cNvSpPr>
            <p:nvPr/>
          </p:nvSpPr>
          <p:spPr bwMode="auto">
            <a:xfrm>
              <a:off x="7166999" y="3344472"/>
              <a:ext cx="42277" cy="42278"/>
            </a:xfrm>
            <a:custGeom>
              <a:avLst/>
              <a:gdLst>
                <a:gd name="T0" fmla="*/ 19 w 19"/>
                <a:gd name="T1" fmla="*/ 14 h 19"/>
                <a:gd name="T2" fmla="*/ 5 w 19"/>
                <a:gd name="T3" fmla="*/ 19 h 19"/>
                <a:gd name="T4" fmla="*/ 0 w 19"/>
                <a:gd name="T5" fmla="*/ 4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4"/>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7" name="Freeform 1024">
              <a:extLst>
                <a:ext uri="{FF2B5EF4-FFF2-40B4-BE49-F238E27FC236}">
                  <a16:creationId xmlns:a16="http://schemas.microsoft.com/office/drawing/2014/main" id="{0ADDC3BC-EC9D-4FBC-AD46-3FB950922001}"/>
                </a:ext>
              </a:extLst>
            </p:cNvPr>
            <p:cNvSpPr>
              <a:spLocks/>
            </p:cNvSpPr>
            <p:nvPr/>
          </p:nvSpPr>
          <p:spPr bwMode="auto">
            <a:xfrm>
              <a:off x="7251554" y="3475753"/>
              <a:ext cx="42277" cy="42278"/>
            </a:xfrm>
            <a:custGeom>
              <a:avLst/>
              <a:gdLst>
                <a:gd name="T0" fmla="*/ 19 w 19"/>
                <a:gd name="T1" fmla="*/ 14 h 19"/>
                <a:gd name="T2" fmla="*/ 5 w 19"/>
                <a:gd name="T3" fmla="*/ 19 h 19"/>
                <a:gd name="T4" fmla="*/ 0 w 19"/>
                <a:gd name="T5" fmla="*/ 7 h 19"/>
                <a:gd name="T6" fmla="*/ 12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7"/>
                  </a:lnTo>
                  <a:lnTo>
                    <a:pt x="12"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1025">
              <a:extLst>
                <a:ext uri="{FF2B5EF4-FFF2-40B4-BE49-F238E27FC236}">
                  <a16:creationId xmlns:a16="http://schemas.microsoft.com/office/drawing/2014/main" id="{0E2E7B54-295D-427A-BC69-574B99A8D9C0}"/>
                </a:ext>
              </a:extLst>
            </p:cNvPr>
            <p:cNvSpPr>
              <a:spLocks/>
            </p:cNvSpPr>
            <p:nvPr/>
          </p:nvSpPr>
          <p:spPr bwMode="auto">
            <a:xfrm>
              <a:off x="7251554" y="3402325"/>
              <a:ext cx="51177" cy="46728"/>
            </a:xfrm>
            <a:custGeom>
              <a:avLst/>
              <a:gdLst>
                <a:gd name="T0" fmla="*/ 0 w 23"/>
                <a:gd name="T1" fmla="*/ 14 h 21"/>
                <a:gd name="T2" fmla="*/ 7 w 23"/>
                <a:gd name="T3" fmla="*/ 0 h 21"/>
                <a:gd name="T4" fmla="*/ 23 w 23"/>
                <a:gd name="T5" fmla="*/ 7 h 21"/>
                <a:gd name="T6" fmla="*/ 16 w 23"/>
                <a:gd name="T7" fmla="*/ 21 h 21"/>
                <a:gd name="T8" fmla="*/ 0 w 23"/>
                <a:gd name="T9" fmla="*/ 14 h 21"/>
              </a:gdLst>
              <a:ahLst/>
              <a:cxnLst>
                <a:cxn ang="0">
                  <a:pos x="T0" y="T1"/>
                </a:cxn>
                <a:cxn ang="0">
                  <a:pos x="T2" y="T3"/>
                </a:cxn>
                <a:cxn ang="0">
                  <a:pos x="T4" y="T5"/>
                </a:cxn>
                <a:cxn ang="0">
                  <a:pos x="T6" y="T7"/>
                </a:cxn>
                <a:cxn ang="0">
                  <a:pos x="T8" y="T9"/>
                </a:cxn>
              </a:cxnLst>
              <a:rect l="0" t="0" r="r" b="b"/>
              <a:pathLst>
                <a:path w="23" h="21">
                  <a:moveTo>
                    <a:pt x="0" y="14"/>
                  </a:moveTo>
                  <a:lnTo>
                    <a:pt x="7" y="0"/>
                  </a:lnTo>
                  <a:lnTo>
                    <a:pt x="23" y="7"/>
                  </a:lnTo>
                  <a:lnTo>
                    <a:pt x="16"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9" name="Freeform 1026">
              <a:extLst>
                <a:ext uri="{FF2B5EF4-FFF2-40B4-BE49-F238E27FC236}">
                  <a16:creationId xmlns:a16="http://schemas.microsoft.com/office/drawing/2014/main" id="{82F0B2F7-0359-4E58-B36C-06F1D9D1E2AE}"/>
                </a:ext>
              </a:extLst>
            </p:cNvPr>
            <p:cNvSpPr>
              <a:spLocks/>
            </p:cNvSpPr>
            <p:nvPr/>
          </p:nvSpPr>
          <p:spPr bwMode="auto">
            <a:xfrm>
              <a:off x="7367260" y="3402325"/>
              <a:ext cx="51177" cy="46728"/>
            </a:xfrm>
            <a:custGeom>
              <a:avLst/>
              <a:gdLst>
                <a:gd name="T0" fmla="*/ 0 w 23"/>
                <a:gd name="T1" fmla="*/ 14 h 21"/>
                <a:gd name="T2" fmla="*/ 7 w 23"/>
                <a:gd name="T3" fmla="*/ 0 h 21"/>
                <a:gd name="T4" fmla="*/ 23 w 23"/>
                <a:gd name="T5" fmla="*/ 7 h 21"/>
                <a:gd name="T6" fmla="*/ 16 w 23"/>
                <a:gd name="T7" fmla="*/ 21 h 21"/>
                <a:gd name="T8" fmla="*/ 0 w 23"/>
                <a:gd name="T9" fmla="*/ 14 h 21"/>
              </a:gdLst>
              <a:ahLst/>
              <a:cxnLst>
                <a:cxn ang="0">
                  <a:pos x="T0" y="T1"/>
                </a:cxn>
                <a:cxn ang="0">
                  <a:pos x="T2" y="T3"/>
                </a:cxn>
                <a:cxn ang="0">
                  <a:pos x="T4" y="T5"/>
                </a:cxn>
                <a:cxn ang="0">
                  <a:pos x="T6" y="T7"/>
                </a:cxn>
                <a:cxn ang="0">
                  <a:pos x="T8" y="T9"/>
                </a:cxn>
              </a:cxnLst>
              <a:rect l="0" t="0" r="r" b="b"/>
              <a:pathLst>
                <a:path w="23" h="21">
                  <a:moveTo>
                    <a:pt x="0" y="14"/>
                  </a:moveTo>
                  <a:lnTo>
                    <a:pt x="7" y="0"/>
                  </a:lnTo>
                  <a:lnTo>
                    <a:pt x="23" y="7"/>
                  </a:lnTo>
                  <a:lnTo>
                    <a:pt x="16" y="21"/>
                  </a:lnTo>
                  <a:lnTo>
                    <a:pt x="0"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1027">
              <a:extLst>
                <a:ext uri="{FF2B5EF4-FFF2-40B4-BE49-F238E27FC236}">
                  <a16:creationId xmlns:a16="http://schemas.microsoft.com/office/drawing/2014/main" id="{8E3AA27B-543F-401A-88E6-6C45043D4C09}"/>
                </a:ext>
              </a:extLst>
            </p:cNvPr>
            <p:cNvSpPr>
              <a:spLocks/>
            </p:cNvSpPr>
            <p:nvPr/>
          </p:nvSpPr>
          <p:spPr bwMode="auto">
            <a:xfrm>
              <a:off x="7309407" y="3460178"/>
              <a:ext cx="35602" cy="37828"/>
            </a:xfrm>
            <a:custGeom>
              <a:avLst/>
              <a:gdLst>
                <a:gd name="T0" fmla="*/ 0 w 16"/>
                <a:gd name="T1" fmla="*/ 5 h 17"/>
                <a:gd name="T2" fmla="*/ 12 w 16"/>
                <a:gd name="T3" fmla="*/ 0 h 17"/>
                <a:gd name="T4" fmla="*/ 16 w 16"/>
                <a:gd name="T5" fmla="*/ 12 h 17"/>
                <a:gd name="T6" fmla="*/ 5 w 16"/>
                <a:gd name="T7" fmla="*/ 17 h 17"/>
                <a:gd name="T8" fmla="*/ 0 w 16"/>
                <a:gd name="T9" fmla="*/ 5 h 17"/>
              </a:gdLst>
              <a:ahLst/>
              <a:cxnLst>
                <a:cxn ang="0">
                  <a:pos x="T0" y="T1"/>
                </a:cxn>
                <a:cxn ang="0">
                  <a:pos x="T2" y="T3"/>
                </a:cxn>
                <a:cxn ang="0">
                  <a:pos x="T4" y="T5"/>
                </a:cxn>
                <a:cxn ang="0">
                  <a:pos x="T6" y="T7"/>
                </a:cxn>
                <a:cxn ang="0">
                  <a:pos x="T8" y="T9"/>
                </a:cxn>
              </a:cxnLst>
              <a:rect l="0" t="0" r="r" b="b"/>
              <a:pathLst>
                <a:path w="16" h="17">
                  <a:moveTo>
                    <a:pt x="0" y="5"/>
                  </a:moveTo>
                  <a:lnTo>
                    <a:pt x="12" y="0"/>
                  </a:lnTo>
                  <a:lnTo>
                    <a:pt x="16" y="12"/>
                  </a:lnTo>
                  <a:lnTo>
                    <a:pt x="5"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1" name="Freeform 1028">
              <a:extLst>
                <a:ext uri="{FF2B5EF4-FFF2-40B4-BE49-F238E27FC236}">
                  <a16:creationId xmlns:a16="http://schemas.microsoft.com/office/drawing/2014/main" id="{AB4C4AB7-3AC2-4908-BDB6-A1759B454841}"/>
                </a:ext>
              </a:extLst>
            </p:cNvPr>
            <p:cNvSpPr>
              <a:spLocks/>
            </p:cNvSpPr>
            <p:nvPr/>
          </p:nvSpPr>
          <p:spPr bwMode="auto">
            <a:xfrm>
              <a:off x="7256004" y="3475753"/>
              <a:ext cx="37826" cy="42278"/>
            </a:xfrm>
            <a:custGeom>
              <a:avLst/>
              <a:gdLst>
                <a:gd name="T0" fmla="*/ 17 w 17"/>
                <a:gd name="T1" fmla="*/ 14 h 19"/>
                <a:gd name="T2" fmla="*/ 5 w 17"/>
                <a:gd name="T3" fmla="*/ 19 h 19"/>
                <a:gd name="T4" fmla="*/ 0 w 17"/>
                <a:gd name="T5" fmla="*/ 7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7"/>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1029">
              <a:extLst>
                <a:ext uri="{FF2B5EF4-FFF2-40B4-BE49-F238E27FC236}">
                  <a16:creationId xmlns:a16="http://schemas.microsoft.com/office/drawing/2014/main" id="{AC5CBC76-8A28-4E72-8CAE-15E234291B23}"/>
                </a:ext>
              </a:extLst>
            </p:cNvPr>
            <p:cNvSpPr>
              <a:spLocks/>
            </p:cNvSpPr>
            <p:nvPr/>
          </p:nvSpPr>
          <p:spPr bwMode="auto">
            <a:xfrm>
              <a:off x="7302731" y="3268818"/>
              <a:ext cx="53403" cy="53403"/>
            </a:xfrm>
            <a:custGeom>
              <a:avLst/>
              <a:gdLst>
                <a:gd name="T0" fmla="*/ 0 w 24"/>
                <a:gd name="T1" fmla="*/ 17 h 24"/>
                <a:gd name="T2" fmla="*/ 8 w 24"/>
                <a:gd name="T3" fmla="*/ 0 h 24"/>
                <a:gd name="T4" fmla="*/ 24 w 24"/>
                <a:gd name="T5" fmla="*/ 7 h 24"/>
                <a:gd name="T6" fmla="*/ 17 w 24"/>
                <a:gd name="T7" fmla="*/ 24 h 24"/>
                <a:gd name="T8" fmla="*/ 0 w 24"/>
                <a:gd name="T9" fmla="*/ 17 h 24"/>
              </a:gdLst>
              <a:ahLst/>
              <a:cxnLst>
                <a:cxn ang="0">
                  <a:pos x="T0" y="T1"/>
                </a:cxn>
                <a:cxn ang="0">
                  <a:pos x="T2" y="T3"/>
                </a:cxn>
                <a:cxn ang="0">
                  <a:pos x="T4" y="T5"/>
                </a:cxn>
                <a:cxn ang="0">
                  <a:pos x="T6" y="T7"/>
                </a:cxn>
                <a:cxn ang="0">
                  <a:pos x="T8" y="T9"/>
                </a:cxn>
              </a:cxnLst>
              <a:rect l="0" t="0" r="r" b="b"/>
              <a:pathLst>
                <a:path w="24" h="24">
                  <a:moveTo>
                    <a:pt x="0" y="17"/>
                  </a:moveTo>
                  <a:lnTo>
                    <a:pt x="8" y="0"/>
                  </a:lnTo>
                  <a:lnTo>
                    <a:pt x="24" y="7"/>
                  </a:lnTo>
                  <a:lnTo>
                    <a:pt x="17"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1030">
              <a:extLst>
                <a:ext uri="{FF2B5EF4-FFF2-40B4-BE49-F238E27FC236}">
                  <a16:creationId xmlns:a16="http://schemas.microsoft.com/office/drawing/2014/main" id="{D108DD5D-D477-4A70-A0B8-0457B03FFA88}"/>
                </a:ext>
              </a:extLst>
            </p:cNvPr>
            <p:cNvSpPr>
              <a:spLocks/>
            </p:cNvSpPr>
            <p:nvPr/>
          </p:nvSpPr>
          <p:spPr bwMode="auto">
            <a:xfrm>
              <a:off x="7360584" y="3268818"/>
              <a:ext cx="53403" cy="53403"/>
            </a:xfrm>
            <a:custGeom>
              <a:avLst/>
              <a:gdLst>
                <a:gd name="T0" fmla="*/ 0 w 24"/>
                <a:gd name="T1" fmla="*/ 17 h 24"/>
                <a:gd name="T2" fmla="*/ 8 w 24"/>
                <a:gd name="T3" fmla="*/ 0 h 24"/>
                <a:gd name="T4" fmla="*/ 24 w 24"/>
                <a:gd name="T5" fmla="*/ 7 h 24"/>
                <a:gd name="T6" fmla="*/ 17 w 24"/>
                <a:gd name="T7" fmla="*/ 24 h 24"/>
                <a:gd name="T8" fmla="*/ 0 w 24"/>
                <a:gd name="T9" fmla="*/ 17 h 24"/>
              </a:gdLst>
              <a:ahLst/>
              <a:cxnLst>
                <a:cxn ang="0">
                  <a:pos x="T0" y="T1"/>
                </a:cxn>
                <a:cxn ang="0">
                  <a:pos x="T2" y="T3"/>
                </a:cxn>
                <a:cxn ang="0">
                  <a:pos x="T4" y="T5"/>
                </a:cxn>
                <a:cxn ang="0">
                  <a:pos x="T6" y="T7"/>
                </a:cxn>
                <a:cxn ang="0">
                  <a:pos x="T8" y="T9"/>
                </a:cxn>
              </a:cxnLst>
              <a:rect l="0" t="0" r="r" b="b"/>
              <a:pathLst>
                <a:path w="24" h="24">
                  <a:moveTo>
                    <a:pt x="0" y="17"/>
                  </a:moveTo>
                  <a:lnTo>
                    <a:pt x="8" y="0"/>
                  </a:lnTo>
                  <a:lnTo>
                    <a:pt x="24" y="7"/>
                  </a:lnTo>
                  <a:lnTo>
                    <a:pt x="17" y="24"/>
                  </a:lnTo>
                  <a:lnTo>
                    <a:pt x="0" y="1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4" name="Freeform 1031">
              <a:extLst>
                <a:ext uri="{FF2B5EF4-FFF2-40B4-BE49-F238E27FC236}">
                  <a16:creationId xmlns:a16="http://schemas.microsoft.com/office/drawing/2014/main" id="{71BC8B03-5C8C-4050-AE01-BC12D2BA548F}"/>
                </a:ext>
              </a:extLst>
            </p:cNvPr>
            <p:cNvSpPr>
              <a:spLocks/>
            </p:cNvSpPr>
            <p:nvPr/>
          </p:nvSpPr>
          <p:spPr bwMode="auto">
            <a:xfrm>
              <a:off x="7320532" y="3406775"/>
              <a:ext cx="40052" cy="37828"/>
            </a:xfrm>
            <a:custGeom>
              <a:avLst/>
              <a:gdLst>
                <a:gd name="T0" fmla="*/ 0 w 18"/>
                <a:gd name="T1" fmla="*/ 5 h 17"/>
                <a:gd name="T2" fmla="*/ 14 w 18"/>
                <a:gd name="T3" fmla="*/ 0 h 17"/>
                <a:gd name="T4" fmla="*/ 18 w 18"/>
                <a:gd name="T5" fmla="*/ 12 h 17"/>
                <a:gd name="T6" fmla="*/ 4 w 18"/>
                <a:gd name="T7" fmla="*/ 17 h 17"/>
                <a:gd name="T8" fmla="*/ 0 w 18"/>
                <a:gd name="T9" fmla="*/ 5 h 17"/>
              </a:gdLst>
              <a:ahLst/>
              <a:cxnLst>
                <a:cxn ang="0">
                  <a:pos x="T0" y="T1"/>
                </a:cxn>
                <a:cxn ang="0">
                  <a:pos x="T2" y="T3"/>
                </a:cxn>
                <a:cxn ang="0">
                  <a:pos x="T4" y="T5"/>
                </a:cxn>
                <a:cxn ang="0">
                  <a:pos x="T6" y="T7"/>
                </a:cxn>
                <a:cxn ang="0">
                  <a:pos x="T8" y="T9"/>
                </a:cxn>
              </a:cxnLst>
              <a:rect l="0" t="0" r="r" b="b"/>
              <a:pathLst>
                <a:path w="18" h="17">
                  <a:moveTo>
                    <a:pt x="0" y="5"/>
                  </a:moveTo>
                  <a:lnTo>
                    <a:pt x="14" y="0"/>
                  </a:lnTo>
                  <a:lnTo>
                    <a:pt x="18" y="12"/>
                  </a:lnTo>
                  <a:lnTo>
                    <a:pt x="4" y="17"/>
                  </a:lnTo>
                  <a:lnTo>
                    <a:pt x="0" y="5"/>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5" name="Freeform 1032">
              <a:extLst>
                <a:ext uri="{FF2B5EF4-FFF2-40B4-BE49-F238E27FC236}">
                  <a16:creationId xmlns:a16="http://schemas.microsoft.com/office/drawing/2014/main" id="{F83476B0-CB14-4214-A113-EC3B8195D7A6}"/>
                </a:ext>
              </a:extLst>
            </p:cNvPr>
            <p:cNvSpPr>
              <a:spLocks/>
            </p:cNvSpPr>
            <p:nvPr/>
          </p:nvSpPr>
          <p:spPr bwMode="auto">
            <a:xfrm>
              <a:off x="7244878" y="3302194"/>
              <a:ext cx="53403" cy="51178"/>
            </a:xfrm>
            <a:custGeom>
              <a:avLst/>
              <a:gdLst>
                <a:gd name="T0" fmla="*/ 24 w 24"/>
                <a:gd name="T1" fmla="*/ 7 h 23"/>
                <a:gd name="T2" fmla="*/ 17 w 24"/>
                <a:gd name="T3" fmla="*/ 23 h 23"/>
                <a:gd name="T4" fmla="*/ 0 w 24"/>
                <a:gd name="T5" fmla="*/ 16 h 23"/>
                <a:gd name="T6" fmla="*/ 8 w 24"/>
                <a:gd name="T7" fmla="*/ 0 h 23"/>
                <a:gd name="T8" fmla="*/ 24 w 24"/>
                <a:gd name="T9" fmla="*/ 7 h 23"/>
              </a:gdLst>
              <a:ahLst/>
              <a:cxnLst>
                <a:cxn ang="0">
                  <a:pos x="T0" y="T1"/>
                </a:cxn>
                <a:cxn ang="0">
                  <a:pos x="T2" y="T3"/>
                </a:cxn>
                <a:cxn ang="0">
                  <a:pos x="T4" y="T5"/>
                </a:cxn>
                <a:cxn ang="0">
                  <a:pos x="T6" y="T7"/>
                </a:cxn>
                <a:cxn ang="0">
                  <a:pos x="T8" y="T9"/>
                </a:cxn>
              </a:cxnLst>
              <a:rect l="0" t="0" r="r" b="b"/>
              <a:pathLst>
                <a:path w="24" h="23">
                  <a:moveTo>
                    <a:pt x="24" y="7"/>
                  </a:moveTo>
                  <a:lnTo>
                    <a:pt x="17" y="23"/>
                  </a:lnTo>
                  <a:lnTo>
                    <a:pt x="0" y="16"/>
                  </a:lnTo>
                  <a:lnTo>
                    <a:pt x="8" y="0"/>
                  </a:lnTo>
                  <a:lnTo>
                    <a:pt x="24" y="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1033">
              <a:extLst>
                <a:ext uri="{FF2B5EF4-FFF2-40B4-BE49-F238E27FC236}">
                  <a16:creationId xmlns:a16="http://schemas.microsoft.com/office/drawing/2014/main" id="{FAD65CCA-8C7F-467D-BFC0-C6B57ABDA011}"/>
                </a:ext>
              </a:extLst>
            </p:cNvPr>
            <p:cNvSpPr>
              <a:spLocks/>
            </p:cNvSpPr>
            <p:nvPr/>
          </p:nvSpPr>
          <p:spPr bwMode="auto">
            <a:xfrm>
              <a:off x="7293831" y="3344472"/>
              <a:ext cx="35602" cy="42278"/>
            </a:xfrm>
            <a:custGeom>
              <a:avLst/>
              <a:gdLst>
                <a:gd name="T0" fmla="*/ 16 w 16"/>
                <a:gd name="T1" fmla="*/ 14 h 19"/>
                <a:gd name="T2" fmla="*/ 4 w 16"/>
                <a:gd name="T3" fmla="*/ 19 h 19"/>
                <a:gd name="T4" fmla="*/ 0 w 16"/>
                <a:gd name="T5" fmla="*/ 4 h 19"/>
                <a:gd name="T6" fmla="*/ 12 w 16"/>
                <a:gd name="T7" fmla="*/ 0 h 19"/>
                <a:gd name="T8" fmla="*/ 16 w 16"/>
                <a:gd name="T9" fmla="*/ 14 h 19"/>
              </a:gdLst>
              <a:ahLst/>
              <a:cxnLst>
                <a:cxn ang="0">
                  <a:pos x="T0" y="T1"/>
                </a:cxn>
                <a:cxn ang="0">
                  <a:pos x="T2" y="T3"/>
                </a:cxn>
                <a:cxn ang="0">
                  <a:pos x="T4" y="T5"/>
                </a:cxn>
                <a:cxn ang="0">
                  <a:pos x="T6" y="T7"/>
                </a:cxn>
                <a:cxn ang="0">
                  <a:pos x="T8" y="T9"/>
                </a:cxn>
              </a:cxnLst>
              <a:rect l="0" t="0" r="r" b="b"/>
              <a:pathLst>
                <a:path w="16" h="19">
                  <a:moveTo>
                    <a:pt x="16" y="14"/>
                  </a:moveTo>
                  <a:lnTo>
                    <a:pt x="4" y="19"/>
                  </a:lnTo>
                  <a:lnTo>
                    <a:pt x="0" y="4"/>
                  </a:lnTo>
                  <a:lnTo>
                    <a:pt x="12" y="0"/>
                  </a:lnTo>
                  <a:lnTo>
                    <a:pt x="16"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7" name="Freeform 1034">
              <a:extLst>
                <a:ext uri="{FF2B5EF4-FFF2-40B4-BE49-F238E27FC236}">
                  <a16:creationId xmlns:a16="http://schemas.microsoft.com/office/drawing/2014/main" id="{40B869A5-D3A9-42AB-9DEC-C47A86128F5A}"/>
                </a:ext>
              </a:extLst>
            </p:cNvPr>
            <p:cNvSpPr>
              <a:spLocks/>
            </p:cNvSpPr>
            <p:nvPr/>
          </p:nvSpPr>
          <p:spPr bwMode="auto">
            <a:xfrm>
              <a:off x="7345009" y="3344472"/>
              <a:ext cx="37826" cy="42278"/>
            </a:xfrm>
            <a:custGeom>
              <a:avLst/>
              <a:gdLst>
                <a:gd name="T0" fmla="*/ 17 w 17"/>
                <a:gd name="T1" fmla="*/ 14 h 19"/>
                <a:gd name="T2" fmla="*/ 5 w 17"/>
                <a:gd name="T3" fmla="*/ 19 h 19"/>
                <a:gd name="T4" fmla="*/ 0 w 17"/>
                <a:gd name="T5" fmla="*/ 4 h 19"/>
                <a:gd name="T6" fmla="*/ 12 w 17"/>
                <a:gd name="T7" fmla="*/ 0 h 19"/>
                <a:gd name="T8" fmla="*/ 17 w 17"/>
                <a:gd name="T9" fmla="*/ 14 h 19"/>
              </a:gdLst>
              <a:ahLst/>
              <a:cxnLst>
                <a:cxn ang="0">
                  <a:pos x="T0" y="T1"/>
                </a:cxn>
                <a:cxn ang="0">
                  <a:pos x="T2" y="T3"/>
                </a:cxn>
                <a:cxn ang="0">
                  <a:pos x="T4" y="T5"/>
                </a:cxn>
                <a:cxn ang="0">
                  <a:pos x="T6" y="T7"/>
                </a:cxn>
                <a:cxn ang="0">
                  <a:pos x="T8" y="T9"/>
                </a:cxn>
              </a:cxnLst>
              <a:rect l="0" t="0" r="r" b="b"/>
              <a:pathLst>
                <a:path w="17" h="19">
                  <a:moveTo>
                    <a:pt x="17" y="14"/>
                  </a:moveTo>
                  <a:lnTo>
                    <a:pt x="5" y="19"/>
                  </a:lnTo>
                  <a:lnTo>
                    <a:pt x="0" y="4"/>
                  </a:lnTo>
                  <a:lnTo>
                    <a:pt x="12" y="0"/>
                  </a:lnTo>
                  <a:lnTo>
                    <a:pt x="17"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8" name="Freeform 1035">
              <a:extLst>
                <a:ext uri="{FF2B5EF4-FFF2-40B4-BE49-F238E27FC236}">
                  <a16:creationId xmlns:a16="http://schemas.microsoft.com/office/drawing/2014/main" id="{0747F04A-A515-43A1-B4FA-1AF5B755FAAF}"/>
                </a:ext>
              </a:extLst>
            </p:cNvPr>
            <p:cNvSpPr>
              <a:spLocks/>
            </p:cNvSpPr>
            <p:nvPr/>
          </p:nvSpPr>
          <p:spPr bwMode="auto">
            <a:xfrm>
              <a:off x="7371711" y="3475753"/>
              <a:ext cx="42277" cy="42278"/>
            </a:xfrm>
            <a:custGeom>
              <a:avLst/>
              <a:gdLst>
                <a:gd name="T0" fmla="*/ 19 w 19"/>
                <a:gd name="T1" fmla="*/ 14 h 19"/>
                <a:gd name="T2" fmla="*/ 5 w 19"/>
                <a:gd name="T3" fmla="*/ 19 h 19"/>
                <a:gd name="T4" fmla="*/ 0 w 19"/>
                <a:gd name="T5" fmla="*/ 7 h 19"/>
                <a:gd name="T6" fmla="*/ 14 w 19"/>
                <a:gd name="T7" fmla="*/ 0 h 19"/>
                <a:gd name="T8" fmla="*/ 19 w 19"/>
                <a:gd name="T9" fmla="*/ 14 h 19"/>
              </a:gdLst>
              <a:ahLst/>
              <a:cxnLst>
                <a:cxn ang="0">
                  <a:pos x="T0" y="T1"/>
                </a:cxn>
                <a:cxn ang="0">
                  <a:pos x="T2" y="T3"/>
                </a:cxn>
                <a:cxn ang="0">
                  <a:pos x="T4" y="T5"/>
                </a:cxn>
                <a:cxn ang="0">
                  <a:pos x="T6" y="T7"/>
                </a:cxn>
                <a:cxn ang="0">
                  <a:pos x="T8" y="T9"/>
                </a:cxn>
              </a:cxnLst>
              <a:rect l="0" t="0" r="r" b="b"/>
              <a:pathLst>
                <a:path w="19" h="19">
                  <a:moveTo>
                    <a:pt x="19" y="14"/>
                  </a:moveTo>
                  <a:lnTo>
                    <a:pt x="5" y="19"/>
                  </a:lnTo>
                  <a:lnTo>
                    <a:pt x="0" y="7"/>
                  </a:lnTo>
                  <a:lnTo>
                    <a:pt x="14" y="0"/>
                  </a:lnTo>
                  <a:lnTo>
                    <a:pt x="19" y="1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9" name="Freeform 1054">
              <a:extLst>
                <a:ext uri="{FF2B5EF4-FFF2-40B4-BE49-F238E27FC236}">
                  <a16:creationId xmlns:a16="http://schemas.microsoft.com/office/drawing/2014/main" id="{36CF88E2-2D96-4298-8C70-6DB59A5DBDE5}"/>
                </a:ext>
              </a:extLst>
            </p:cNvPr>
            <p:cNvSpPr>
              <a:spLocks/>
            </p:cNvSpPr>
            <p:nvPr/>
          </p:nvSpPr>
          <p:spPr bwMode="auto">
            <a:xfrm>
              <a:off x="6003065" y="3046307"/>
              <a:ext cx="1424082" cy="874470"/>
            </a:xfrm>
            <a:custGeom>
              <a:avLst/>
              <a:gdLst>
                <a:gd name="T0" fmla="*/ 0 w 640"/>
                <a:gd name="T1" fmla="*/ 0 h 393"/>
                <a:gd name="T2" fmla="*/ 0 w 640"/>
                <a:gd name="T3" fmla="*/ 393 h 393"/>
                <a:gd name="T4" fmla="*/ 640 w 640"/>
                <a:gd name="T5" fmla="*/ 393 h 393"/>
                <a:gd name="T6" fmla="*/ 640 w 640"/>
                <a:gd name="T7" fmla="*/ 0 h 393"/>
              </a:gdLst>
              <a:ahLst/>
              <a:cxnLst>
                <a:cxn ang="0">
                  <a:pos x="T0" y="T1"/>
                </a:cxn>
                <a:cxn ang="0">
                  <a:pos x="T2" y="T3"/>
                </a:cxn>
                <a:cxn ang="0">
                  <a:pos x="T4" y="T5"/>
                </a:cxn>
                <a:cxn ang="0">
                  <a:pos x="T6" y="T7"/>
                </a:cxn>
              </a:cxnLst>
              <a:rect l="0" t="0" r="r" b="b"/>
              <a:pathLst>
                <a:path w="640" h="393">
                  <a:moveTo>
                    <a:pt x="0" y="0"/>
                  </a:moveTo>
                  <a:lnTo>
                    <a:pt x="0" y="393"/>
                  </a:lnTo>
                  <a:lnTo>
                    <a:pt x="640" y="393"/>
                  </a:lnTo>
                  <a:lnTo>
                    <a:pt x="640" y="0"/>
                  </a:lnTo>
                </a:path>
              </a:pathLst>
            </a:custGeom>
            <a:noFill/>
            <a:ln w="381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cxnSp>
        <p:nvCxnSpPr>
          <p:cNvPr id="267" name="Straight Arrow Connector 266">
            <a:extLst>
              <a:ext uri="{FF2B5EF4-FFF2-40B4-BE49-F238E27FC236}">
                <a16:creationId xmlns:a16="http://schemas.microsoft.com/office/drawing/2014/main" id="{3E4AE17B-4223-6503-C515-D0D37FE364BB}"/>
              </a:ext>
            </a:extLst>
          </p:cNvPr>
          <p:cNvCxnSpPr>
            <a:cxnSpLocks/>
          </p:cNvCxnSpPr>
          <p:nvPr/>
        </p:nvCxnSpPr>
        <p:spPr>
          <a:xfrm flipH="1">
            <a:off x="5662068" y="5079516"/>
            <a:ext cx="532733" cy="0"/>
          </a:xfrm>
          <a:prstGeom prst="straightConnector1">
            <a:avLst/>
          </a:prstGeom>
          <a:ln w="38100">
            <a:solidFill>
              <a:srgbClr val="B38F6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0" name="Picture 269">
            <a:extLst>
              <a:ext uri="{FF2B5EF4-FFF2-40B4-BE49-F238E27FC236}">
                <a16:creationId xmlns:a16="http://schemas.microsoft.com/office/drawing/2014/main" id="{F7997DB5-B53D-F85B-CDFB-419B29D31F76}"/>
              </a:ext>
            </a:extLst>
          </p:cNvPr>
          <p:cNvPicPr>
            <a:picLocks noChangeAspect="1"/>
          </p:cNvPicPr>
          <p:nvPr/>
        </p:nvPicPr>
        <p:blipFill>
          <a:blip r:embed="rId2"/>
          <a:stretch>
            <a:fillRect/>
          </a:stretch>
        </p:blipFill>
        <p:spPr>
          <a:xfrm flipH="1">
            <a:off x="2654162" y="4801805"/>
            <a:ext cx="1144323" cy="523880"/>
          </a:xfrm>
          <a:prstGeom prst="rect">
            <a:avLst/>
          </a:prstGeom>
        </p:spPr>
      </p:pic>
      <p:cxnSp>
        <p:nvCxnSpPr>
          <p:cNvPr id="275" name="Straight Arrow Connector 274">
            <a:extLst>
              <a:ext uri="{FF2B5EF4-FFF2-40B4-BE49-F238E27FC236}">
                <a16:creationId xmlns:a16="http://schemas.microsoft.com/office/drawing/2014/main" id="{658C5DD9-1C31-9334-D249-3685E4A85FDF}"/>
              </a:ext>
            </a:extLst>
          </p:cNvPr>
          <p:cNvCxnSpPr/>
          <p:nvPr/>
        </p:nvCxnSpPr>
        <p:spPr>
          <a:xfrm flipH="1">
            <a:off x="3827151" y="5063745"/>
            <a:ext cx="651576" cy="0"/>
          </a:xfrm>
          <a:prstGeom prst="straightConnector1">
            <a:avLst/>
          </a:prstGeom>
          <a:ln w="38100">
            <a:solidFill>
              <a:srgbClr val="B38F6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BFD31906-01EE-E04F-2FED-B182CA2AC5BD}"/>
              </a:ext>
            </a:extLst>
          </p:cNvPr>
          <p:cNvGrpSpPr>
            <a:grpSpLocks noChangeAspect="1"/>
          </p:cNvGrpSpPr>
          <p:nvPr/>
        </p:nvGrpSpPr>
        <p:grpSpPr>
          <a:xfrm>
            <a:off x="6222202" y="4367127"/>
            <a:ext cx="1132293" cy="1027934"/>
            <a:chOff x="5114600" y="4935711"/>
            <a:chExt cx="688975" cy="625475"/>
          </a:xfrm>
        </p:grpSpPr>
        <p:sp>
          <p:nvSpPr>
            <p:cNvPr id="276" name="AutoShape 3">
              <a:extLst>
                <a:ext uri="{FF2B5EF4-FFF2-40B4-BE49-F238E27FC236}">
                  <a16:creationId xmlns:a16="http://schemas.microsoft.com/office/drawing/2014/main" id="{30A0C5CD-741A-7AD6-2BCE-9768B0CD5AEF}"/>
                </a:ext>
              </a:extLst>
            </p:cNvPr>
            <p:cNvSpPr>
              <a:spLocks noChangeAspect="1" noChangeArrowheads="1" noTextEdit="1"/>
            </p:cNvSpPr>
            <p:nvPr/>
          </p:nvSpPr>
          <p:spPr bwMode="auto">
            <a:xfrm>
              <a:off x="5114600" y="4938886"/>
              <a:ext cx="6889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5">
              <a:extLst>
                <a:ext uri="{FF2B5EF4-FFF2-40B4-BE49-F238E27FC236}">
                  <a16:creationId xmlns:a16="http://schemas.microsoft.com/office/drawing/2014/main" id="{7DD4C572-E3A3-F34C-E5FF-E66E0740CA1B}"/>
                </a:ext>
              </a:extLst>
            </p:cNvPr>
            <p:cNvSpPr>
              <a:spLocks/>
            </p:cNvSpPr>
            <p:nvPr/>
          </p:nvSpPr>
          <p:spPr bwMode="auto">
            <a:xfrm>
              <a:off x="5149525" y="5170661"/>
              <a:ext cx="630238" cy="350838"/>
            </a:xfrm>
            <a:custGeom>
              <a:avLst/>
              <a:gdLst>
                <a:gd name="T0" fmla="*/ 0 w 397"/>
                <a:gd name="T1" fmla="*/ 0 h 221"/>
                <a:gd name="T2" fmla="*/ 395 w 397"/>
                <a:gd name="T3" fmla="*/ 0 h 221"/>
                <a:gd name="T4" fmla="*/ 397 w 397"/>
                <a:gd name="T5" fmla="*/ 188 h 221"/>
                <a:gd name="T6" fmla="*/ 205 w 397"/>
                <a:gd name="T7" fmla="*/ 221 h 221"/>
                <a:gd name="T8" fmla="*/ 3 w 397"/>
                <a:gd name="T9" fmla="*/ 188 h 221"/>
                <a:gd name="T10" fmla="*/ 0 w 397"/>
                <a:gd name="T11" fmla="*/ 0 h 221"/>
              </a:gdLst>
              <a:ahLst/>
              <a:cxnLst>
                <a:cxn ang="0">
                  <a:pos x="T0" y="T1"/>
                </a:cxn>
                <a:cxn ang="0">
                  <a:pos x="T2" y="T3"/>
                </a:cxn>
                <a:cxn ang="0">
                  <a:pos x="T4" y="T5"/>
                </a:cxn>
                <a:cxn ang="0">
                  <a:pos x="T6" y="T7"/>
                </a:cxn>
                <a:cxn ang="0">
                  <a:pos x="T8" y="T9"/>
                </a:cxn>
                <a:cxn ang="0">
                  <a:pos x="T10" y="T11"/>
                </a:cxn>
              </a:cxnLst>
              <a:rect l="0" t="0" r="r" b="b"/>
              <a:pathLst>
                <a:path w="397" h="221">
                  <a:moveTo>
                    <a:pt x="0" y="0"/>
                  </a:moveTo>
                  <a:lnTo>
                    <a:pt x="395" y="0"/>
                  </a:lnTo>
                  <a:lnTo>
                    <a:pt x="397" y="188"/>
                  </a:lnTo>
                  <a:lnTo>
                    <a:pt x="205" y="221"/>
                  </a:lnTo>
                  <a:lnTo>
                    <a:pt x="3" y="188"/>
                  </a:lnTo>
                  <a:lnTo>
                    <a:pt x="0" y="0"/>
                  </a:lnTo>
                  <a:close/>
                </a:path>
              </a:pathLst>
            </a:custGeom>
            <a:solidFill>
              <a:srgbClr val="B38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6">
              <a:extLst>
                <a:ext uri="{FF2B5EF4-FFF2-40B4-BE49-F238E27FC236}">
                  <a16:creationId xmlns:a16="http://schemas.microsoft.com/office/drawing/2014/main" id="{17FA97AD-62F4-7F1C-BF3D-37973ADA9E5A}"/>
                </a:ext>
              </a:extLst>
            </p:cNvPr>
            <p:cNvSpPr>
              <a:spLocks noChangeArrowheads="1"/>
            </p:cNvSpPr>
            <p:nvPr/>
          </p:nvSpPr>
          <p:spPr bwMode="auto">
            <a:xfrm>
              <a:off x="5141588" y="5091286"/>
              <a:ext cx="642938" cy="111125"/>
            </a:xfrm>
            <a:prstGeom prst="rect">
              <a:avLst/>
            </a:prstGeom>
            <a:solidFill>
              <a:srgbClr val="DBCA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7">
              <a:extLst>
                <a:ext uri="{FF2B5EF4-FFF2-40B4-BE49-F238E27FC236}">
                  <a16:creationId xmlns:a16="http://schemas.microsoft.com/office/drawing/2014/main" id="{9F8FA013-E3FB-0A70-4C0D-9E7AD9E3CC3F}"/>
                </a:ext>
              </a:extLst>
            </p:cNvPr>
            <p:cNvSpPr>
              <a:spLocks noChangeArrowheads="1"/>
            </p:cNvSpPr>
            <p:nvPr/>
          </p:nvSpPr>
          <p:spPr bwMode="auto">
            <a:xfrm>
              <a:off x="5141588" y="5234161"/>
              <a:ext cx="642938" cy="111125"/>
            </a:xfrm>
            <a:prstGeom prst="rect">
              <a:avLst/>
            </a:prstGeom>
            <a:solidFill>
              <a:srgbClr val="DBCA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8">
              <a:extLst>
                <a:ext uri="{FF2B5EF4-FFF2-40B4-BE49-F238E27FC236}">
                  <a16:creationId xmlns:a16="http://schemas.microsoft.com/office/drawing/2014/main" id="{AF9A46BE-BFD0-140F-E03A-8CB96612D585}"/>
                </a:ext>
              </a:extLst>
            </p:cNvPr>
            <p:cNvSpPr>
              <a:spLocks/>
            </p:cNvSpPr>
            <p:nvPr/>
          </p:nvSpPr>
          <p:spPr bwMode="auto">
            <a:xfrm>
              <a:off x="5141588" y="4935711"/>
              <a:ext cx="635000" cy="598488"/>
            </a:xfrm>
            <a:custGeom>
              <a:avLst/>
              <a:gdLst>
                <a:gd name="T0" fmla="*/ 400 w 400"/>
                <a:gd name="T1" fmla="*/ 0 h 377"/>
                <a:gd name="T2" fmla="*/ 400 w 400"/>
                <a:gd name="T3" fmla="*/ 331 h 377"/>
                <a:gd name="T4" fmla="*/ 205 w 400"/>
                <a:gd name="T5" fmla="*/ 377 h 377"/>
                <a:gd name="T6" fmla="*/ 0 w 400"/>
                <a:gd name="T7" fmla="*/ 331 h 377"/>
                <a:gd name="T8" fmla="*/ 0 w 400"/>
                <a:gd name="T9" fmla="*/ 0 h 377"/>
              </a:gdLst>
              <a:ahLst/>
              <a:cxnLst>
                <a:cxn ang="0">
                  <a:pos x="T0" y="T1"/>
                </a:cxn>
                <a:cxn ang="0">
                  <a:pos x="T2" y="T3"/>
                </a:cxn>
                <a:cxn ang="0">
                  <a:pos x="T4" y="T5"/>
                </a:cxn>
                <a:cxn ang="0">
                  <a:pos x="T6" y="T7"/>
                </a:cxn>
                <a:cxn ang="0">
                  <a:pos x="T8" y="T9"/>
                </a:cxn>
              </a:cxnLst>
              <a:rect l="0" t="0" r="r" b="b"/>
              <a:pathLst>
                <a:path w="400" h="377">
                  <a:moveTo>
                    <a:pt x="400" y="0"/>
                  </a:moveTo>
                  <a:lnTo>
                    <a:pt x="400" y="331"/>
                  </a:lnTo>
                  <a:lnTo>
                    <a:pt x="205" y="377"/>
                  </a:lnTo>
                  <a:lnTo>
                    <a:pt x="0" y="331"/>
                  </a:lnTo>
                  <a:lnTo>
                    <a:pt x="0" y="0"/>
                  </a:lnTo>
                </a:path>
              </a:pathLst>
            </a:custGeom>
            <a:noFill/>
            <a:ln w="381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1" name="Group 11">
            <a:extLst>
              <a:ext uri="{FF2B5EF4-FFF2-40B4-BE49-F238E27FC236}">
                <a16:creationId xmlns:a16="http://schemas.microsoft.com/office/drawing/2014/main" id="{C94FDD49-D60E-C00D-62CE-1C1BC794A77D}"/>
              </a:ext>
            </a:extLst>
          </p:cNvPr>
          <p:cNvGrpSpPr>
            <a:grpSpLocks noChangeAspect="1"/>
          </p:cNvGrpSpPr>
          <p:nvPr/>
        </p:nvGrpSpPr>
        <p:grpSpPr bwMode="auto">
          <a:xfrm>
            <a:off x="4528268" y="4934775"/>
            <a:ext cx="1075225" cy="508420"/>
            <a:chOff x="3770" y="3603"/>
            <a:chExt cx="442" cy="209"/>
          </a:xfrm>
        </p:grpSpPr>
        <p:sp>
          <p:nvSpPr>
            <p:cNvPr id="282" name="AutoShape 10">
              <a:extLst>
                <a:ext uri="{FF2B5EF4-FFF2-40B4-BE49-F238E27FC236}">
                  <a16:creationId xmlns:a16="http://schemas.microsoft.com/office/drawing/2014/main" id="{0D95FF70-06A6-A6E2-0E45-5E065A67D52E}"/>
                </a:ext>
              </a:extLst>
            </p:cNvPr>
            <p:cNvSpPr>
              <a:spLocks noChangeAspect="1" noChangeArrowheads="1" noTextEdit="1"/>
            </p:cNvSpPr>
            <p:nvPr/>
          </p:nvSpPr>
          <p:spPr bwMode="auto">
            <a:xfrm>
              <a:off x="3770" y="3603"/>
              <a:ext cx="44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12">
              <a:extLst>
                <a:ext uri="{FF2B5EF4-FFF2-40B4-BE49-F238E27FC236}">
                  <a16:creationId xmlns:a16="http://schemas.microsoft.com/office/drawing/2014/main" id="{63E28CED-9A93-94E8-5A8C-3E89286012CC}"/>
                </a:ext>
              </a:extLst>
            </p:cNvPr>
            <p:cNvSpPr>
              <a:spLocks/>
            </p:cNvSpPr>
            <p:nvPr/>
          </p:nvSpPr>
          <p:spPr bwMode="auto">
            <a:xfrm>
              <a:off x="3790" y="3615"/>
              <a:ext cx="404" cy="209"/>
            </a:xfrm>
            <a:custGeom>
              <a:avLst/>
              <a:gdLst>
                <a:gd name="T0" fmla="*/ 0 w 247"/>
                <a:gd name="T1" fmla="*/ 30 h 126"/>
                <a:gd name="T2" fmla="*/ 16 w 247"/>
                <a:gd name="T3" fmla="*/ 0 h 126"/>
                <a:gd name="T4" fmla="*/ 229 w 247"/>
                <a:gd name="T5" fmla="*/ 0 h 126"/>
                <a:gd name="T6" fmla="*/ 247 w 247"/>
                <a:gd name="T7" fmla="*/ 25 h 126"/>
                <a:gd name="T8" fmla="*/ 223 w 247"/>
                <a:gd name="T9" fmla="*/ 54 h 126"/>
                <a:gd name="T10" fmla="*/ 151 w 247"/>
                <a:gd name="T11" fmla="*/ 100 h 126"/>
                <a:gd name="T12" fmla="*/ 93 w 247"/>
                <a:gd name="T13" fmla="*/ 100 h 126"/>
                <a:gd name="T14" fmla="*/ 19 w 247"/>
                <a:gd name="T15" fmla="*/ 54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26">
                  <a:moveTo>
                    <a:pt x="0" y="30"/>
                  </a:moveTo>
                  <a:cubicBezTo>
                    <a:pt x="0" y="15"/>
                    <a:pt x="0" y="0"/>
                    <a:pt x="16" y="0"/>
                  </a:cubicBezTo>
                  <a:cubicBezTo>
                    <a:pt x="229" y="0"/>
                    <a:pt x="229" y="0"/>
                    <a:pt x="229" y="0"/>
                  </a:cubicBezTo>
                  <a:cubicBezTo>
                    <a:pt x="245" y="0"/>
                    <a:pt x="247" y="9"/>
                    <a:pt x="247" y="25"/>
                  </a:cubicBezTo>
                  <a:cubicBezTo>
                    <a:pt x="247" y="40"/>
                    <a:pt x="236" y="45"/>
                    <a:pt x="223" y="54"/>
                  </a:cubicBezTo>
                  <a:cubicBezTo>
                    <a:pt x="151" y="100"/>
                    <a:pt x="151" y="100"/>
                    <a:pt x="151" y="100"/>
                  </a:cubicBezTo>
                  <a:cubicBezTo>
                    <a:pt x="151" y="100"/>
                    <a:pt x="121" y="126"/>
                    <a:pt x="93" y="100"/>
                  </a:cubicBezTo>
                  <a:cubicBezTo>
                    <a:pt x="19" y="54"/>
                    <a:pt x="19" y="54"/>
                    <a:pt x="19" y="54"/>
                  </a:cubicBezTo>
                </a:path>
              </a:pathLst>
            </a:custGeom>
            <a:noFill/>
            <a:ln w="41275"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Line 13">
              <a:extLst>
                <a:ext uri="{FF2B5EF4-FFF2-40B4-BE49-F238E27FC236}">
                  <a16:creationId xmlns:a16="http://schemas.microsoft.com/office/drawing/2014/main" id="{95DBFA9F-1A37-05CF-4A5C-A252D4CF6383}"/>
                </a:ext>
              </a:extLst>
            </p:cNvPr>
            <p:cNvSpPr>
              <a:spLocks noChangeShapeType="1"/>
            </p:cNvSpPr>
            <p:nvPr/>
          </p:nvSpPr>
          <p:spPr bwMode="auto">
            <a:xfrm>
              <a:off x="3973" y="368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Line 14">
              <a:extLst>
                <a:ext uri="{FF2B5EF4-FFF2-40B4-BE49-F238E27FC236}">
                  <a16:creationId xmlns:a16="http://schemas.microsoft.com/office/drawing/2014/main" id="{2DCA6EAE-6A1B-A24B-BF6A-0A1F16AFC358}"/>
                </a:ext>
              </a:extLst>
            </p:cNvPr>
            <p:cNvSpPr>
              <a:spLocks noChangeShapeType="1"/>
            </p:cNvSpPr>
            <p:nvPr/>
          </p:nvSpPr>
          <p:spPr bwMode="auto">
            <a:xfrm>
              <a:off x="3973" y="368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Oval 15">
              <a:extLst>
                <a:ext uri="{FF2B5EF4-FFF2-40B4-BE49-F238E27FC236}">
                  <a16:creationId xmlns:a16="http://schemas.microsoft.com/office/drawing/2014/main" id="{4549D53A-0DC5-63CA-B442-6857E53DF0EC}"/>
                </a:ext>
              </a:extLst>
            </p:cNvPr>
            <p:cNvSpPr>
              <a:spLocks noChangeArrowheads="1"/>
            </p:cNvSpPr>
            <p:nvPr/>
          </p:nvSpPr>
          <p:spPr bwMode="auto">
            <a:xfrm>
              <a:off x="3955" y="3734"/>
              <a:ext cx="65" cy="65"/>
            </a:xfrm>
            <a:prstGeom prst="ellipse">
              <a:avLst/>
            </a:prstGeom>
            <a:solidFill>
              <a:schemeClr val="tx1">
                <a:lumMod val="50000"/>
                <a:lumOff val="50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Oval 16">
              <a:extLst>
                <a:ext uri="{FF2B5EF4-FFF2-40B4-BE49-F238E27FC236}">
                  <a16:creationId xmlns:a16="http://schemas.microsoft.com/office/drawing/2014/main" id="{9A8CB43F-8F1F-7373-B46F-E97F583EF3FD}"/>
                </a:ext>
              </a:extLst>
            </p:cNvPr>
            <p:cNvSpPr>
              <a:spLocks noChangeArrowheads="1"/>
            </p:cNvSpPr>
            <p:nvPr/>
          </p:nvSpPr>
          <p:spPr bwMode="auto">
            <a:xfrm>
              <a:off x="3772" y="3616"/>
              <a:ext cx="91" cy="93"/>
            </a:xfrm>
            <a:prstGeom prst="ellipse">
              <a:avLst/>
            </a:prstGeom>
            <a:solidFill>
              <a:schemeClr val="tx1">
                <a:lumMod val="50000"/>
                <a:lumOff val="50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Oval 17">
              <a:extLst>
                <a:ext uri="{FF2B5EF4-FFF2-40B4-BE49-F238E27FC236}">
                  <a16:creationId xmlns:a16="http://schemas.microsoft.com/office/drawing/2014/main" id="{CAD8110E-BBC4-A498-2968-EBC4AB8D6BA6}"/>
                </a:ext>
              </a:extLst>
            </p:cNvPr>
            <p:cNvSpPr>
              <a:spLocks noChangeArrowheads="1"/>
            </p:cNvSpPr>
            <p:nvPr/>
          </p:nvSpPr>
          <p:spPr bwMode="auto">
            <a:xfrm>
              <a:off x="4119" y="3616"/>
              <a:ext cx="91" cy="93"/>
            </a:xfrm>
            <a:prstGeom prst="ellipse">
              <a:avLst/>
            </a:prstGeom>
            <a:solidFill>
              <a:schemeClr val="tx1">
                <a:lumMod val="50000"/>
                <a:lumOff val="50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3" name="Group 292">
            <a:extLst>
              <a:ext uri="{FF2B5EF4-FFF2-40B4-BE49-F238E27FC236}">
                <a16:creationId xmlns:a16="http://schemas.microsoft.com/office/drawing/2014/main" id="{AF0A115A-012C-AD24-3252-B29694B7B257}"/>
              </a:ext>
            </a:extLst>
          </p:cNvPr>
          <p:cNvGrpSpPr>
            <a:grpSpLocks noChangeAspect="1"/>
          </p:cNvGrpSpPr>
          <p:nvPr/>
        </p:nvGrpSpPr>
        <p:grpSpPr>
          <a:xfrm>
            <a:off x="2961897" y="2215953"/>
            <a:ext cx="3858887" cy="1281058"/>
            <a:chOff x="398312" y="2832863"/>
            <a:chExt cx="4306099" cy="1429521"/>
          </a:xfrm>
        </p:grpSpPr>
        <p:grpSp>
          <p:nvGrpSpPr>
            <p:cNvPr id="291" name="Group 290">
              <a:extLst>
                <a:ext uri="{FF2B5EF4-FFF2-40B4-BE49-F238E27FC236}">
                  <a16:creationId xmlns:a16="http://schemas.microsoft.com/office/drawing/2014/main" id="{3B56F003-13E3-500B-E852-B2FB31ABBB6D}"/>
                </a:ext>
              </a:extLst>
            </p:cNvPr>
            <p:cNvGrpSpPr/>
            <p:nvPr/>
          </p:nvGrpSpPr>
          <p:grpSpPr>
            <a:xfrm>
              <a:off x="398312" y="2832863"/>
              <a:ext cx="4299290" cy="1429521"/>
              <a:chOff x="398312" y="2832863"/>
              <a:chExt cx="4299290" cy="1429521"/>
            </a:xfrm>
          </p:grpSpPr>
          <p:sp>
            <p:nvSpPr>
              <p:cNvPr id="261" name="Rectangle 19">
                <a:extLst>
                  <a:ext uri="{FF2B5EF4-FFF2-40B4-BE49-F238E27FC236}">
                    <a16:creationId xmlns:a16="http://schemas.microsoft.com/office/drawing/2014/main" id="{2501B8F6-95E7-10B2-5DF6-423C53ADA8D8}"/>
                  </a:ext>
                </a:extLst>
              </p:cNvPr>
              <p:cNvSpPr>
                <a:spLocks noChangeArrowheads="1"/>
              </p:cNvSpPr>
              <p:nvPr/>
            </p:nvSpPr>
            <p:spPr bwMode="auto">
              <a:xfrm>
                <a:off x="615888" y="3192174"/>
                <a:ext cx="550520" cy="765744"/>
              </a:xfrm>
              <a:prstGeom prst="rect">
                <a:avLst/>
              </a:pr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183" name="Rectangle 900">
                <a:extLst>
                  <a:ext uri="{FF2B5EF4-FFF2-40B4-BE49-F238E27FC236}">
                    <a16:creationId xmlns:a16="http://schemas.microsoft.com/office/drawing/2014/main" id="{5005D983-3F88-D9D4-8918-F6FBBD29BE68}"/>
                  </a:ext>
                </a:extLst>
              </p:cNvPr>
              <p:cNvSpPr>
                <a:spLocks noChangeArrowheads="1"/>
              </p:cNvSpPr>
              <p:nvPr/>
            </p:nvSpPr>
            <p:spPr bwMode="auto">
              <a:xfrm>
                <a:off x="3565309" y="3361312"/>
                <a:ext cx="1132293" cy="819268"/>
              </a:xfrm>
              <a:prstGeom prst="rect">
                <a:avLst/>
              </a:pr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901">
                <a:extLst>
                  <a:ext uri="{FF2B5EF4-FFF2-40B4-BE49-F238E27FC236}">
                    <a16:creationId xmlns:a16="http://schemas.microsoft.com/office/drawing/2014/main" id="{B05E77EB-C996-770B-D71C-7D773C144D24}"/>
                  </a:ext>
                </a:extLst>
              </p:cNvPr>
              <p:cNvSpPr>
                <a:spLocks/>
              </p:cNvSpPr>
              <p:nvPr/>
            </p:nvSpPr>
            <p:spPr bwMode="auto">
              <a:xfrm>
                <a:off x="3622776" y="3388830"/>
                <a:ext cx="346925" cy="689588"/>
              </a:xfrm>
              <a:custGeom>
                <a:avLst/>
                <a:gdLst>
                  <a:gd name="T0" fmla="*/ 120 w 163"/>
                  <a:gd name="T1" fmla="*/ 0 h 324"/>
                  <a:gd name="T2" fmla="*/ 163 w 163"/>
                  <a:gd name="T3" fmla="*/ 0 h 324"/>
                  <a:gd name="T4" fmla="*/ 43 w 163"/>
                  <a:gd name="T5" fmla="*/ 324 h 324"/>
                  <a:gd name="T6" fmla="*/ 0 w 163"/>
                  <a:gd name="T7" fmla="*/ 324 h 324"/>
                  <a:gd name="T8" fmla="*/ 120 w 163"/>
                  <a:gd name="T9" fmla="*/ 0 h 324"/>
                </a:gdLst>
                <a:ahLst/>
                <a:cxnLst>
                  <a:cxn ang="0">
                    <a:pos x="T0" y="T1"/>
                  </a:cxn>
                  <a:cxn ang="0">
                    <a:pos x="T2" y="T3"/>
                  </a:cxn>
                  <a:cxn ang="0">
                    <a:pos x="T4" y="T5"/>
                  </a:cxn>
                  <a:cxn ang="0">
                    <a:pos x="T6" y="T7"/>
                  </a:cxn>
                  <a:cxn ang="0">
                    <a:pos x="T8" y="T9"/>
                  </a:cxn>
                </a:cxnLst>
                <a:rect l="0" t="0" r="r" b="b"/>
                <a:pathLst>
                  <a:path w="163" h="324">
                    <a:moveTo>
                      <a:pt x="120" y="0"/>
                    </a:moveTo>
                    <a:lnTo>
                      <a:pt x="163" y="0"/>
                    </a:lnTo>
                    <a:lnTo>
                      <a:pt x="43" y="324"/>
                    </a:lnTo>
                    <a:lnTo>
                      <a:pt x="0" y="324"/>
                    </a:lnTo>
                    <a:lnTo>
                      <a:pt x="120" y="0"/>
                    </a:lnTo>
                    <a:close/>
                  </a:path>
                </a:pathLst>
              </a:custGeom>
              <a:noFill/>
              <a:ln w="127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902">
                <a:extLst>
                  <a:ext uri="{FF2B5EF4-FFF2-40B4-BE49-F238E27FC236}">
                    <a16:creationId xmlns:a16="http://schemas.microsoft.com/office/drawing/2014/main" id="{3F000B4D-441B-DBFE-F13E-B58120EA5B0D}"/>
                  </a:ext>
                </a:extLst>
              </p:cNvPr>
              <p:cNvSpPr>
                <a:spLocks/>
              </p:cNvSpPr>
              <p:nvPr/>
            </p:nvSpPr>
            <p:spPr bwMode="auto">
              <a:xfrm>
                <a:off x="3714295" y="3388830"/>
                <a:ext cx="346925" cy="689588"/>
              </a:xfrm>
              <a:custGeom>
                <a:avLst/>
                <a:gdLst>
                  <a:gd name="T0" fmla="*/ 120 w 163"/>
                  <a:gd name="T1" fmla="*/ 0 h 324"/>
                  <a:gd name="T2" fmla="*/ 163 w 163"/>
                  <a:gd name="T3" fmla="*/ 0 h 324"/>
                  <a:gd name="T4" fmla="*/ 43 w 163"/>
                  <a:gd name="T5" fmla="*/ 324 h 324"/>
                  <a:gd name="T6" fmla="*/ 0 w 163"/>
                  <a:gd name="T7" fmla="*/ 324 h 324"/>
                  <a:gd name="T8" fmla="*/ 120 w 163"/>
                  <a:gd name="T9" fmla="*/ 0 h 324"/>
                </a:gdLst>
                <a:ahLst/>
                <a:cxnLst>
                  <a:cxn ang="0">
                    <a:pos x="T0" y="T1"/>
                  </a:cxn>
                  <a:cxn ang="0">
                    <a:pos x="T2" y="T3"/>
                  </a:cxn>
                  <a:cxn ang="0">
                    <a:pos x="T4" y="T5"/>
                  </a:cxn>
                  <a:cxn ang="0">
                    <a:pos x="T6" y="T7"/>
                  </a:cxn>
                  <a:cxn ang="0">
                    <a:pos x="T8" y="T9"/>
                  </a:cxn>
                </a:cxnLst>
                <a:rect l="0" t="0" r="r" b="b"/>
                <a:pathLst>
                  <a:path w="163" h="324">
                    <a:moveTo>
                      <a:pt x="120" y="0"/>
                    </a:moveTo>
                    <a:lnTo>
                      <a:pt x="163" y="0"/>
                    </a:lnTo>
                    <a:lnTo>
                      <a:pt x="43" y="324"/>
                    </a:lnTo>
                    <a:lnTo>
                      <a:pt x="0" y="324"/>
                    </a:lnTo>
                    <a:lnTo>
                      <a:pt x="120" y="0"/>
                    </a:lnTo>
                    <a:close/>
                  </a:path>
                </a:pathLst>
              </a:custGeom>
              <a:noFill/>
              <a:ln w="127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Freeform 903">
                <a:extLst>
                  <a:ext uri="{FF2B5EF4-FFF2-40B4-BE49-F238E27FC236}">
                    <a16:creationId xmlns:a16="http://schemas.microsoft.com/office/drawing/2014/main" id="{6EB0814F-E07D-37A0-2FB1-4299A86D40D2}"/>
                  </a:ext>
                </a:extLst>
              </p:cNvPr>
              <p:cNvSpPr>
                <a:spLocks/>
              </p:cNvSpPr>
              <p:nvPr/>
            </p:nvSpPr>
            <p:spPr bwMode="auto">
              <a:xfrm>
                <a:off x="3805816" y="3388830"/>
                <a:ext cx="346925" cy="689588"/>
              </a:xfrm>
              <a:custGeom>
                <a:avLst/>
                <a:gdLst>
                  <a:gd name="T0" fmla="*/ 120 w 163"/>
                  <a:gd name="T1" fmla="*/ 0 h 324"/>
                  <a:gd name="T2" fmla="*/ 163 w 163"/>
                  <a:gd name="T3" fmla="*/ 0 h 324"/>
                  <a:gd name="T4" fmla="*/ 43 w 163"/>
                  <a:gd name="T5" fmla="*/ 324 h 324"/>
                  <a:gd name="T6" fmla="*/ 0 w 163"/>
                  <a:gd name="T7" fmla="*/ 324 h 324"/>
                  <a:gd name="T8" fmla="*/ 120 w 163"/>
                  <a:gd name="T9" fmla="*/ 0 h 324"/>
                </a:gdLst>
                <a:ahLst/>
                <a:cxnLst>
                  <a:cxn ang="0">
                    <a:pos x="T0" y="T1"/>
                  </a:cxn>
                  <a:cxn ang="0">
                    <a:pos x="T2" y="T3"/>
                  </a:cxn>
                  <a:cxn ang="0">
                    <a:pos x="T4" y="T5"/>
                  </a:cxn>
                  <a:cxn ang="0">
                    <a:pos x="T6" y="T7"/>
                  </a:cxn>
                  <a:cxn ang="0">
                    <a:pos x="T8" y="T9"/>
                  </a:cxn>
                </a:cxnLst>
                <a:rect l="0" t="0" r="r" b="b"/>
                <a:pathLst>
                  <a:path w="163" h="324">
                    <a:moveTo>
                      <a:pt x="120" y="0"/>
                    </a:moveTo>
                    <a:lnTo>
                      <a:pt x="163" y="0"/>
                    </a:lnTo>
                    <a:lnTo>
                      <a:pt x="43" y="324"/>
                    </a:lnTo>
                    <a:lnTo>
                      <a:pt x="0" y="324"/>
                    </a:lnTo>
                    <a:lnTo>
                      <a:pt x="120" y="0"/>
                    </a:lnTo>
                    <a:close/>
                  </a:path>
                </a:pathLst>
              </a:custGeom>
              <a:noFill/>
              <a:ln w="127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904">
                <a:extLst>
                  <a:ext uri="{FF2B5EF4-FFF2-40B4-BE49-F238E27FC236}">
                    <a16:creationId xmlns:a16="http://schemas.microsoft.com/office/drawing/2014/main" id="{ED5540B2-F2E6-B047-D2BE-F9E092FF4072}"/>
                  </a:ext>
                </a:extLst>
              </p:cNvPr>
              <p:cNvSpPr>
                <a:spLocks/>
              </p:cNvSpPr>
              <p:nvPr/>
            </p:nvSpPr>
            <p:spPr bwMode="auto">
              <a:xfrm>
                <a:off x="3897335" y="3388830"/>
                <a:ext cx="346925" cy="689588"/>
              </a:xfrm>
              <a:custGeom>
                <a:avLst/>
                <a:gdLst>
                  <a:gd name="T0" fmla="*/ 120 w 163"/>
                  <a:gd name="T1" fmla="*/ 0 h 324"/>
                  <a:gd name="T2" fmla="*/ 163 w 163"/>
                  <a:gd name="T3" fmla="*/ 0 h 324"/>
                  <a:gd name="T4" fmla="*/ 43 w 163"/>
                  <a:gd name="T5" fmla="*/ 324 h 324"/>
                  <a:gd name="T6" fmla="*/ 0 w 163"/>
                  <a:gd name="T7" fmla="*/ 324 h 324"/>
                  <a:gd name="T8" fmla="*/ 120 w 163"/>
                  <a:gd name="T9" fmla="*/ 0 h 324"/>
                </a:gdLst>
                <a:ahLst/>
                <a:cxnLst>
                  <a:cxn ang="0">
                    <a:pos x="T0" y="T1"/>
                  </a:cxn>
                  <a:cxn ang="0">
                    <a:pos x="T2" y="T3"/>
                  </a:cxn>
                  <a:cxn ang="0">
                    <a:pos x="T4" y="T5"/>
                  </a:cxn>
                  <a:cxn ang="0">
                    <a:pos x="T6" y="T7"/>
                  </a:cxn>
                  <a:cxn ang="0">
                    <a:pos x="T8" y="T9"/>
                  </a:cxn>
                </a:cxnLst>
                <a:rect l="0" t="0" r="r" b="b"/>
                <a:pathLst>
                  <a:path w="163" h="324">
                    <a:moveTo>
                      <a:pt x="120" y="0"/>
                    </a:moveTo>
                    <a:lnTo>
                      <a:pt x="163" y="0"/>
                    </a:lnTo>
                    <a:lnTo>
                      <a:pt x="43" y="324"/>
                    </a:lnTo>
                    <a:lnTo>
                      <a:pt x="0" y="324"/>
                    </a:lnTo>
                    <a:lnTo>
                      <a:pt x="120" y="0"/>
                    </a:lnTo>
                    <a:close/>
                  </a:path>
                </a:pathLst>
              </a:custGeom>
              <a:noFill/>
              <a:ln w="127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Freeform 905">
                <a:extLst>
                  <a:ext uri="{FF2B5EF4-FFF2-40B4-BE49-F238E27FC236}">
                    <a16:creationId xmlns:a16="http://schemas.microsoft.com/office/drawing/2014/main" id="{DD4A7D33-C488-2F2B-3759-60F2F55FE423}"/>
                  </a:ext>
                </a:extLst>
              </p:cNvPr>
              <p:cNvSpPr>
                <a:spLocks/>
              </p:cNvSpPr>
              <p:nvPr/>
            </p:nvSpPr>
            <p:spPr bwMode="auto">
              <a:xfrm>
                <a:off x="3988855" y="3388830"/>
                <a:ext cx="342668" cy="689588"/>
              </a:xfrm>
              <a:custGeom>
                <a:avLst/>
                <a:gdLst>
                  <a:gd name="T0" fmla="*/ 120 w 161"/>
                  <a:gd name="T1" fmla="*/ 0 h 324"/>
                  <a:gd name="T2" fmla="*/ 161 w 161"/>
                  <a:gd name="T3" fmla="*/ 0 h 324"/>
                  <a:gd name="T4" fmla="*/ 43 w 161"/>
                  <a:gd name="T5" fmla="*/ 324 h 324"/>
                  <a:gd name="T6" fmla="*/ 0 w 161"/>
                  <a:gd name="T7" fmla="*/ 324 h 324"/>
                  <a:gd name="T8" fmla="*/ 120 w 161"/>
                  <a:gd name="T9" fmla="*/ 0 h 324"/>
                </a:gdLst>
                <a:ahLst/>
                <a:cxnLst>
                  <a:cxn ang="0">
                    <a:pos x="T0" y="T1"/>
                  </a:cxn>
                  <a:cxn ang="0">
                    <a:pos x="T2" y="T3"/>
                  </a:cxn>
                  <a:cxn ang="0">
                    <a:pos x="T4" y="T5"/>
                  </a:cxn>
                  <a:cxn ang="0">
                    <a:pos x="T6" y="T7"/>
                  </a:cxn>
                  <a:cxn ang="0">
                    <a:pos x="T8" y="T9"/>
                  </a:cxn>
                </a:cxnLst>
                <a:rect l="0" t="0" r="r" b="b"/>
                <a:pathLst>
                  <a:path w="161" h="324">
                    <a:moveTo>
                      <a:pt x="120" y="0"/>
                    </a:moveTo>
                    <a:lnTo>
                      <a:pt x="161" y="0"/>
                    </a:lnTo>
                    <a:lnTo>
                      <a:pt x="43" y="324"/>
                    </a:lnTo>
                    <a:lnTo>
                      <a:pt x="0" y="324"/>
                    </a:lnTo>
                    <a:lnTo>
                      <a:pt x="120" y="0"/>
                    </a:lnTo>
                    <a:close/>
                  </a:path>
                </a:pathLst>
              </a:custGeom>
              <a:noFill/>
              <a:ln w="127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906">
                <a:extLst>
                  <a:ext uri="{FF2B5EF4-FFF2-40B4-BE49-F238E27FC236}">
                    <a16:creationId xmlns:a16="http://schemas.microsoft.com/office/drawing/2014/main" id="{5CFC1A4A-0691-EE80-1360-691B45228AE0}"/>
                  </a:ext>
                </a:extLst>
              </p:cNvPr>
              <p:cNvSpPr>
                <a:spLocks/>
              </p:cNvSpPr>
              <p:nvPr/>
            </p:nvSpPr>
            <p:spPr bwMode="auto">
              <a:xfrm>
                <a:off x="4080375" y="3388830"/>
                <a:ext cx="342668" cy="689588"/>
              </a:xfrm>
              <a:custGeom>
                <a:avLst/>
                <a:gdLst>
                  <a:gd name="T0" fmla="*/ 118 w 161"/>
                  <a:gd name="T1" fmla="*/ 0 h 324"/>
                  <a:gd name="T2" fmla="*/ 161 w 161"/>
                  <a:gd name="T3" fmla="*/ 0 h 324"/>
                  <a:gd name="T4" fmla="*/ 41 w 161"/>
                  <a:gd name="T5" fmla="*/ 324 h 324"/>
                  <a:gd name="T6" fmla="*/ 0 w 161"/>
                  <a:gd name="T7" fmla="*/ 324 h 324"/>
                  <a:gd name="T8" fmla="*/ 118 w 161"/>
                  <a:gd name="T9" fmla="*/ 0 h 324"/>
                </a:gdLst>
                <a:ahLst/>
                <a:cxnLst>
                  <a:cxn ang="0">
                    <a:pos x="T0" y="T1"/>
                  </a:cxn>
                  <a:cxn ang="0">
                    <a:pos x="T2" y="T3"/>
                  </a:cxn>
                  <a:cxn ang="0">
                    <a:pos x="T4" y="T5"/>
                  </a:cxn>
                  <a:cxn ang="0">
                    <a:pos x="T6" y="T7"/>
                  </a:cxn>
                  <a:cxn ang="0">
                    <a:pos x="T8" y="T9"/>
                  </a:cxn>
                </a:cxnLst>
                <a:rect l="0" t="0" r="r" b="b"/>
                <a:pathLst>
                  <a:path w="161" h="324">
                    <a:moveTo>
                      <a:pt x="118" y="0"/>
                    </a:moveTo>
                    <a:lnTo>
                      <a:pt x="161" y="0"/>
                    </a:lnTo>
                    <a:lnTo>
                      <a:pt x="41" y="324"/>
                    </a:lnTo>
                    <a:lnTo>
                      <a:pt x="0" y="324"/>
                    </a:lnTo>
                    <a:lnTo>
                      <a:pt x="118" y="0"/>
                    </a:lnTo>
                    <a:close/>
                  </a:path>
                </a:pathLst>
              </a:custGeom>
              <a:noFill/>
              <a:ln w="127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Freeform 907">
                <a:extLst>
                  <a:ext uri="{FF2B5EF4-FFF2-40B4-BE49-F238E27FC236}">
                    <a16:creationId xmlns:a16="http://schemas.microsoft.com/office/drawing/2014/main" id="{5FCA7794-284C-3CDF-3607-4B052C5ADDD4}"/>
                  </a:ext>
                </a:extLst>
              </p:cNvPr>
              <p:cNvSpPr>
                <a:spLocks/>
              </p:cNvSpPr>
              <p:nvPr/>
            </p:nvSpPr>
            <p:spPr bwMode="auto">
              <a:xfrm>
                <a:off x="4167638" y="3388830"/>
                <a:ext cx="346925" cy="689588"/>
              </a:xfrm>
              <a:custGeom>
                <a:avLst/>
                <a:gdLst>
                  <a:gd name="T0" fmla="*/ 120 w 163"/>
                  <a:gd name="T1" fmla="*/ 0 h 324"/>
                  <a:gd name="T2" fmla="*/ 163 w 163"/>
                  <a:gd name="T3" fmla="*/ 0 h 324"/>
                  <a:gd name="T4" fmla="*/ 43 w 163"/>
                  <a:gd name="T5" fmla="*/ 324 h 324"/>
                  <a:gd name="T6" fmla="*/ 0 w 163"/>
                  <a:gd name="T7" fmla="*/ 324 h 324"/>
                  <a:gd name="T8" fmla="*/ 120 w 163"/>
                  <a:gd name="T9" fmla="*/ 0 h 324"/>
                </a:gdLst>
                <a:ahLst/>
                <a:cxnLst>
                  <a:cxn ang="0">
                    <a:pos x="T0" y="T1"/>
                  </a:cxn>
                  <a:cxn ang="0">
                    <a:pos x="T2" y="T3"/>
                  </a:cxn>
                  <a:cxn ang="0">
                    <a:pos x="T4" y="T5"/>
                  </a:cxn>
                  <a:cxn ang="0">
                    <a:pos x="T6" y="T7"/>
                  </a:cxn>
                  <a:cxn ang="0">
                    <a:pos x="T8" y="T9"/>
                  </a:cxn>
                </a:cxnLst>
                <a:rect l="0" t="0" r="r" b="b"/>
                <a:pathLst>
                  <a:path w="163" h="324">
                    <a:moveTo>
                      <a:pt x="120" y="0"/>
                    </a:moveTo>
                    <a:lnTo>
                      <a:pt x="163" y="0"/>
                    </a:lnTo>
                    <a:lnTo>
                      <a:pt x="43" y="324"/>
                    </a:lnTo>
                    <a:lnTo>
                      <a:pt x="0" y="324"/>
                    </a:lnTo>
                    <a:lnTo>
                      <a:pt x="120" y="0"/>
                    </a:lnTo>
                    <a:close/>
                  </a:path>
                </a:pathLst>
              </a:custGeom>
              <a:noFill/>
              <a:ln w="127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908">
                <a:extLst>
                  <a:ext uri="{FF2B5EF4-FFF2-40B4-BE49-F238E27FC236}">
                    <a16:creationId xmlns:a16="http://schemas.microsoft.com/office/drawing/2014/main" id="{B93E43C3-4C5C-BD1A-BC18-91C48C95CC35}"/>
                  </a:ext>
                </a:extLst>
              </p:cNvPr>
              <p:cNvSpPr>
                <a:spLocks/>
              </p:cNvSpPr>
              <p:nvPr/>
            </p:nvSpPr>
            <p:spPr bwMode="auto">
              <a:xfrm>
                <a:off x="4259158" y="3388830"/>
                <a:ext cx="346925" cy="689588"/>
              </a:xfrm>
              <a:custGeom>
                <a:avLst/>
                <a:gdLst>
                  <a:gd name="T0" fmla="*/ 120 w 163"/>
                  <a:gd name="T1" fmla="*/ 0 h 324"/>
                  <a:gd name="T2" fmla="*/ 163 w 163"/>
                  <a:gd name="T3" fmla="*/ 0 h 324"/>
                  <a:gd name="T4" fmla="*/ 42 w 163"/>
                  <a:gd name="T5" fmla="*/ 324 h 324"/>
                  <a:gd name="T6" fmla="*/ 0 w 163"/>
                  <a:gd name="T7" fmla="*/ 324 h 324"/>
                  <a:gd name="T8" fmla="*/ 120 w 163"/>
                  <a:gd name="T9" fmla="*/ 0 h 324"/>
                </a:gdLst>
                <a:ahLst/>
                <a:cxnLst>
                  <a:cxn ang="0">
                    <a:pos x="T0" y="T1"/>
                  </a:cxn>
                  <a:cxn ang="0">
                    <a:pos x="T2" y="T3"/>
                  </a:cxn>
                  <a:cxn ang="0">
                    <a:pos x="T4" y="T5"/>
                  </a:cxn>
                  <a:cxn ang="0">
                    <a:pos x="T6" y="T7"/>
                  </a:cxn>
                  <a:cxn ang="0">
                    <a:pos x="T8" y="T9"/>
                  </a:cxn>
                </a:cxnLst>
                <a:rect l="0" t="0" r="r" b="b"/>
                <a:pathLst>
                  <a:path w="163" h="324">
                    <a:moveTo>
                      <a:pt x="120" y="0"/>
                    </a:moveTo>
                    <a:lnTo>
                      <a:pt x="163" y="0"/>
                    </a:lnTo>
                    <a:lnTo>
                      <a:pt x="42" y="324"/>
                    </a:lnTo>
                    <a:lnTo>
                      <a:pt x="0" y="324"/>
                    </a:lnTo>
                    <a:lnTo>
                      <a:pt x="120" y="0"/>
                    </a:lnTo>
                    <a:close/>
                  </a:path>
                </a:pathLst>
              </a:custGeom>
              <a:noFill/>
              <a:ln w="127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Oval 911">
                <a:extLst>
                  <a:ext uri="{FF2B5EF4-FFF2-40B4-BE49-F238E27FC236}">
                    <a16:creationId xmlns:a16="http://schemas.microsoft.com/office/drawing/2014/main" id="{7D943090-7F62-36A2-ED5F-D311015B6D6D}"/>
                  </a:ext>
                </a:extLst>
              </p:cNvPr>
              <p:cNvSpPr>
                <a:spLocks noChangeArrowheads="1"/>
              </p:cNvSpPr>
              <p:nvPr/>
            </p:nvSpPr>
            <p:spPr bwMode="auto">
              <a:xfrm>
                <a:off x="4335779" y="3906021"/>
                <a:ext cx="78750" cy="80878"/>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Oval 912">
                <a:extLst>
                  <a:ext uri="{FF2B5EF4-FFF2-40B4-BE49-F238E27FC236}">
                    <a16:creationId xmlns:a16="http://schemas.microsoft.com/office/drawing/2014/main" id="{ADAAA4F7-53A0-D057-802A-6D8340DBE492}"/>
                  </a:ext>
                </a:extLst>
              </p:cNvPr>
              <p:cNvSpPr>
                <a:spLocks noChangeArrowheads="1"/>
              </p:cNvSpPr>
              <p:nvPr/>
            </p:nvSpPr>
            <p:spPr bwMode="auto">
              <a:xfrm>
                <a:off x="4280441" y="3854940"/>
                <a:ext cx="55338" cy="55337"/>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Oval 913">
                <a:extLst>
                  <a:ext uri="{FF2B5EF4-FFF2-40B4-BE49-F238E27FC236}">
                    <a16:creationId xmlns:a16="http://schemas.microsoft.com/office/drawing/2014/main" id="{7F1A6753-E017-ABEF-BB22-A1151A72DD51}"/>
                  </a:ext>
                </a:extLst>
              </p:cNvPr>
              <p:cNvSpPr>
                <a:spLocks noChangeArrowheads="1"/>
              </p:cNvSpPr>
              <p:nvPr/>
            </p:nvSpPr>
            <p:spPr bwMode="auto">
              <a:xfrm>
                <a:off x="4359192" y="4012439"/>
                <a:ext cx="80878" cy="83007"/>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Oval 914">
                <a:extLst>
                  <a:ext uri="{FF2B5EF4-FFF2-40B4-BE49-F238E27FC236}">
                    <a16:creationId xmlns:a16="http://schemas.microsoft.com/office/drawing/2014/main" id="{E718B0B7-EA0D-100A-C1A5-9C95F743DEC7}"/>
                  </a:ext>
                </a:extLst>
              </p:cNvPr>
              <p:cNvSpPr>
                <a:spLocks noChangeArrowheads="1"/>
              </p:cNvSpPr>
              <p:nvPr/>
            </p:nvSpPr>
            <p:spPr bwMode="auto">
              <a:xfrm>
                <a:off x="4384732" y="3840043"/>
                <a:ext cx="51081" cy="53210"/>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Oval 915">
                <a:extLst>
                  <a:ext uri="{FF2B5EF4-FFF2-40B4-BE49-F238E27FC236}">
                    <a16:creationId xmlns:a16="http://schemas.microsoft.com/office/drawing/2014/main" id="{6314715D-6879-5AED-2584-A73D1E034A09}"/>
                  </a:ext>
                </a:extLst>
              </p:cNvPr>
              <p:cNvSpPr>
                <a:spLocks noChangeArrowheads="1"/>
              </p:cNvSpPr>
              <p:nvPr/>
            </p:nvSpPr>
            <p:spPr bwMode="auto">
              <a:xfrm>
                <a:off x="4410273" y="3774063"/>
                <a:ext cx="29797" cy="31926"/>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Oval 916">
                <a:extLst>
                  <a:ext uri="{FF2B5EF4-FFF2-40B4-BE49-F238E27FC236}">
                    <a16:creationId xmlns:a16="http://schemas.microsoft.com/office/drawing/2014/main" id="{E6BD2927-9EED-0232-B57A-E33E3006596F}"/>
                  </a:ext>
                </a:extLst>
              </p:cNvPr>
              <p:cNvSpPr>
                <a:spLocks noChangeArrowheads="1"/>
              </p:cNvSpPr>
              <p:nvPr/>
            </p:nvSpPr>
            <p:spPr bwMode="auto">
              <a:xfrm>
                <a:off x="4061220" y="3906021"/>
                <a:ext cx="78750" cy="80878"/>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Oval 917">
                <a:extLst>
                  <a:ext uri="{FF2B5EF4-FFF2-40B4-BE49-F238E27FC236}">
                    <a16:creationId xmlns:a16="http://schemas.microsoft.com/office/drawing/2014/main" id="{04EDA3BC-1DEF-0D9A-485E-F68854CA09AA}"/>
                  </a:ext>
                </a:extLst>
              </p:cNvPr>
              <p:cNvSpPr>
                <a:spLocks noChangeArrowheads="1"/>
              </p:cNvSpPr>
              <p:nvPr/>
            </p:nvSpPr>
            <p:spPr bwMode="auto">
              <a:xfrm>
                <a:off x="4005882" y="3854940"/>
                <a:ext cx="55338" cy="55337"/>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Oval 918">
                <a:extLst>
                  <a:ext uri="{FF2B5EF4-FFF2-40B4-BE49-F238E27FC236}">
                    <a16:creationId xmlns:a16="http://schemas.microsoft.com/office/drawing/2014/main" id="{9972FC83-F7B7-14DD-14E3-4F986AAF82FF}"/>
                  </a:ext>
                </a:extLst>
              </p:cNvPr>
              <p:cNvSpPr>
                <a:spLocks noChangeArrowheads="1"/>
              </p:cNvSpPr>
              <p:nvPr/>
            </p:nvSpPr>
            <p:spPr bwMode="auto">
              <a:xfrm>
                <a:off x="4084631" y="4012439"/>
                <a:ext cx="83007" cy="83007"/>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Oval 919">
                <a:extLst>
                  <a:ext uri="{FF2B5EF4-FFF2-40B4-BE49-F238E27FC236}">
                    <a16:creationId xmlns:a16="http://schemas.microsoft.com/office/drawing/2014/main" id="{2FEC4FD3-3094-3C33-CEF5-666CA4496B77}"/>
                  </a:ext>
                </a:extLst>
              </p:cNvPr>
              <p:cNvSpPr>
                <a:spLocks noChangeArrowheads="1"/>
              </p:cNvSpPr>
              <p:nvPr/>
            </p:nvSpPr>
            <p:spPr bwMode="auto">
              <a:xfrm>
                <a:off x="4110172" y="3840043"/>
                <a:ext cx="51081" cy="53210"/>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Oval 920">
                <a:extLst>
                  <a:ext uri="{FF2B5EF4-FFF2-40B4-BE49-F238E27FC236}">
                    <a16:creationId xmlns:a16="http://schemas.microsoft.com/office/drawing/2014/main" id="{8C51826C-CDCA-4676-1423-75E1EBAD287D}"/>
                  </a:ext>
                </a:extLst>
              </p:cNvPr>
              <p:cNvSpPr>
                <a:spLocks noChangeArrowheads="1"/>
              </p:cNvSpPr>
              <p:nvPr/>
            </p:nvSpPr>
            <p:spPr bwMode="auto">
              <a:xfrm>
                <a:off x="4135712" y="3774063"/>
                <a:ext cx="31926" cy="31926"/>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Oval 921">
                <a:extLst>
                  <a:ext uri="{FF2B5EF4-FFF2-40B4-BE49-F238E27FC236}">
                    <a16:creationId xmlns:a16="http://schemas.microsoft.com/office/drawing/2014/main" id="{E6DC880B-87A2-4E77-D48D-249D4999E702}"/>
                  </a:ext>
                </a:extLst>
              </p:cNvPr>
              <p:cNvSpPr>
                <a:spLocks noChangeArrowheads="1"/>
              </p:cNvSpPr>
              <p:nvPr/>
            </p:nvSpPr>
            <p:spPr bwMode="auto">
              <a:xfrm>
                <a:off x="3786660" y="3906021"/>
                <a:ext cx="78750" cy="80878"/>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Oval 922">
                <a:extLst>
                  <a:ext uri="{FF2B5EF4-FFF2-40B4-BE49-F238E27FC236}">
                    <a16:creationId xmlns:a16="http://schemas.microsoft.com/office/drawing/2014/main" id="{48528713-899A-0286-217E-21FAA93A10FD}"/>
                  </a:ext>
                </a:extLst>
              </p:cNvPr>
              <p:cNvSpPr>
                <a:spLocks noChangeArrowheads="1"/>
              </p:cNvSpPr>
              <p:nvPr/>
            </p:nvSpPr>
            <p:spPr bwMode="auto">
              <a:xfrm>
                <a:off x="3731322" y="3854940"/>
                <a:ext cx="55338" cy="55337"/>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Oval 923">
                <a:extLst>
                  <a:ext uri="{FF2B5EF4-FFF2-40B4-BE49-F238E27FC236}">
                    <a16:creationId xmlns:a16="http://schemas.microsoft.com/office/drawing/2014/main" id="{3B9A9967-9DD8-24D6-A6F0-0CE25C6958CE}"/>
                  </a:ext>
                </a:extLst>
              </p:cNvPr>
              <p:cNvSpPr>
                <a:spLocks noChangeArrowheads="1"/>
              </p:cNvSpPr>
              <p:nvPr/>
            </p:nvSpPr>
            <p:spPr bwMode="auto">
              <a:xfrm>
                <a:off x="3810072" y="4012439"/>
                <a:ext cx="76621" cy="83007"/>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Oval 924">
                <a:extLst>
                  <a:ext uri="{FF2B5EF4-FFF2-40B4-BE49-F238E27FC236}">
                    <a16:creationId xmlns:a16="http://schemas.microsoft.com/office/drawing/2014/main" id="{B7D0ADDA-6F8D-47C5-BF41-1C587128E5EA}"/>
                  </a:ext>
                </a:extLst>
              </p:cNvPr>
              <p:cNvSpPr>
                <a:spLocks noChangeArrowheads="1"/>
              </p:cNvSpPr>
              <p:nvPr/>
            </p:nvSpPr>
            <p:spPr bwMode="auto">
              <a:xfrm>
                <a:off x="3835613" y="3840043"/>
                <a:ext cx="46824" cy="53210"/>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Oval 925">
                <a:extLst>
                  <a:ext uri="{FF2B5EF4-FFF2-40B4-BE49-F238E27FC236}">
                    <a16:creationId xmlns:a16="http://schemas.microsoft.com/office/drawing/2014/main" id="{1FC1B899-5BD4-A830-4902-F84F8FCBFB8C}"/>
                  </a:ext>
                </a:extLst>
              </p:cNvPr>
              <p:cNvSpPr>
                <a:spLocks noChangeArrowheads="1"/>
              </p:cNvSpPr>
              <p:nvPr/>
            </p:nvSpPr>
            <p:spPr bwMode="auto">
              <a:xfrm>
                <a:off x="3861153" y="3774063"/>
                <a:ext cx="31926" cy="31926"/>
              </a:xfrm>
              <a:prstGeom prst="ellipse">
                <a:avLst/>
              </a:prstGeom>
              <a:solidFill>
                <a:srgbClr val="B38F6B"/>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4" name="Group 253">
                <a:extLst>
                  <a:ext uri="{FF2B5EF4-FFF2-40B4-BE49-F238E27FC236}">
                    <a16:creationId xmlns:a16="http://schemas.microsoft.com/office/drawing/2014/main" id="{9AD746AF-80BA-6CBF-340B-76AA0CDA1504}"/>
                  </a:ext>
                </a:extLst>
              </p:cNvPr>
              <p:cNvGrpSpPr/>
              <p:nvPr/>
            </p:nvGrpSpPr>
            <p:grpSpPr>
              <a:xfrm>
                <a:off x="398312" y="2924906"/>
                <a:ext cx="3236913" cy="1245435"/>
                <a:chOff x="3354388" y="4489450"/>
                <a:chExt cx="958850" cy="449263"/>
              </a:xfrm>
            </p:grpSpPr>
            <p:sp>
              <p:nvSpPr>
                <p:cNvPr id="236" name="AutoShape 17">
                  <a:extLst>
                    <a:ext uri="{FF2B5EF4-FFF2-40B4-BE49-F238E27FC236}">
                      <a16:creationId xmlns:a16="http://schemas.microsoft.com/office/drawing/2014/main" id="{73672BEE-B0B5-7955-D3A0-E405F22652EF}"/>
                    </a:ext>
                  </a:extLst>
                </p:cNvPr>
                <p:cNvSpPr>
                  <a:spLocks noChangeAspect="1" noChangeArrowheads="1" noTextEdit="1"/>
                </p:cNvSpPr>
                <p:nvPr/>
              </p:nvSpPr>
              <p:spPr bwMode="auto">
                <a:xfrm>
                  <a:off x="3354388" y="4489450"/>
                  <a:ext cx="958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19">
                  <a:extLst>
                    <a:ext uri="{FF2B5EF4-FFF2-40B4-BE49-F238E27FC236}">
                      <a16:creationId xmlns:a16="http://schemas.microsoft.com/office/drawing/2014/main" id="{6F58AFC4-7110-A8CD-5037-0584B3FEFF7D}"/>
                    </a:ext>
                  </a:extLst>
                </p:cNvPr>
                <p:cNvSpPr>
                  <a:spLocks noChangeArrowheads="1"/>
                </p:cNvSpPr>
                <p:nvPr/>
              </p:nvSpPr>
              <p:spPr bwMode="auto">
                <a:xfrm>
                  <a:off x="3581917" y="4655837"/>
                  <a:ext cx="713858" cy="276225"/>
                </a:xfrm>
                <a:prstGeom prst="rect">
                  <a:avLst/>
                </a:pr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238" name="Rectangle 20">
                  <a:extLst>
                    <a:ext uri="{FF2B5EF4-FFF2-40B4-BE49-F238E27FC236}">
                      <a16:creationId xmlns:a16="http://schemas.microsoft.com/office/drawing/2014/main" id="{EA99A848-8794-89CC-0C4C-74703C3C5BC9}"/>
                    </a:ext>
                  </a:extLst>
                </p:cNvPr>
                <p:cNvSpPr>
                  <a:spLocks noChangeArrowheads="1"/>
                </p:cNvSpPr>
                <p:nvPr/>
              </p:nvSpPr>
              <p:spPr bwMode="auto">
                <a:xfrm>
                  <a:off x="3589724" y="4535488"/>
                  <a:ext cx="706052" cy="403225"/>
                </a:xfrm>
                <a:prstGeom prst="rect">
                  <a:avLst/>
                </a:prstGeom>
                <a:noFill/>
                <a:ln w="381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240" name="Line 22">
                  <a:extLst>
                    <a:ext uri="{FF2B5EF4-FFF2-40B4-BE49-F238E27FC236}">
                      <a16:creationId xmlns:a16="http://schemas.microsoft.com/office/drawing/2014/main" id="{A471B097-55CA-5A85-94B3-1287BA73CF37}"/>
                    </a:ext>
                  </a:extLst>
                </p:cNvPr>
                <p:cNvSpPr>
                  <a:spLocks noChangeShapeType="1"/>
                </p:cNvSpPr>
                <p:nvPr/>
              </p:nvSpPr>
              <p:spPr bwMode="auto">
                <a:xfrm>
                  <a:off x="3824288" y="4645004"/>
                  <a:ext cx="0" cy="285750"/>
                </a:xfrm>
                <a:prstGeom prst="line">
                  <a:avLst/>
                </a:prstGeom>
                <a:noFill/>
                <a:ln w="26988" cap="flat">
                  <a:solidFill>
                    <a:srgbClr val="909D9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241" name="Line 23">
                  <a:extLst>
                    <a:ext uri="{FF2B5EF4-FFF2-40B4-BE49-F238E27FC236}">
                      <a16:creationId xmlns:a16="http://schemas.microsoft.com/office/drawing/2014/main" id="{4FDBB86F-7907-77BA-8187-2A53705D6618}"/>
                    </a:ext>
                  </a:extLst>
                </p:cNvPr>
                <p:cNvSpPr>
                  <a:spLocks noChangeShapeType="1"/>
                </p:cNvSpPr>
                <p:nvPr/>
              </p:nvSpPr>
              <p:spPr bwMode="auto">
                <a:xfrm>
                  <a:off x="4060826" y="4645004"/>
                  <a:ext cx="0" cy="285750"/>
                </a:xfrm>
                <a:prstGeom prst="line">
                  <a:avLst/>
                </a:prstGeom>
                <a:noFill/>
                <a:ln w="26988" cap="flat">
                  <a:solidFill>
                    <a:srgbClr val="909D9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grpSp>
          <p:sp>
            <p:nvSpPr>
              <p:cNvPr id="258" name="Multiplication Sign 257">
                <a:extLst>
                  <a:ext uri="{FF2B5EF4-FFF2-40B4-BE49-F238E27FC236}">
                    <a16:creationId xmlns:a16="http://schemas.microsoft.com/office/drawing/2014/main" id="{B16FB599-AA19-9275-CEB4-DEF6C5BF1733}"/>
                  </a:ext>
                </a:extLst>
              </p:cNvPr>
              <p:cNvSpPr/>
              <p:nvPr/>
            </p:nvSpPr>
            <p:spPr>
              <a:xfrm>
                <a:off x="2741101" y="3339558"/>
                <a:ext cx="914400" cy="914400"/>
              </a:xfrm>
              <a:prstGeom prst="mathMultiply">
                <a:avLst>
                  <a:gd name="adj1" fmla="val 0"/>
                </a:avLst>
              </a:prstGeom>
              <a:solidFill>
                <a:srgbClr val="8F9C92"/>
              </a:solidFill>
              <a:ln w="38100" cap="flat">
                <a:solidFill>
                  <a:srgbClr val="909D9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259" name="Multiplication Sign 258">
                <a:extLst>
                  <a:ext uri="{FF2B5EF4-FFF2-40B4-BE49-F238E27FC236}">
                    <a16:creationId xmlns:a16="http://schemas.microsoft.com/office/drawing/2014/main" id="{237088B7-01DB-8B87-F6D6-A484C2E4CE71}"/>
                  </a:ext>
                </a:extLst>
              </p:cNvPr>
              <p:cNvSpPr/>
              <p:nvPr/>
            </p:nvSpPr>
            <p:spPr>
              <a:xfrm>
                <a:off x="1927657" y="3347984"/>
                <a:ext cx="914400" cy="914400"/>
              </a:xfrm>
              <a:prstGeom prst="mathMultiply">
                <a:avLst>
                  <a:gd name="adj1" fmla="val 0"/>
                </a:avLst>
              </a:prstGeom>
              <a:solidFill>
                <a:srgbClr val="8F9C92"/>
              </a:solidFill>
              <a:ln w="38100" cap="flat">
                <a:solidFill>
                  <a:srgbClr val="909D9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260" name="Multiplication Sign 259">
                <a:extLst>
                  <a:ext uri="{FF2B5EF4-FFF2-40B4-BE49-F238E27FC236}">
                    <a16:creationId xmlns:a16="http://schemas.microsoft.com/office/drawing/2014/main" id="{30897231-BFB5-46C6-0D05-C048101A2526}"/>
                  </a:ext>
                </a:extLst>
              </p:cNvPr>
              <p:cNvSpPr/>
              <p:nvPr/>
            </p:nvSpPr>
            <p:spPr>
              <a:xfrm>
                <a:off x="1139752" y="3347984"/>
                <a:ext cx="914400" cy="914400"/>
              </a:xfrm>
              <a:prstGeom prst="mathMultiply">
                <a:avLst>
                  <a:gd name="adj1" fmla="val 0"/>
                </a:avLst>
              </a:prstGeom>
              <a:solidFill>
                <a:srgbClr val="8F9C92"/>
              </a:solidFill>
              <a:ln w="38100" cap="flat">
                <a:solidFill>
                  <a:srgbClr val="909D9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grpSp>
            <p:nvGrpSpPr>
              <p:cNvPr id="8" name="Group 7">
                <a:extLst>
                  <a:ext uri="{FF2B5EF4-FFF2-40B4-BE49-F238E27FC236}">
                    <a16:creationId xmlns:a16="http://schemas.microsoft.com/office/drawing/2014/main" id="{ED7486BE-3006-4AAF-83B2-1CE420AF6E6E}"/>
                  </a:ext>
                </a:extLst>
              </p:cNvPr>
              <p:cNvGrpSpPr>
                <a:grpSpLocks noChangeAspect="1"/>
              </p:cNvGrpSpPr>
              <p:nvPr/>
            </p:nvGrpSpPr>
            <p:grpSpPr>
              <a:xfrm>
                <a:off x="586582" y="2832863"/>
                <a:ext cx="622902" cy="1146408"/>
                <a:chOff x="-1095375" y="5280025"/>
                <a:chExt cx="298450" cy="549275"/>
              </a:xfrm>
            </p:grpSpPr>
            <p:sp>
              <p:nvSpPr>
                <p:cNvPr id="11" name="Freeform 305">
                  <a:extLst>
                    <a:ext uri="{FF2B5EF4-FFF2-40B4-BE49-F238E27FC236}">
                      <a16:creationId xmlns:a16="http://schemas.microsoft.com/office/drawing/2014/main" id="{33A95351-DAE9-4035-932D-01EB1E9861B8}"/>
                    </a:ext>
                  </a:extLst>
                </p:cNvPr>
                <p:cNvSpPr>
                  <a:spLocks noEditPoints="1"/>
                </p:cNvSpPr>
                <p:nvPr/>
              </p:nvSpPr>
              <p:spPr bwMode="auto">
                <a:xfrm>
                  <a:off x="-1095375" y="5280025"/>
                  <a:ext cx="298450" cy="549275"/>
                </a:xfrm>
                <a:custGeom>
                  <a:avLst/>
                  <a:gdLst>
                    <a:gd name="T0" fmla="*/ 57 w 104"/>
                    <a:gd name="T1" fmla="*/ 35 h 190"/>
                    <a:gd name="T2" fmla="*/ 57 w 104"/>
                    <a:gd name="T3" fmla="*/ 21 h 190"/>
                    <a:gd name="T4" fmla="*/ 76 w 104"/>
                    <a:gd name="T5" fmla="*/ 21 h 190"/>
                    <a:gd name="T6" fmla="*/ 76 w 104"/>
                    <a:gd name="T7" fmla="*/ 3 h 190"/>
                    <a:gd name="T8" fmla="*/ 51 w 104"/>
                    <a:gd name="T9" fmla="*/ 0 h 190"/>
                    <a:gd name="T10" fmla="*/ 27 w 104"/>
                    <a:gd name="T11" fmla="*/ 3 h 190"/>
                    <a:gd name="T12" fmla="*/ 27 w 104"/>
                    <a:gd name="T13" fmla="*/ 21 h 190"/>
                    <a:gd name="T14" fmla="*/ 47 w 104"/>
                    <a:gd name="T15" fmla="*/ 21 h 190"/>
                    <a:gd name="T16" fmla="*/ 47 w 104"/>
                    <a:gd name="T17" fmla="*/ 35 h 190"/>
                    <a:gd name="T18" fmla="*/ 0 w 104"/>
                    <a:gd name="T19" fmla="*/ 35 h 190"/>
                    <a:gd name="T20" fmla="*/ 0 w 104"/>
                    <a:gd name="T21" fmla="*/ 190 h 190"/>
                    <a:gd name="T22" fmla="*/ 104 w 104"/>
                    <a:gd name="T23" fmla="*/ 190 h 190"/>
                    <a:gd name="T24" fmla="*/ 104 w 104"/>
                    <a:gd name="T25" fmla="*/ 35 h 190"/>
                    <a:gd name="T26" fmla="*/ 57 w 104"/>
                    <a:gd name="T27" fmla="*/ 35 h 190"/>
                    <a:gd name="T28" fmla="*/ 57 w 104"/>
                    <a:gd name="T29" fmla="*/ 35 h 190"/>
                    <a:gd name="T30" fmla="*/ 98 w 104"/>
                    <a:gd name="T31" fmla="*/ 184 h 190"/>
                    <a:gd name="T32" fmla="*/ 6 w 104"/>
                    <a:gd name="T33" fmla="*/ 184 h 190"/>
                    <a:gd name="T34" fmla="*/ 6 w 104"/>
                    <a:gd name="T35" fmla="*/ 42 h 190"/>
                    <a:gd name="T36" fmla="*/ 47 w 104"/>
                    <a:gd name="T37" fmla="*/ 42 h 190"/>
                    <a:gd name="T38" fmla="*/ 47 w 104"/>
                    <a:gd name="T39" fmla="*/ 163 h 190"/>
                    <a:gd name="T40" fmla="*/ 10 w 104"/>
                    <a:gd name="T41" fmla="*/ 169 h 190"/>
                    <a:gd name="T42" fmla="*/ 10 w 104"/>
                    <a:gd name="T43" fmla="*/ 171 h 190"/>
                    <a:gd name="T44" fmla="*/ 47 w 104"/>
                    <a:gd name="T45" fmla="*/ 171 h 190"/>
                    <a:gd name="T46" fmla="*/ 51 w 104"/>
                    <a:gd name="T47" fmla="*/ 176 h 190"/>
                    <a:gd name="T48" fmla="*/ 53 w 104"/>
                    <a:gd name="T49" fmla="*/ 176 h 190"/>
                    <a:gd name="T50" fmla="*/ 94 w 104"/>
                    <a:gd name="T51" fmla="*/ 174 h 190"/>
                    <a:gd name="T52" fmla="*/ 94 w 104"/>
                    <a:gd name="T53" fmla="*/ 171 h 190"/>
                    <a:gd name="T54" fmla="*/ 57 w 104"/>
                    <a:gd name="T55" fmla="*/ 171 h 190"/>
                    <a:gd name="T56" fmla="*/ 57 w 104"/>
                    <a:gd name="T57" fmla="*/ 42 h 190"/>
                    <a:gd name="T58" fmla="*/ 98 w 104"/>
                    <a:gd name="T59" fmla="*/ 42 h 190"/>
                    <a:gd name="T60" fmla="*/ 98 w 104"/>
                    <a:gd name="T61" fmla="*/ 184 h 190"/>
                    <a:gd name="T62" fmla="*/ 98 w 104"/>
                    <a:gd name="T63" fmla="*/ 18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90">
                      <a:moveTo>
                        <a:pt x="57" y="35"/>
                      </a:moveTo>
                      <a:cubicBezTo>
                        <a:pt x="57" y="21"/>
                        <a:pt x="57" y="21"/>
                        <a:pt x="57" y="21"/>
                      </a:cubicBezTo>
                      <a:cubicBezTo>
                        <a:pt x="76" y="21"/>
                        <a:pt x="76" y="21"/>
                        <a:pt x="76" y="21"/>
                      </a:cubicBezTo>
                      <a:cubicBezTo>
                        <a:pt x="76" y="3"/>
                        <a:pt x="76" y="3"/>
                        <a:pt x="76" y="3"/>
                      </a:cubicBezTo>
                      <a:cubicBezTo>
                        <a:pt x="69" y="1"/>
                        <a:pt x="60" y="0"/>
                        <a:pt x="51" y="0"/>
                      </a:cubicBezTo>
                      <a:cubicBezTo>
                        <a:pt x="43" y="0"/>
                        <a:pt x="35" y="1"/>
                        <a:pt x="27" y="3"/>
                      </a:cubicBezTo>
                      <a:cubicBezTo>
                        <a:pt x="27" y="21"/>
                        <a:pt x="27" y="21"/>
                        <a:pt x="27" y="21"/>
                      </a:cubicBezTo>
                      <a:cubicBezTo>
                        <a:pt x="47" y="21"/>
                        <a:pt x="47" y="21"/>
                        <a:pt x="47" y="21"/>
                      </a:cubicBezTo>
                      <a:cubicBezTo>
                        <a:pt x="47" y="35"/>
                        <a:pt x="47" y="35"/>
                        <a:pt x="47" y="35"/>
                      </a:cubicBezTo>
                      <a:cubicBezTo>
                        <a:pt x="0" y="35"/>
                        <a:pt x="0" y="35"/>
                        <a:pt x="0" y="35"/>
                      </a:cubicBezTo>
                      <a:cubicBezTo>
                        <a:pt x="0" y="190"/>
                        <a:pt x="0" y="190"/>
                        <a:pt x="0" y="190"/>
                      </a:cubicBezTo>
                      <a:cubicBezTo>
                        <a:pt x="104" y="190"/>
                        <a:pt x="104" y="190"/>
                        <a:pt x="104" y="190"/>
                      </a:cubicBezTo>
                      <a:cubicBezTo>
                        <a:pt x="104" y="35"/>
                        <a:pt x="104" y="35"/>
                        <a:pt x="104" y="35"/>
                      </a:cubicBezTo>
                      <a:cubicBezTo>
                        <a:pt x="57" y="35"/>
                        <a:pt x="57" y="35"/>
                        <a:pt x="57" y="35"/>
                      </a:cubicBezTo>
                      <a:cubicBezTo>
                        <a:pt x="57" y="35"/>
                        <a:pt x="57" y="35"/>
                        <a:pt x="57" y="35"/>
                      </a:cubicBezTo>
                      <a:close/>
                      <a:moveTo>
                        <a:pt x="98" y="184"/>
                      </a:moveTo>
                      <a:cubicBezTo>
                        <a:pt x="6" y="184"/>
                        <a:pt x="6" y="184"/>
                        <a:pt x="6" y="184"/>
                      </a:cubicBezTo>
                      <a:cubicBezTo>
                        <a:pt x="6" y="42"/>
                        <a:pt x="6" y="42"/>
                        <a:pt x="6" y="42"/>
                      </a:cubicBezTo>
                      <a:cubicBezTo>
                        <a:pt x="47" y="42"/>
                        <a:pt x="47" y="42"/>
                        <a:pt x="47" y="42"/>
                      </a:cubicBezTo>
                      <a:cubicBezTo>
                        <a:pt x="47" y="163"/>
                        <a:pt x="47" y="163"/>
                        <a:pt x="47" y="163"/>
                      </a:cubicBezTo>
                      <a:cubicBezTo>
                        <a:pt x="38" y="159"/>
                        <a:pt x="20" y="165"/>
                        <a:pt x="10" y="169"/>
                      </a:cubicBezTo>
                      <a:cubicBezTo>
                        <a:pt x="10" y="171"/>
                        <a:pt x="10" y="171"/>
                        <a:pt x="10" y="171"/>
                      </a:cubicBezTo>
                      <a:cubicBezTo>
                        <a:pt x="47" y="171"/>
                        <a:pt x="47" y="171"/>
                        <a:pt x="47" y="171"/>
                      </a:cubicBezTo>
                      <a:cubicBezTo>
                        <a:pt x="47" y="174"/>
                        <a:pt x="49" y="176"/>
                        <a:pt x="51" y="176"/>
                      </a:cubicBezTo>
                      <a:cubicBezTo>
                        <a:pt x="52" y="176"/>
                        <a:pt x="53" y="176"/>
                        <a:pt x="53" y="176"/>
                      </a:cubicBezTo>
                      <a:cubicBezTo>
                        <a:pt x="57" y="181"/>
                        <a:pt x="66" y="185"/>
                        <a:pt x="94" y="174"/>
                      </a:cubicBezTo>
                      <a:cubicBezTo>
                        <a:pt x="94" y="171"/>
                        <a:pt x="94" y="171"/>
                        <a:pt x="94" y="171"/>
                      </a:cubicBezTo>
                      <a:cubicBezTo>
                        <a:pt x="57" y="171"/>
                        <a:pt x="57" y="171"/>
                        <a:pt x="57" y="171"/>
                      </a:cubicBezTo>
                      <a:cubicBezTo>
                        <a:pt x="57" y="42"/>
                        <a:pt x="57" y="42"/>
                        <a:pt x="57" y="42"/>
                      </a:cubicBezTo>
                      <a:cubicBezTo>
                        <a:pt x="98" y="42"/>
                        <a:pt x="98" y="42"/>
                        <a:pt x="98" y="42"/>
                      </a:cubicBezTo>
                      <a:cubicBezTo>
                        <a:pt x="98" y="184"/>
                        <a:pt x="98" y="184"/>
                        <a:pt x="98" y="184"/>
                      </a:cubicBezTo>
                      <a:cubicBezTo>
                        <a:pt x="98" y="184"/>
                        <a:pt x="98" y="184"/>
                        <a:pt x="98" y="184"/>
                      </a:cubicBezTo>
                      <a:close/>
                    </a:path>
                  </a:pathLst>
                </a:custGeom>
                <a:solidFill>
                  <a:srgbClr val="8F9C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Oval 11">
                  <a:extLst>
                    <a:ext uri="{FF2B5EF4-FFF2-40B4-BE49-F238E27FC236}">
                      <a16:creationId xmlns:a16="http://schemas.microsoft.com/office/drawing/2014/main" id="{E6F7D50D-6127-4E13-81F0-562CDE5F40D9}"/>
                    </a:ext>
                  </a:extLst>
                </p:cNvPr>
                <p:cNvSpPr>
                  <a:spLocks noChangeArrowheads="1"/>
                </p:cNvSpPr>
                <p:nvPr/>
              </p:nvSpPr>
              <p:spPr bwMode="auto">
                <a:xfrm>
                  <a:off x="-1017588" y="5494338"/>
                  <a:ext cx="33338" cy="349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Oval 12">
                  <a:extLst>
                    <a:ext uri="{FF2B5EF4-FFF2-40B4-BE49-F238E27FC236}">
                      <a16:creationId xmlns:a16="http://schemas.microsoft.com/office/drawing/2014/main" id="{1645D913-E882-4E1D-A2AF-3450CD0E0512}"/>
                    </a:ext>
                  </a:extLst>
                </p:cNvPr>
                <p:cNvSpPr>
                  <a:spLocks noChangeArrowheads="1"/>
                </p:cNvSpPr>
                <p:nvPr/>
              </p:nvSpPr>
              <p:spPr bwMode="auto">
                <a:xfrm>
                  <a:off x="-1044575" y="5564188"/>
                  <a:ext cx="34925" cy="333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Oval 13">
                  <a:extLst>
                    <a:ext uri="{FF2B5EF4-FFF2-40B4-BE49-F238E27FC236}">
                      <a16:creationId xmlns:a16="http://schemas.microsoft.com/office/drawing/2014/main" id="{9AFB1B0E-90F6-4FB8-B47A-7C22740A62E3}"/>
                    </a:ext>
                  </a:extLst>
                </p:cNvPr>
                <p:cNvSpPr>
                  <a:spLocks noChangeArrowheads="1"/>
                </p:cNvSpPr>
                <p:nvPr/>
              </p:nvSpPr>
              <p:spPr bwMode="auto">
                <a:xfrm>
                  <a:off x="-1000125" y="5635625"/>
                  <a:ext cx="15875" cy="174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Oval 14">
                  <a:extLst>
                    <a:ext uri="{FF2B5EF4-FFF2-40B4-BE49-F238E27FC236}">
                      <a16:creationId xmlns:a16="http://schemas.microsoft.com/office/drawing/2014/main" id="{F69A694F-E38F-45FE-BE18-6884CD9BBB2D}"/>
                    </a:ext>
                  </a:extLst>
                </p:cNvPr>
                <p:cNvSpPr>
                  <a:spLocks noChangeArrowheads="1"/>
                </p:cNvSpPr>
                <p:nvPr/>
              </p:nvSpPr>
              <p:spPr bwMode="auto">
                <a:xfrm>
                  <a:off x="-1027113" y="5688013"/>
                  <a:ext cx="9525" cy="79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Oval 15">
                  <a:extLst>
                    <a:ext uri="{FF2B5EF4-FFF2-40B4-BE49-F238E27FC236}">
                      <a16:creationId xmlns:a16="http://schemas.microsoft.com/office/drawing/2014/main" id="{AADBAE84-4B90-4138-91DB-5EC642226AE1}"/>
                    </a:ext>
                  </a:extLst>
                </p:cNvPr>
                <p:cNvSpPr>
                  <a:spLocks noChangeArrowheads="1"/>
                </p:cNvSpPr>
                <p:nvPr/>
              </p:nvSpPr>
              <p:spPr bwMode="auto">
                <a:xfrm>
                  <a:off x="-885825" y="5494338"/>
                  <a:ext cx="33338" cy="349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Oval 16">
                  <a:extLst>
                    <a:ext uri="{FF2B5EF4-FFF2-40B4-BE49-F238E27FC236}">
                      <a16:creationId xmlns:a16="http://schemas.microsoft.com/office/drawing/2014/main" id="{19263E35-ED6F-4BFC-BF4A-08EABB08B59A}"/>
                    </a:ext>
                  </a:extLst>
                </p:cNvPr>
                <p:cNvSpPr>
                  <a:spLocks noChangeArrowheads="1"/>
                </p:cNvSpPr>
                <p:nvPr/>
              </p:nvSpPr>
              <p:spPr bwMode="auto">
                <a:xfrm>
                  <a:off x="-903288" y="5564188"/>
                  <a:ext cx="25400" cy="333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Oval 17">
                  <a:extLst>
                    <a:ext uri="{FF2B5EF4-FFF2-40B4-BE49-F238E27FC236}">
                      <a16:creationId xmlns:a16="http://schemas.microsoft.com/office/drawing/2014/main" id="{CDD3D115-0D5D-46EC-A1BD-E9FA225C700E}"/>
                    </a:ext>
                  </a:extLst>
                </p:cNvPr>
                <p:cNvSpPr>
                  <a:spLocks noChangeArrowheads="1"/>
                </p:cNvSpPr>
                <p:nvPr/>
              </p:nvSpPr>
              <p:spPr bwMode="auto">
                <a:xfrm>
                  <a:off x="-860425" y="5635625"/>
                  <a:ext cx="17463" cy="174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Oval 18">
                  <a:extLst>
                    <a:ext uri="{FF2B5EF4-FFF2-40B4-BE49-F238E27FC236}">
                      <a16:creationId xmlns:a16="http://schemas.microsoft.com/office/drawing/2014/main" id="{BF404EA4-DCD2-435A-AE7F-46739BF1DAAF}"/>
                    </a:ext>
                  </a:extLst>
                </p:cNvPr>
                <p:cNvSpPr>
                  <a:spLocks noChangeArrowheads="1"/>
                </p:cNvSpPr>
                <p:nvPr/>
              </p:nvSpPr>
              <p:spPr bwMode="auto">
                <a:xfrm>
                  <a:off x="-885825" y="5688013"/>
                  <a:ext cx="7938" cy="79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92" name="Rectangle 20">
              <a:extLst>
                <a:ext uri="{FF2B5EF4-FFF2-40B4-BE49-F238E27FC236}">
                  <a16:creationId xmlns:a16="http://schemas.microsoft.com/office/drawing/2014/main" id="{A6C17B01-3EA6-9794-8E4C-7AE7DB7346C1}"/>
                </a:ext>
              </a:extLst>
            </p:cNvPr>
            <p:cNvSpPr>
              <a:spLocks noChangeArrowheads="1"/>
            </p:cNvSpPr>
            <p:nvPr/>
          </p:nvSpPr>
          <p:spPr bwMode="auto">
            <a:xfrm>
              <a:off x="3572118" y="3044652"/>
              <a:ext cx="1132293" cy="1117810"/>
            </a:xfrm>
            <a:prstGeom prst="rect">
              <a:avLst/>
            </a:prstGeom>
            <a:noFill/>
            <a:ln w="381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grpSp>
      <p:pic>
        <p:nvPicPr>
          <p:cNvPr id="1026" name="Picture 2">
            <a:extLst>
              <a:ext uri="{FF2B5EF4-FFF2-40B4-BE49-F238E27FC236}">
                <a16:creationId xmlns:a16="http://schemas.microsoft.com/office/drawing/2014/main" id="{ED5B9287-FE7C-81F4-98A8-D670DFBB6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005" y="2420236"/>
            <a:ext cx="418217" cy="836434"/>
          </a:xfrm>
          <a:prstGeom prst="rect">
            <a:avLst/>
          </a:prstGeom>
          <a:noFill/>
          <a:extLst>
            <a:ext uri="{909E8E84-426E-40DD-AFC4-6F175D3DCCD1}">
              <a14:hiddenFill xmlns:a14="http://schemas.microsoft.com/office/drawing/2010/main">
                <a:solidFill>
                  <a:srgbClr val="FFFFFF"/>
                </a:solidFill>
              </a14:hiddenFill>
            </a:ext>
          </a:extLst>
        </p:spPr>
      </p:pic>
      <p:cxnSp>
        <p:nvCxnSpPr>
          <p:cNvPr id="295" name="Connector: Elbow 294">
            <a:extLst>
              <a:ext uri="{FF2B5EF4-FFF2-40B4-BE49-F238E27FC236}">
                <a16:creationId xmlns:a16="http://schemas.microsoft.com/office/drawing/2014/main" id="{D13EAADB-B5E5-1EFC-5856-75BD4C9C8B93}"/>
              </a:ext>
            </a:extLst>
          </p:cNvPr>
          <p:cNvCxnSpPr>
            <a:cxnSpLocks/>
            <a:stCxn id="1028" idx="2"/>
            <a:endCxn id="276" idx="3"/>
          </p:cNvCxnSpPr>
          <p:nvPr/>
        </p:nvCxnSpPr>
        <p:spPr>
          <a:xfrm rot="16200000" flipH="1">
            <a:off x="6252548" y="3781756"/>
            <a:ext cx="1174850" cy="1029043"/>
          </a:xfrm>
          <a:prstGeom prst="bentConnector4">
            <a:avLst>
              <a:gd name="adj1" fmla="val 28237"/>
              <a:gd name="adj2" fmla="val 122215"/>
            </a:avLst>
          </a:prstGeom>
          <a:ln w="38100">
            <a:solidFill>
              <a:srgbClr val="B38F6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7806645F-BC91-AAA3-7F85-BF2E6D5FCE8C}"/>
              </a:ext>
            </a:extLst>
          </p:cNvPr>
          <p:cNvCxnSpPr>
            <a:cxnSpLocks/>
          </p:cNvCxnSpPr>
          <p:nvPr/>
        </p:nvCxnSpPr>
        <p:spPr>
          <a:xfrm>
            <a:off x="2313982" y="2875453"/>
            <a:ext cx="721674"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5AE08E06-4E3C-1696-E170-367174D71D9D}"/>
              </a:ext>
            </a:extLst>
          </p:cNvPr>
          <p:cNvCxnSpPr>
            <a:cxnSpLocks/>
          </p:cNvCxnSpPr>
          <p:nvPr/>
        </p:nvCxnSpPr>
        <p:spPr>
          <a:xfrm flipV="1">
            <a:off x="6893928" y="2913667"/>
            <a:ext cx="535572" cy="236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1" name="Callout: Bent Line 300">
            <a:extLst>
              <a:ext uri="{FF2B5EF4-FFF2-40B4-BE49-F238E27FC236}">
                <a16:creationId xmlns:a16="http://schemas.microsoft.com/office/drawing/2014/main" id="{214EEC82-B43F-5033-CF18-A5E025C3020E}"/>
              </a:ext>
            </a:extLst>
          </p:cNvPr>
          <p:cNvSpPr/>
          <p:nvPr/>
        </p:nvSpPr>
        <p:spPr>
          <a:xfrm>
            <a:off x="3805014" y="1285878"/>
            <a:ext cx="1486491" cy="766903"/>
          </a:xfrm>
          <a:prstGeom prst="borderCallout2">
            <a:avLst>
              <a:gd name="adj1" fmla="val 18750"/>
              <a:gd name="adj2" fmla="val -8333"/>
              <a:gd name="adj3" fmla="val 18750"/>
              <a:gd name="adj4" fmla="val -16667"/>
              <a:gd name="adj5" fmla="val 112500"/>
              <a:gd name="adj6" fmla="val -32570"/>
            </a:avLst>
          </a:prstGeom>
          <a:ln w="1905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200" b="0" i="0">
                <a:solidFill>
                  <a:srgbClr val="242424"/>
                </a:solidFill>
                <a:effectLst/>
                <a:latin typeface="Segoe UI" panose="020B0502040204020203" pitchFamily="34" charset="0"/>
              </a:rPr>
              <a:t>Higher coagulant doses (+10 mg/L alum on average)</a:t>
            </a:r>
            <a:endParaRPr lang="en-US" sz="1200"/>
          </a:p>
        </p:txBody>
      </p:sp>
      <p:sp>
        <p:nvSpPr>
          <p:cNvPr id="302" name="Callout: Bent Line 301">
            <a:extLst>
              <a:ext uri="{FF2B5EF4-FFF2-40B4-BE49-F238E27FC236}">
                <a16:creationId xmlns:a16="http://schemas.microsoft.com/office/drawing/2014/main" id="{56697306-4F51-D78F-DA14-C9A18945BB3B}"/>
              </a:ext>
            </a:extLst>
          </p:cNvPr>
          <p:cNvSpPr/>
          <p:nvPr/>
        </p:nvSpPr>
        <p:spPr>
          <a:xfrm flipH="1">
            <a:off x="1152612" y="5423443"/>
            <a:ext cx="2185846" cy="981852"/>
          </a:xfrm>
          <a:prstGeom prst="borderCallout2">
            <a:avLst>
              <a:gd name="adj1" fmla="val 18750"/>
              <a:gd name="adj2" fmla="val -8333"/>
              <a:gd name="adj3" fmla="val 18750"/>
              <a:gd name="adj4" fmla="val -16667"/>
              <a:gd name="adj5" fmla="val -32"/>
              <a:gd name="adj6" fmla="val -66712"/>
            </a:avLst>
          </a:prstGeom>
          <a:ln w="19050"/>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200" b="0" i="0">
                <a:solidFill>
                  <a:srgbClr val="242424"/>
                </a:solidFill>
                <a:effectLst/>
                <a:latin typeface="Segoe UI" panose="020B0502040204020203" pitchFamily="34" charset="0"/>
              </a:rPr>
              <a:t>Increased solids may improve flocculation, but be prepared to handle higher solids loads and potential settling in flocculation tanks.</a:t>
            </a:r>
          </a:p>
        </p:txBody>
      </p:sp>
      <p:sp>
        <p:nvSpPr>
          <p:cNvPr id="303" name="Callout: Bent Line 302">
            <a:extLst>
              <a:ext uri="{FF2B5EF4-FFF2-40B4-BE49-F238E27FC236}">
                <a16:creationId xmlns:a16="http://schemas.microsoft.com/office/drawing/2014/main" id="{73B40A9B-61C0-A99E-F98B-2D7432D9C78D}"/>
              </a:ext>
            </a:extLst>
          </p:cNvPr>
          <p:cNvSpPr/>
          <p:nvPr/>
        </p:nvSpPr>
        <p:spPr>
          <a:xfrm>
            <a:off x="8017297" y="5456891"/>
            <a:ext cx="1793225" cy="847564"/>
          </a:xfrm>
          <a:prstGeom prst="borderCallout2">
            <a:avLst>
              <a:gd name="adj1" fmla="val 18750"/>
              <a:gd name="adj2" fmla="val -8333"/>
              <a:gd name="adj3" fmla="val 18750"/>
              <a:gd name="adj4" fmla="val -16667"/>
              <a:gd name="adj5" fmla="val -210033"/>
              <a:gd name="adj6" fmla="val -67381"/>
            </a:avLst>
          </a:prstGeom>
          <a:ln w="19050"/>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200" b="0" i="0">
                <a:solidFill>
                  <a:srgbClr val="242424"/>
                </a:solidFill>
                <a:effectLst/>
                <a:latin typeface="Segoe UI" panose="020B0502040204020203" pitchFamily="34" charset="0"/>
              </a:rPr>
              <a:t>Automated sludge removal recommended to manage increased solids production.</a:t>
            </a:r>
          </a:p>
        </p:txBody>
      </p:sp>
      <p:sp>
        <p:nvSpPr>
          <p:cNvPr id="304" name="Callout: Bent Line 303">
            <a:extLst>
              <a:ext uri="{FF2B5EF4-FFF2-40B4-BE49-F238E27FC236}">
                <a16:creationId xmlns:a16="http://schemas.microsoft.com/office/drawing/2014/main" id="{4C389D32-4D2C-590E-55B4-9790B5B470DF}"/>
              </a:ext>
            </a:extLst>
          </p:cNvPr>
          <p:cNvSpPr/>
          <p:nvPr/>
        </p:nvSpPr>
        <p:spPr>
          <a:xfrm flipH="1">
            <a:off x="147539" y="1355066"/>
            <a:ext cx="2276719" cy="1006886"/>
          </a:xfrm>
          <a:prstGeom prst="borderCallout2">
            <a:avLst>
              <a:gd name="adj1" fmla="val 106727"/>
              <a:gd name="adj2" fmla="val 50656"/>
              <a:gd name="adj3" fmla="val 129430"/>
              <a:gd name="adj4" fmla="val 50271"/>
              <a:gd name="adj5" fmla="val 140879"/>
              <a:gd name="adj6" fmla="val 25292"/>
            </a:avLst>
          </a:prstGeom>
          <a:ln w="19050"/>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200" b="0" i="0">
                <a:solidFill>
                  <a:srgbClr val="242424"/>
                </a:solidFill>
                <a:effectLst/>
                <a:latin typeface="Segoe UI" panose="020B0502040204020203" pitchFamily="34" charset="0"/>
              </a:rPr>
              <a:t>Increase sampling of raw water parameters to </a:t>
            </a:r>
            <a:r>
              <a:rPr lang="en-US" sz="1200">
                <a:solidFill>
                  <a:srgbClr val="242424"/>
                </a:solidFill>
                <a:latin typeface="Segoe UI" panose="020B0502040204020203" pitchFamily="34" charset="0"/>
              </a:rPr>
              <a:t>capture</a:t>
            </a:r>
            <a:r>
              <a:rPr lang="en-US" sz="1200" b="0" i="0">
                <a:solidFill>
                  <a:srgbClr val="242424"/>
                </a:solidFill>
                <a:effectLst/>
                <a:latin typeface="Segoe UI" panose="020B0502040204020203" pitchFamily="34" charset="0"/>
              </a:rPr>
              <a:t> concentration peaks during snowmelt and short-duration spikes during rain events</a:t>
            </a:r>
          </a:p>
        </p:txBody>
      </p:sp>
      <p:sp>
        <p:nvSpPr>
          <p:cNvPr id="305" name="Callout: Bent Line 304">
            <a:extLst>
              <a:ext uri="{FF2B5EF4-FFF2-40B4-BE49-F238E27FC236}">
                <a16:creationId xmlns:a16="http://schemas.microsoft.com/office/drawing/2014/main" id="{A6276D26-E99C-8AF5-BFBB-E9196EF4F80C}"/>
              </a:ext>
            </a:extLst>
          </p:cNvPr>
          <p:cNvSpPr/>
          <p:nvPr/>
        </p:nvSpPr>
        <p:spPr>
          <a:xfrm>
            <a:off x="9439275" y="3989017"/>
            <a:ext cx="2571973" cy="1361692"/>
          </a:xfrm>
          <a:prstGeom prst="borderCallout2">
            <a:avLst>
              <a:gd name="adj1" fmla="val 18750"/>
              <a:gd name="adj2" fmla="val -8333"/>
              <a:gd name="adj3" fmla="val 18750"/>
              <a:gd name="adj4" fmla="val -16667"/>
              <a:gd name="adj5" fmla="val -38537"/>
              <a:gd name="adj6" fmla="val -25409"/>
            </a:avLst>
          </a:prstGeom>
          <a:ln w="19050"/>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200" b="0" i="0">
                <a:solidFill>
                  <a:srgbClr val="242424"/>
                </a:solidFill>
                <a:effectLst/>
                <a:latin typeface="Segoe UI" panose="020B0502040204020203" pitchFamily="34" charset="0"/>
              </a:rPr>
              <a:t>Filters affected by increased turbidity and NOM, leading to higher head loss and shorter filter runs. Recommendations include using deeper bed filters with larger media and ensuring adequate backwash water and waste storage.</a:t>
            </a:r>
          </a:p>
        </p:txBody>
      </p:sp>
      <p:cxnSp>
        <p:nvCxnSpPr>
          <p:cNvPr id="309" name="Straight Connector 308">
            <a:extLst>
              <a:ext uri="{FF2B5EF4-FFF2-40B4-BE49-F238E27FC236}">
                <a16:creationId xmlns:a16="http://schemas.microsoft.com/office/drawing/2014/main" id="{BA7D6C67-B13A-6D63-2A91-B2F93A784E7D}"/>
              </a:ext>
            </a:extLst>
          </p:cNvPr>
          <p:cNvCxnSpPr>
            <a:cxnSpLocks/>
          </p:cNvCxnSpPr>
          <p:nvPr/>
        </p:nvCxnSpPr>
        <p:spPr>
          <a:xfrm flipV="1">
            <a:off x="3828630" y="3321992"/>
            <a:ext cx="1548628" cy="2268827"/>
          </a:xfrm>
          <a:prstGeom prst="line">
            <a:avLst/>
          </a:prstGeom>
          <a:ln w="19050"/>
        </p:spPr>
        <p:style>
          <a:lnRef idx="2">
            <a:schemeClr val="accent5">
              <a:shade val="15000"/>
            </a:schemeClr>
          </a:lnRef>
          <a:fillRef idx="1">
            <a:schemeClr val="accent5"/>
          </a:fillRef>
          <a:effectRef idx="0">
            <a:schemeClr val="accent5"/>
          </a:effectRef>
          <a:fontRef idx="minor">
            <a:schemeClr val="lt1"/>
          </a:fontRef>
        </p:style>
      </p:cxnSp>
      <p:grpSp>
        <p:nvGrpSpPr>
          <p:cNvPr id="311" name="Group 310">
            <a:extLst>
              <a:ext uri="{FF2B5EF4-FFF2-40B4-BE49-F238E27FC236}">
                <a16:creationId xmlns:a16="http://schemas.microsoft.com/office/drawing/2014/main" id="{2033FD0E-03AF-E8F3-80F8-203CBC0C0497}"/>
              </a:ext>
            </a:extLst>
          </p:cNvPr>
          <p:cNvGrpSpPr>
            <a:grpSpLocks noChangeAspect="1"/>
          </p:cNvGrpSpPr>
          <p:nvPr/>
        </p:nvGrpSpPr>
        <p:grpSpPr>
          <a:xfrm>
            <a:off x="9827554" y="2401661"/>
            <a:ext cx="1454982" cy="973428"/>
            <a:chOff x="8234363" y="3324225"/>
            <a:chExt cx="671513" cy="449263"/>
          </a:xfrm>
        </p:grpSpPr>
        <p:sp>
          <p:nvSpPr>
            <p:cNvPr id="312" name="Freeform 213">
              <a:extLst>
                <a:ext uri="{FF2B5EF4-FFF2-40B4-BE49-F238E27FC236}">
                  <a16:creationId xmlns:a16="http://schemas.microsoft.com/office/drawing/2014/main" id="{4552F220-8B78-0401-9D0E-67B70970B5A9}"/>
                </a:ext>
              </a:extLst>
            </p:cNvPr>
            <p:cNvSpPr>
              <a:spLocks/>
            </p:cNvSpPr>
            <p:nvPr/>
          </p:nvSpPr>
          <p:spPr bwMode="auto">
            <a:xfrm>
              <a:off x="8242300" y="3451225"/>
              <a:ext cx="655638" cy="311150"/>
            </a:xfrm>
            <a:custGeom>
              <a:avLst/>
              <a:gdLst>
                <a:gd name="T0" fmla="*/ 0 w 413"/>
                <a:gd name="T1" fmla="*/ 0 h 196"/>
                <a:gd name="T2" fmla="*/ 413 w 413"/>
                <a:gd name="T3" fmla="*/ 0 h 196"/>
                <a:gd name="T4" fmla="*/ 413 w 413"/>
                <a:gd name="T5" fmla="*/ 196 h 196"/>
                <a:gd name="T6" fmla="*/ 0 w 413"/>
                <a:gd name="T7" fmla="*/ 196 h 196"/>
                <a:gd name="T8" fmla="*/ 0 w 413"/>
                <a:gd name="T9" fmla="*/ 0 h 196"/>
                <a:gd name="T10" fmla="*/ 0 w 413"/>
                <a:gd name="T11" fmla="*/ 0 h 196"/>
              </a:gdLst>
              <a:ahLst/>
              <a:cxnLst>
                <a:cxn ang="0">
                  <a:pos x="T0" y="T1"/>
                </a:cxn>
                <a:cxn ang="0">
                  <a:pos x="T2" y="T3"/>
                </a:cxn>
                <a:cxn ang="0">
                  <a:pos x="T4" y="T5"/>
                </a:cxn>
                <a:cxn ang="0">
                  <a:pos x="T6" y="T7"/>
                </a:cxn>
                <a:cxn ang="0">
                  <a:pos x="T8" y="T9"/>
                </a:cxn>
                <a:cxn ang="0">
                  <a:pos x="T10" y="T11"/>
                </a:cxn>
              </a:cxnLst>
              <a:rect l="0" t="0" r="r" b="b"/>
              <a:pathLst>
                <a:path w="413" h="196">
                  <a:moveTo>
                    <a:pt x="0" y="0"/>
                  </a:moveTo>
                  <a:lnTo>
                    <a:pt x="413" y="0"/>
                  </a:lnTo>
                  <a:lnTo>
                    <a:pt x="413" y="196"/>
                  </a:lnTo>
                  <a:lnTo>
                    <a:pt x="0" y="196"/>
                  </a:lnTo>
                  <a:lnTo>
                    <a:pt x="0" y="0"/>
                  </a:lnTo>
                  <a:lnTo>
                    <a:pt x="0" y="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Line 294">
              <a:extLst>
                <a:ext uri="{FF2B5EF4-FFF2-40B4-BE49-F238E27FC236}">
                  <a16:creationId xmlns:a16="http://schemas.microsoft.com/office/drawing/2014/main" id="{764A439A-CB25-A389-0175-8C94F6FDDAB7}"/>
                </a:ext>
              </a:extLst>
            </p:cNvPr>
            <p:cNvSpPr>
              <a:spLocks noChangeShapeType="1"/>
            </p:cNvSpPr>
            <p:nvPr/>
          </p:nvSpPr>
          <p:spPr bwMode="auto">
            <a:xfrm>
              <a:off x="8242300" y="3565525"/>
              <a:ext cx="485775" cy="0"/>
            </a:xfrm>
            <a:prstGeom prst="line">
              <a:avLst/>
            </a:prstGeom>
            <a:noFill/>
            <a:ln w="111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Line 295">
              <a:extLst>
                <a:ext uri="{FF2B5EF4-FFF2-40B4-BE49-F238E27FC236}">
                  <a16:creationId xmlns:a16="http://schemas.microsoft.com/office/drawing/2014/main" id="{B0C69EF3-597E-B33E-731D-C4517518CAF8}"/>
                </a:ext>
              </a:extLst>
            </p:cNvPr>
            <p:cNvSpPr>
              <a:spLocks noChangeShapeType="1"/>
            </p:cNvSpPr>
            <p:nvPr/>
          </p:nvSpPr>
          <p:spPr bwMode="auto">
            <a:xfrm>
              <a:off x="8408988" y="3681413"/>
              <a:ext cx="485775" cy="0"/>
            </a:xfrm>
            <a:prstGeom prst="line">
              <a:avLst/>
            </a:prstGeom>
            <a:noFill/>
            <a:ln w="111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Freeform 214">
              <a:extLst>
                <a:ext uri="{FF2B5EF4-FFF2-40B4-BE49-F238E27FC236}">
                  <a16:creationId xmlns:a16="http://schemas.microsoft.com/office/drawing/2014/main" id="{6C65F2B6-3BF7-C161-8E2A-B3FC3DF3332C}"/>
                </a:ext>
              </a:extLst>
            </p:cNvPr>
            <p:cNvSpPr>
              <a:spLocks/>
            </p:cNvSpPr>
            <p:nvPr/>
          </p:nvSpPr>
          <p:spPr bwMode="auto">
            <a:xfrm>
              <a:off x="8234363" y="3324225"/>
              <a:ext cx="671513" cy="449263"/>
            </a:xfrm>
            <a:custGeom>
              <a:avLst/>
              <a:gdLst>
                <a:gd name="T0" fmla="*/ 0 w 423"/>
                <a:gd name="T1" fmla="*/ 0 h 283"/>
                <a:gd name="T2" fmla="*/ 0 w 423"/>
                <a:gd name="T3" fmla="*/ 283 h 283"/>
                <a:gd name="T4" fmla="*/ 423 w 423"/>
                <a:gd name="T5" fmla="*/ 283 h 283"/>
                <a:gd name="T6" fmla="*/ 423 w 423"/>
                <a:gd name="T7" fmla="*/ 0 h 283"/>
              </a:gdLst>
              <a:ahLst/>
              <a:cxnLst>
                <a:cxn ang="0">
                  <a:pos x="T0" y="T1"/>
                </a:cxn>
                <a:cxn ang="0">
                  <a:pos x="T2" y="T3"/>
                </a:cxn>
                <a:cxn ang="0">
                  <a:pos x="T4" y="T5"/>
                </a:cxn>
                <a:cxn ang="0">
                  <a:pos x="T6" y="T7"/>
                </a:cxn>
              </a:cxnLst>
              <a:rect l="0" t="0" r="r" b="b"/>
              <a:pathLst>
                <a:path w="423" h="283">
                  <a:moveTo>
                    <a:pt x="0" y="0"/>
                  </a:moveTo>
                  <a:lnTo>
                    <a:pt x="0" y="283"/>
                  </a:lnTo>
                  <a:lnTo>
                    <a:pt x="423" y="283"/>
                  </a:lnTo>
                  <a:lnTo>
                    <a:pt x="423" y="0"/>
                  </a:lnTo>
                </a:path>
              </a:pathLst>
            </a:custGeom>
            <a:noFill/>
            <a:ln w="38100" cap="flat">
              <a:solidFill>
                <a:srgbClr val="909D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316" name="Straight Arrow Connector 315">
            <a:extLst>
              <a:ext uri="{FF2B5EF4-FFF2-40B4-BE49-F238E27FC236}">
                <a16:creationId xmlns:a16="http://schemas.microsoft.com/office/drawing/2014/main" id="{4DFF884B-45A5-6C04-C123-699746051253}"/>
              </a:ext>
            </a:extLst>
          </p:cNvPr>
          <p:cNvCxnSpPr>
            <a:cxnSpLocks/>
          </p:cNvCxnSpPr>
          <p:nvPr/>
        </p:nvCxnSpPr>
        <p:spPr>
          <a:xfrm>
            <a:off x="9239250" y="2913667"/>
            <a:ext cx="49530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9" name="TextBox 318">
            <a:extLst>
              <a:ext uri="{FF2B5EF4-FFF2-40B4-BE49-F238E27FC236}">
                <a16:creationId xmlns:a16="http://schemas.microsoft.com/office/drawing/2014/main" id="{F931005F-76EE-8ECB-53FA-C854233465A5}"/>
              </a:ext>
            </a:extLst>
          </p:cNvPr>
          <p:cNvSpPr txBox="1"/>
          <p:nvPr/>
        </p:nvSpPr>
        <p:spPr>
          <a:xfrm>
            <a:off x="1400501" y="3300592"/>
            <a:ext cx="1206501" cy="246221"/>
          </a:xfrm>
          <a:prstGeom prst="rect">
            <a:avLst/>
          </a:prstGeom>
          <a:noFill/>
        </p:spPr>
        <p:txBody>
          <a:bodyPr wrap="square" rtlCol="0">
            <a:spAutoFit/>
          </a:bodyPr>
          <a:lstStyle/>
          <a:p>
            <a:pPr algn="ctr"/>
            <a:r>
              <a:rPr lang="en-US" sz="1000">
                <a:solidFill>
                  <a:schemeClr val="accent4"/>
                </a:solidFill>
                <a:latin typeface="Franklin Gothic Medium Cond" panose="020B0606030402020204" pitchFamily="34" charset="0"/>
              </a:rPr>
              <a:t>SOURCE WATER</a:t>
            </a:r>
          </a:p>
        </p:txBody>
      </p:sp>
      <p:sp>
        <p:nvSpPr>
          <p:cNvPr id="1024" name="TextBox 1023">
            <a:extLst>
              <a:ext uri="{FF2B5EF4-FFF2-40B4-BE49-F238E27FC236}">
                <a16:creationId xmlns:a16="http://schemas.microsoft.com/office/drawing/2014/main" id="{331D971F-9870-36D0-6862-A1D6F2323CE7}"/>
              </a:ext>
            </a:extLst>
          </p:cNvPr>
          <p:cNvSpPr txBox="1"/>
          <p:nvPr/>
        </p:nvSpPr>
        <p:spPr>
          <a:xfrm>
            <a:off x="2873039" y="3415662"/>
            <a:ext cx="931975" cy="246221"/>
          </a:xfrm>
          <a:prstGeom prst="rect">
            <a:avLst/>
          </a:prstGeom>
          <a:noFill/>
        </p:spPr>
        <p:txBody>
          <a:bodyPr wrap="square" rtlCol="0">
            <a:spAutoFit/>
          </a:bodyPr>
          <a:lstStyle/>
          <a:p>
            <a:pPr algn="ctr"/>
            <a:r>
              <a:rPr lang="en-US" sz="1000">
                <a:solidFill>
                  <a:schemeClr val="accent4"/>
                </a:solidFill>
                <a:latin typeface="Franklin Gothic Medium Cond" panose="020B0606030402020204" pitchFamily="34" charset="0"/>
              </a:rPr>
              <a:t>COAGULATION</a:t>
            </a:r>
          </a:p>
        </p:txBody>
      </p:sp>
      <p:sp>
        <p:nvSpPr>
          <p:cNvPr id="1025" name="TextBox 1024">
            <a:extLst>
              <a:ext uri="{FF2B5EF4-FFF2-40B4-BE49-F238E27FC236}">
                <a16:creationId xmlns:a16="http://schemas.microsoft.com/office/drawing/2014/main" id="{C597CB3B-A54C-671C-547A-83CBB7821637}"/>
              </a:ext>
            </a:extLst>
          </p:cNvPr>
          <p:cNvSpPr txBox="1"/>
          <p:nvPr/>
        </p:nvSpPr>
        <p:spPr>
          <a:xfrm>
            <a:off x="4167060" y="3462335"/>
            <a:ext cx="931975" cy="246221"/>
          </a:xfrm>
          <a:prstGeom prst="rect">
            <a:avLst/>
          </a:prstGeom>
          <a:noFill/>
        </p:spPr>
        <p:txBody>
          <a:bodyPr wrap="square" rtlCol="0">
            <a:spAutoFit/>
          </a:bodyPr>
          <a:lstStyle/>
          <a:p>
            <a:pPr algn="ctr"/>
            <a:r>
              <a:rPr lang="en-US" sz="1000">
                <a:solidFill>
                  <a:schemeClr val="accent4"/>
                </a:solidFill>
                <a:latin typeface="Franklin Gothic Medium Cond" panose="020B0606030402020204" pitchFamily="34" charset="0"/>
              </a:rPr>
              <a:t>FLOCCULATION</a:t>
            </a:r>
          </a:p>
        </p:txBody>
      </p:sp>
      <p:sp>
        <p:nvSpPr>
          <p:cNvPr id="1029" name="TextBox 1028">
            <a:extLst>
              <a:ext uri="{FF2B5EF4-FFF2-40B4-BE49-F238E27FC236}">
                <a16:creationId xmlns:a16="http://schemas.microsoft.com/office/drawing/2014/main" id="{90751092-FE5D-74DA-B73D-66FE88AD5F2E}"/>
              </a:ext>
            </a:extLst>
          </p:cNvPr>
          <p:cNvSpPr txBox="1"/>
          <p:nvPr/>
        </p:nvSpPr>
        <p:spPr>
          <a:xfrm>
            <a:off x="7727624" y="3414527"/>
            <a:ext cx="1062033" cy="246221"/>
          </a:xfrm>
          <a:prstGeom prst="rect">
            <a:avLst/>
          </a:prstGeom>
          <a:noFill/>
        </p:spPr>
        <p:txBody>
          <a:bodyPr wrap="square" rtlCol="0">
            <a:spAutoFit/>
          </a:bodyPr>
          <a:lstStyle/>
          <a:p>
            <a:pPr algn="ctr"/>
            <a:r>
              <a:rPr lang="en-US" sz="1000">
                <a:solidFill>
                  <a:schemeClr val="accent4"/>
                </a:solidFill>
                <a:latin typeface="Franklin Gothic Medium Cond" panose="020B0606030402020204" pitchFamily="34" charset="0"/>
              </a:rPr>
              <a:t>FILTRATION</a:t>
            </a:r>
          </a:p>
        </p:txBody>
      </p:sp>
      <p:sp>
        <p:nvSpPr>
          <p:cNvPr id="1030" name="TextBox 1029">
            <a:extLst>
              <a:ext uri="{FF2B5EF4-FFF2-40B4-BE49-F238E27FC236}">
                <a16:creationId xmlns:a16="http://schemas.microsoft.com/office/drawing/2014/main" id="{535434D6-3A0B-043C-F229-6FBF3F3110F4}"/>
              </a:ext>
            </a:extLst>
          </p:cNvPr>
          <p:cNvSpPr txBox="1"/>
          <p:nvPr/>
        </p:nvSpPr>
        <p:spPr>
          <a:xfrm>
            <a:off x="10024026" y="3423702"/>
            <a:ext cx="1062033" cy="246221"/>
          </a:xfrm>
          <a:prstGeom prst="rect">
            <a:avLst/>
          </a:prstGeom>
          <a:noFill/>
        </p:spPr>
        <p:txBody>
          <a:bodyPr wrap="square" rtlCol="0">
            <a:spAutoFit/>
          </a:bodyPr>
          <a:lstStyle/>
          <a:p>
            <a:pPr algn="ctr"/>
            <a:r>
              <a:rPr lang="en-US" sz="1000">
                <a:solidFill>
                  <a:schemeClr val="accent4"/>
                </a:solidFill>
                <a:latin typeface="Franklin Gothic Medium Cond" panose="020B0606030402020204" pitchFamily="34" charset="0"/>
              </a:rPr>
              <a:t>DISINFECTION</a:t>
            </a:r>
          </a:p>
        </p:txBody>
      </p:sp>
      <p:sp>
        <p:nvSpPr>
          <p:cNvPr id="1028" name="TextBox 1027">
            <a:extLst>
              <a:ext uri="{FF2B5EF4-FFF2-40B4-BE49-F238E27FC236}">
                <a16:creationId xmlns:a16="http://schemas.microsoft.com/office/drawing/2014/main" id="{6BF75718-EB17-DC44-BDD9-652BC99D65B6}"/>
              </a:ext>
            </a:extLst>
          </p:cNvPr>
          <p:cNvSpPr txBox="1"/>
          <p:nvPr/>
        </p:nvSpPr>
        <p:spPr>
          <a:xfrm>
            <a:off x="5794435" y="3462632"/>
            <a:ext cx="1062033" cy="246221"/>
          </a:xfrm>
          <a:prstGeom prst="rect">
            <a:avLst/>
          </a:prstGeom>
          <a:noFill/>
        </p:spPr>
        <p:txBody>
          <a:bodyPr wrap="square" rtlCol="0">
            <a:spAutoFit/>
          </a:bodyPr>
          <a:lstStyle/>
          <a:p>
            <a:pPr algn="ctr"/>
            <a:r>
              <a:rPr lang="en-US" sz="1000">
                <a:solidFill>
                  <a:schemeClr val="accent4"/>
                </a:solidFill>
                <a:latin typeface="Franklin Gothic Medium Cond" panose="020B0606030402020204" pitchFamily="34" charset="0"/>
              </a:rPr>
              <a:t>SEDIMENTATION</a:t>
            </a:r>
          </a:p>
        </p:txBody>
      </p:sp>
      <p:sp>
        <p:nvSpPr>
          <p:cNvPr id="2" name="Callout: Bent Line 1">
            <a:extLst>
              <a:ext uri="{FF2B5EF4-FFF2-40B4-BE49-F238E27FC236}">
                <a16:creationId xmlns:a16="http://schemas.microsoft.com/office/drawing/2014/main" id="{F9793D41-9A15-DA5C-92BC-ABC0BA617D6C}"/>
              </a:ext>
            </a:extLst>
          </p:cNvPr>
          <p:cNvSpPr/>
          <p:nvPr/>
        </p:nvSpPr>
        <p:spPr>
          <a:xfrm flipH="1">
            <a:off x="1818004" y="3972103"/>
            <a:ext cx="1217651" cy="766903"/>
          </a:xfrm>
          <a:prstGeom prst="borderCallout2">
            <a:avLst>
              <a:gd name="adj1" fmla="val 18750"/>
              <a:gd name="adj2" fmla="val -8333"/>
              <a:gd name="adj3" fmla="val 18750"/>
              <a:gd name="adj4" fmla="val -16667"/>
              <a:gd name="adj5" fmla="val -69462"/>
              <a:gd name="adj6" fmla="val -23859"/>
            </a:avLst>
          </a:prstGeom>
          <a:ln w="1905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200" b="0" i="0">
                <a:solidFill>
                  <a:srgbClr val="242424"/>
                </a:solidFill>
                <a:effectLst/>
                <a:latin typeface="Segoe UI" panose="020B0502040204020203" pitchFamily="34" charset="0"/>
              </a:rPr>
              <a:t>Higher polymer doses to increase settleability</a:t>
            </a:r>
            <a:endParaRPr lang="en-US" sz="1200"/>
          </a:p>
        </p:txBody>
      </p:sp>
      <p:sp>
        <p:nvSpPr>
          <p:cNvPr id="3" name="Callout: Bent Line 2">
            <a:extLst>
              <a:ext uri="{FF2B5EF4-FFF2-40B4-BE49-F238E27FC236}">
                <a16:creationId xmlns:a16="http://schemas.microsoft.com/office/drawing/2014/main" id="{07258934-077D-5110-34B7-3E5A5CA72F65}"/>
              </a:ext>
            </a:extLst>
          </p:cNvPr>
          <p:cNvSpPr/>
          <p:nvPr/>
        </p:nvSpPr>
        <p:spPr>
          <a:xfrm flipH="1">
            <a:off x="8610600" y="1421152"/>
            <a:ext cx="1818527" cy="766903"/>
          </a:xfrm>
          <a:prstGeom prst="borderCallout2">
            <a:avLst>
              <a:gd name="adj1" fmla="val 18750"/>
              <a:gd name="adj2" fmla="val -8333"/>
              <a:gd name="adj3" fmla="val 18750"/>
              <a:gd name="adj4" fmla="val -16667"/>
              <a:gd name="adj5" fmla="val 130502"/>
              <a:gd name="adj6" fmla="val -26681"/>
            </a:avLst>
          </a:prstGeom>
          <a:ln w="19050"/>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200" b="0" i="0">
                <a:solidFill>
                  <a:srgbClr val="242424"/>
                </a:solidFill>
                <a:effectLst/>
                <a:latin typeface="Segoe UI" panose="020B0502040204020203" pitchFamily="34" charset="0"/>
              </a:rPr>
              <a:t>Higher oxidant demand results in higher chlorine doses.</a:t>
            </a:r>
          </a:p>
        </p:txBody>
      </p:sp>
      <p:sp>
        <p:nvSpPr>
          <p:cNvPr id="4" name="Callout: Bent Line 3">
            <a:extLst>
              <a:ext uri="{FF2B5EF4-FFF2-40B4-BE49-F238E27FC236}">
                <a16:creationId xmlns:a16="http://schemas.microsoft.com/office/drawing/2014/main" id="{E01FF5DB-60E2-5A1F-99AE-B3BA1CD3129F}"/>
              </a:ext>
            </a:extLst>
          </p:cNvPr>
          <p:cNvSpPr/>
          <p:nvPr/>
        </p:nvSpPr>
        <p:spPr>
          <a:xfrm flipH="1">
            <a:off x="98785" y="3626787"/>
            <a:ext cx="1486491" cy="766903"/>
          </a:xfrm>
          <a:prstGeom prst="borderCallout2">
            <a:avLst>
              <a:gd name="adj1" fmla="val 18750"/>
              <a:gd name="adj2" fmla="val -8333"/>
              <a:gd name="adj3" fmla="val 18750"/>
              <a:gd name="adj4" fmla="val -16667"/>
              <a:gd name="adj5" fmla="val -60406"/>
              <a:gd name="adj6" fmla="val -31646"/>
            </a:avLst>
          </a:prstGeom>
          <a:ln w="1905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200" b="0" i="0">
                <a:solidFill>
                  <a:srgbClr val="242424"/>
                </a:solidFill>
                <a:effectLst/>
                <a:latin typeface="Segoe UI" panose="020B0502040204020203" pitchFamily="34" charset="0"/>
              </a:rPr>
              <a:t>Increased nutrient loading causes increased T&amp;O due to algae growth</a:t>
            </a:r>
            <a:endParaRPr lang="en-US" sz="1200"/>
          </a:p>
        </p:txBody>
      </p:sp>
    </p:spTree>
    <p:extLst>
      <p:ext uri="{BB962C8B-B14F-4D97-AF65-F5344CB8AC3E}">
        <p14:creationId xmlns:p14="http://schemas.microsoft.com/office/powerpoint/2010/main" val="293639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2F34DDB7-6386-053B-335C-C23700821A35}"/>
              </a:ext>
            </a:extLst>
          </p:cNvPr>
          <p:cNvSpPr>
            <a:spLocks noGrp="1"/>
          </p:cNvSpPr>
          <p:nvPr>
            <p:ph idx="1"/>
          </p:nvPr>
        </p:nvSpPr>
        <p:spPr>
          <a:xfrm>
            <a:off x="609600" y="1554108"/>
            <a:ext cx="10972800" cy="2032636"/>
          </a:xfrm>
        </p:spPr>
        <p:txBody>
          <a:bodyPr>
            <a:normAutofit fontScale="92500"/>
          </a:bodyPr>
          <a:lstStyle/>
          <a:p>
            <a:r>
              <a:rPr lang="en-US" dirty="0"/>
              <a:t>Use model to determine coagulant required for TOC removal</a:t>
            </a:r>
          </a:p>
          <a:p>
            <a:pPr lvl="1"/>
            <a:r>
              <a:rPr lang="en-US" dirty="0"/>
              <a:t>Fit model to historical or bench-scale data when possible</a:t>
            </a:r>
          </a:p>
          <a:p>
            <a:r>
              <a:rPr lang="en-US" dirty="0"/>
              <a:t>Use model to determine whether pH/alkalinity adjustment is needed</a:t>
            </a:r>
          </a:p>
          <a:p>
            <a:r>
              <a:rPr lang="en-US" dirty="0"/>
              <a:t>Repeat calculations for other chemical types (</a:t>
            </a:r>
            <a:r>
              <a:rPr lang="en-US" dirty="0" err="1"/>
              <a:t>eg</a:t>
            </a:r>
            <a:r>
              <a:rPr lang="en-US" dirty="0"/>
              <a:t>, permanganate, chlorine)</a:t>
            </a:r>
          </a:p>
        </p:txBody>
      </p:sp>
      <p:sp>
        <p:nvSpPr>
          <p:cNvPr id="3" name="Title 2">
            <a:extLst>
              <a:ext uri="{FF2B5EF4-FFF2-40B4-BE49-F238E27FC236}">
                <a16:creationId xmlns:a16="http://schemas.microsoft.com/office/drawing/2014/main" id="{78B7B0F9-4A54-AB81-70B2-E181C42B85F5}"/>
              </a:ext>
            </a:extLst>
          </p:cNvPr>
          <p:cNvSpPr>
            <a:spLocks noGrp="1"/>
          </p:cNvSpPr>
          <p:nvPr>
            <p:ph type="title"/>
          </p:nvPr>
        </p:nvSpPr>
        <p:spPr/>
        <p:txBody>
          <a:bodyPr/>
          <a:lstStyle/>
          <a:p>
            <a:r>
              <a:rPr lang="en-US" sz="3600"/>
              <a:t>Step 1: Estimate required chemical doses</a:t>
            </a:r>
          </a:p>
        </p:txBody>
      </p:sp>
      <p:sp>
        <p:nvSpPr>
          <p:cNvPr id="4" name="Footer Placeholder 3">
            <a:extLst>
              <a:ext uri="{FF2B5EF4-FFF2-40B4-BE49-F238E27FC236}">
                <a16:creationId xmlns:a16="http://schemas.microsoft.com/office/drawing/2014/main" id="{5AD6339E-F9AB-033A-352A-23914D17B60B}"/>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30E8B8E0-242F-D3D1-CDB8-6540DF141418}"/>
              </a:ext>
            </a:extLst>
          </p:cNvPr>
          <p:cNvSpPr>
            <a:spLocks noGrp="1"/>
          </p:cNvSpPr>
          <p:nvPr>
            <p:ph type="sldNum" sz="quarter" idx="11"/>
          </p:nvPr>
        </p:nvSpPr>
        <p:spPr/>
        <p:txBody>
          <a:bodyPr/>
          <a:lstStyle/>
          <a:p>
            <a:fld id="{04E9CEDC-B5D7-4E9A-BA46-5FD30BEA372C}" type="slidenum">
              <a:rPr lang="en-US" smtClean="0"/>
              <a:pPr/>
              <a:t>32</a:t>
            </a:fld>
            <a:endParaRPr lang="en-US"/>
          </a:p>
        </p:txBody>
      </p:sp>
      <p:graphicFrame>
        <p:nvGraphicFramePr>
          <p:cNvPr id="13" name="Table 12">
            <a:extLst>
              <a:ext uri="{FF2B5EF4-FFF2-40B4-BE49-F238E27FC236}">
                <a16:creationId xmlns:a16="http://schemas.microsoft.com/office/drawing/2014/main" id="{82C03332-ABF3-511C-E00A-019F80C424E0}"/>
              </a:ext>
            </a:extLst>
          </p:cNvPr>
          <p:cNvGraphicFramePr>
            <a:graphicFrameLocks noGrp="1"/>
          </p:cNvGraphicFramePr>
          <p:nvPr>
            <p:extLst>
              <p:ext uri="{D42A27DB-BD31-4B8C-83A1-F6EECF244321}">
                <p14:modId xmlns:p14="http://schemas.microsoft.com/office/powerpoint/2010/main" val="1104861219"/>
              </p:ext>
            </p:extLst>
          </p:nvPr>
        </p:nvGraphicFramePr>
        <p:xfrm>
          <a:off x="1279242" y="3772667"/>
          <a:ext cx="9355722" cy="2397760"/>
        </p:xfrm>
        <a:graphic>
          <a:graphicData uri="http://schemas.openxmlformats.org/drawingml/2006/table">
            <a:tbl>
              <a:tblPr firstRow="1" bandRow="1">
                <a:tableStyleId>{5C22544A-7EE6-4342-B048-85BDC9FD1C3A}</a:tableStyleId>
              </a:tblPr>
              <a:tblGrid>
                <a:gridCol w="1559287">
                  <a:extLst>
                    <a:ext uri="{9D8B030D-6E8A-4147-A177-3AD203B41FA5}">
                      <a16:colId xmlns:a16="http://schemas.microsoft.com/office/drawing/2014/main" val="309637406"/>
                    </a:ext>
                  </a:extLst>
                </a:gridCol>
                <a:gridCol w="1559287">
                  <a:extLst>
                    <a:ext uri="{9D8B030D-6E8A-4147-A177-3AD203B41FA5}">
                      <a16:colId xmlns:a16="http://schemas.microsoft.com/office/drawing/2014/main" val="1802370431"/>
                    </a:ext>
                  </a:extLst>
                </a:gridCol>
                <a:gridCol w="1559287">
                  <a:extLst>
                    <a:ext uri="{9D8B030D-6E8A-4147-A177-3AD203B41FA5}">
                      <a16:colId xmlns:a16="http://schemas.microsoft.com/office/drawing/2014/main" val="3507124336"/>
                    </a:ext>
                  </a:extLst>
                </a:gridCol>
                <a:gridCol w="1559287">
                  <a:extLst>
                    <a:ext uri="{9D8B030D-6E8A-4147-A177-3AD203B41FA5}">
                      <a16:colId xmlns:a16="http://schemas.microsoft.com/office/drawing/2014/main" val="2419460806"/>
                    </a:ext>
                  </a:extLst>
                </a:gridCol>
                <a:gridCol w="1559287">
                  <a:extLst>
                    <a:ext uri="{9D8B030D-6E8A-4147-A177-3AD203B41FA5}">
                      <a16:colId xmlns:a16="http://schemas.microsoft.com/office/drawing/2014/main" val="56089352"/>
                    </a:ext>
                  </a:extLst>
                </a:gridCol>
                <a:gridCol w="1559287">
                  <a:extLst>
                    <a:ext uri="{9D8B030D-6E8A-4147-A177-3AD203B41FA5}">
                      <a16:colId xmlns:a16="http://schemas.microsoft.com/office/drawing/2014/main" val="2035440815"/>
                    </a:ext>
                  </a:extLst>
                </a:gridCol>
              </a:tblGrid>
              <a:tr h="370840">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t>Minimum ferric dose required to meet regulatory TOC removal requirements</a:t>
                      </a:r>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extLst>
                  <a:ext uri="{0D108BD9-81ED-4DB2-BD59-A6C34878D82A}">
                    <a16:rowId xmlns:a16="http://schemas.microsoft.com/office/drawing/2014/main" val="549506374"/>
                  </a:ext>
                </a:extLst>
              </a:tr>
              <a:tr h="370840">
                <a:tc>
                  <a:txBody>
                    <a:bodyPr/>
                    <a:lstStyle/>
                    <a:p>
                      <a:pPr algn="ctr"/>
                      <a:r>
                        <a:rPr lang="en-US"/>
                        <a:t>Raw DOC (mg/L)</a:t>
                      </a:r>
                    </a:p>
                  </a:txBody>
                  <a:tcPr anchor="ctr"/>
                </a:tc>
                <a:tc>
                  <a:txBody>
                    <a:bodyPr/>
                    <a:lstStyle/>
                    <a:p>
                      <a:pPr algn="ctr"/>
                      <a:r>
                        <a:rPr lang="en-US"/>
                        <a:t>Raw Alkalinity (mg/L as CaCO</a:t>
                      </a:r>
                      <a:r>
                        <a:rPr lang="en-US" baseline="-25000"/>
                        <a:t>3</a:t>
                      </a:r>
                      <a:r>
                        <a:rPr lang="en-US"/>
                        <a:t>)</a:t>
                      </a:r>
                    </a:p>
                  </a:txBody>
                  <a:tcPr anchor="ctr"/>
                </a:tc>
                <a:tc>
                  <a:txBody>
                    <a:bodyPr/>
                    <a:lstStyle/>
                    <a:p>
                      <a:pPr algn="ctr"/>
                      <a:r>
                        <a:rPr lang="en-US"/>
                        <a:t>Ferric Dose (mg/L as product)</a:t>
                      </a:r>
                    </a:p>
                  </a:txBody>
                  <a:tcPr anchor="ctr"/>
                </a:tc>
                <a:tc>
                  <a:txBody>
                    <a:bodyPr/>
                    <a:lstStyle/>
                    <a:p>
                      <a:pPr algn="ctr"/>
                      <a:r>
                        <a:rPr lang="en-US"/>
                        <a:t>Caustic Required?</a:t>
                      </a:r>
                    </a:p>
                  </a:txBody>
                  <a:tcPr anchor="ctr"/>
                </a:tc>
                <a:tc>
                  <a:txBody>
                    <a:bodyPr/>
                    <a:lstStyle/>
                    <a:p>
                      <a:pPr algn="ctr"/>
                      <a:r>
                        <a:rPr lang="en-US"/>
                        <a:t>Weir pH</a:t>
                      </a:r>
                    </a:p>
                  </a:txBody>
                  <a:tcPr anchor="ctr"/>
                </a:tc>
                <a:tc>
                  <a:txBody>
                    <a:bodyPr/>
                    <a:lstStyle/>
                    <a:p>
                      <a:pPr algn="ctr"/>
                      <a:r>
                        <a:rPr lang="en-US"/>
                        <a:t>Weir Alkalinity (mg/L as CaCO</a:t>
                      </a:r>
                      <a:r>
                        <a:rPr lang="en-US" baseline="-25000"/>
                        <a:t>3</a:t>
                      </a:r>
                      <a:r>
                        <a:rPr lang="en-US"/>
                        <a:t>)</a:t>
                      </a:r>
                    </a:p>
                  </a:txBody>
                  <a:tcPr anchor="ctr"/>
                </a:tc>
                <a:extLst>
                  <a:ext uri="{0D108BD9-81ED-4DB2-BD59-A6C34878D82A}">
                    <a16:rowId xmlns:a16="http://schemas.microsoft.com/office/drawing/2014/main" val="3635463653"/>
                  </a:ext>
                </a:extLst>
              </a:tr>
              <a:tr h="370840">
                <a:tc>
                  <a:txBody>
                    <a:bodyPr/>
                    <a:lstStyle/>
                    <a:p>
                      <a:pPr algn="ctr"/>
                      <a:r>
                        <a:rPr lang="en-US"/>
                        <a:t>2.5</a:t>
                      </a:r>
                    </a:p>
                  </a:txBody>
                  <a:tcPr anchor="ctr"/>
                </a:tc>
                <a:tc>
                  <a:txBody>
                    <a:bodyPr/>
                    <a:lstStyle/>
                    <a:p>
                      <a:pPr algn="ctr"/>
                      <a:r>
                        <a:rPr lang="en-US"/>
                        <a:t>45</a:t>
                      </a:r>
                    </a:p>
                  </a:txBody>
                  <a:tcPr anchor="ctr"/>
                </a:tc>
                <a:tc>
                  <a:txBody>
                    <a:bodyPr/>
                    <a:lstStyle/>
                    <a:p>
                      <a:pPr algn="ctr"/>
                      <a:r>
                        <a:rPr lang="en-US"/>
                        <a:t>50</a:t>
                      </a:r>
                    </a:p>
                  </a:txBody>
                  <a:tcPr anchor="ctr"/>
                </a:tc>
                <a:tc>
                  <a:txBody>
                    <a:bodyPr/>
                    <a:lstStyle/>
                    <a:p>
                      <a:pPr algn="ctr"/>
                      <a:r>
                        <a:rPr lang="en-US"/>
                        <a:t>-</a:t>
                      </a:r>
                    </a:p>
                  </a:txBody>
                  <a:tcPr anchor="ctr"/>
                </a:tc>
                <a:tc>
                  <a:txBody>
                    <a:bodyPr/>
                    <a:lstStyle/>
                    <a:p>
                      <a:pPr algn="ctr"/>
                      <a:r>
                        <a:rPr lang="en-US"/>
                        <a:t>6.5</a:t>
                      </a:r>
                    </a:p>
                  </a:txBody>
                  <a:tcPr anchor="ctr"/>
                </a:tc>
                <a:tc>
                  <a:txBody>
                    <a:bodyPr/>
                    <a:lstStyle/>
                    <a:p>
                      <a:pPr algn="ctr"/>
                      <a:r>
                        <a:rPr lang="en-US"/>
                        <a:t>30</a:t>
                      </a:r>
                    </a:p>
                  </a:txBody>
                  <a:tcPr anchor="ctr"/>
                </a:tc>
                <a:extLst>
                  <a:ext uri="{0D108BD9-81ED-4DB2-BD59-A6C34878D82A}">
                    <a16:rowId xmlns:a16="http://schemas.microsoft.com/office/drawing/2014/main" val="3748244972"/>
                  </a:ext>
                </a:extLst>
              </a:tr>
              <a:tr h="370840">
                <a:tc>
                  <a:txBody>
                    <a:bodyPr/>
                    <a:lstStyle/>
                    <a:p>
                      <a:pPr algn="ctr"/>
                      <a:r>
                        <a:rPr lang="en-US"/>
                        <a:t>3.2</a:t>
                      </a:r>
                    </a:p>
                  </a:txBody>
                  <a:tcPr anchor="ctr"/>
                </a:tc>
                <a:tc>
                  <a:txBody>
                    <a:bodyPr/>
                    <a:lstStyle/>
                    <a:p>
                      <a:pPr algn="ctr"/>
                      <a:r>
                        <a:rPr lang="en-US"/>
                        <a:t>45</a:t>
                      </a:r>
                    </a:p>
                  </a:txBody>
                  <a:tcPr anchor="ctr"/>
                </a:tc>
                <a:tc>
                  <a:txBody>
                    <a:bodyPr/>
                    <a:lstStyle/>
                    <a:p>
                      <a:pPr algn="ctr"/>
                      <a:r>
                        <a:rPr lang="en-US"/>
                        <a:t>83</a:t>
                      </a:r>
                    </a:p>
                  </a:txBody>
                  <a:tcPr anchor="ctr"/>
                </a:tc>
                <a:tc>
                  <a:txBody>
                    <a:bodyPr/>
                    <a:lstStyle/>
                    <a:p>
                      <a:pPr algn="ctr"/>
                      <a:r>
                        <a:rPr lang="en-US"/>
                        <a:t>-</a:t>
                      </a:r>
                    </a:p>
                  </a:txBody>
                  <a:tcPr anchor="ctr"/>
                </a:tc>
                <a:tc>
                  <a:txBody>
                    <a:bodyPr/>
                    <a:lstStyle/>
                    <a:p>
                      <a:pPr algn="ctr"/>
                      <a:r>
                        <a:rPr lang="en-US"/>
                        <a:t>6.1</a:t>
                      </a:r>
                    </a:p>
                  </a:txBody>
                  <a:tcPr anchor="ctr"/>
                </a:tc>
                <a:tc>
                  <a:txBody>
                    <a:bodyPr/>
                    <a:lstStyle/>
                    <a:p>
                      <a:pPr algn="ctr"/>
                      <a:r>
                        <a:rPr lang="en-US"/>
                        <a:t>18</a:t>
                      </a:r>
                    </a:p>
                  </a:txBody>
                  <a:tcPr anchor="ctr"/>
                </a:tc>
                <a:extLst>
                  <a:ext uri="{0D108BD9-81ED-4DB2-BD59-A6C34878D82A}">
                    <a16:rowId xmlns:a16="http://schemas.microsoft.com/office/drawing/2014/main" val="435992807"/>
                  </a:ext>
                </a:extLst>
              </a:tr>
              <a:tr h="370840">
                <a:tc>
                  <a:txBody>
                    <a:bodyPr/>
                    <a:lstStyle/>
                    <a:p>
                      <a:pPr algn="ctr"/>
                      <a:r>
                        <a:rPr lang="en-US"/>
                        <a:t>5</a:t>
                      </a:r>
                    </a:p>
                  </a:txBody>
                  <a:tcPr anchor="ctr"/>
                </a:tc>
                <a:tc>
                  <a:txBody>
                    <a:bodyPr/>
                    <a:lstStyle/>
                    <a:p>
                      <a:pPr algn="ctr"/>
                      <a:r>
                        <a:rPr lang="en-US"/>
                        <a:t>45</a:t>
                      </a:r>
                    </a:p>
                  </a:txBody>
                  <a:tcPr anchor="ctr"/>
                </a:tc>
                <a:tc>
                  <a:txBody>
                    <a:bodyPr/>
                    <a:lstStyle/>
                    <a:p>
                      <a:pPr algn="ctr"/>
                      <a:r>
                        <a:rPr lang="en-US"/>
                        <a:t>117</a:t>
                      </a:r>
                    </a:p>
                  </a:txBody>
                  <a:tcPr anchor="ctr"/>
                </a:tc>
                <a:tc>
                  <a:txBody>
                    <a:bodyPr/>
                    <a:lstStyle/>
                    <a:p>
                      <a:pPr algn="ctr"/>
                      <a:r>
                        <a:rPr lang="en-US"/>
                        <a:t>Yes</a:t>
                      </a:r>
                    </a:p>
                  </a:txBody>
                  <a:tcPr anchor="ctr"/>
                </a:tc>
                <a:tc>
                  <a:txBody>
                    <a:bodyPr/>
                    <a:lstStyle/>
                    <a:p>
                      <a:pPr algn="ctr"/>
                      <a:r>
                        <a:rPr lang="en-US"/>
                        <a:t>6.0</a:t>
                      </a:r>
                    </a:p>
                  </a:txBody>
                  <a:tcPr anchor="ctr"/>
                </a:tc>
                <a:tc>
                  <a:txBody>
                    <a:bodyPr/>
                    <a:lstStyle/>
                    <a:p>
                      <a:pPr algn="ctr"/>
                      <a:r>
                        <a:rPr lang="en-US"/>
                        <a:t>14</a:t>
                      </a:r>
                    </a:p>
                  </a:txBody>
                  <a:tcPr anchor="ctr"/>
                </a:tc>
                <a:extLst>
                  <a:ext uri="{0D108BD9-81ED-4DB2-BD59-A6C34878D82A}">
                    <a16:rowId xmlns:a16="http://schemas.microsoft.com/office/drawing/2014/main" val="1376034421"/>
                  </a:ext>
                </a:extLst>
              </a:tr>
            </a:tbl>
          </a:graphicData>
        </a:graphic>
      </p:graphicFrame>
    </p:spTree>
    <p:extLst>
      <p:ext uri="{BB962C8B-B14F-4D97-AF65-F5344CB8AC3E}">
        <p14:creationId xmlns:p14="http://schemas.microsoft.com/office/powerpoint/2010/main" val="2880585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D575EA9-530D-E051-7E57-BFEA687FA18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C881C7-518D-7B76-A374-4B15EA938B76}"/>
              </a:ext>
            </a:extLst>
          </p:cNvPr>
          <p:cNvSpPr>
            <a:spLocks noGrp="1"/>
          </p:cNvSpPr>
          <p:nvPr>
            <p:ph idx="1"/>
          </p:nvPr>
        </p:nvSpPr>
        <p:spPr>
          <a:xfrm>
            <a:off x="609600" y="2152891"/>
            <a:ext cx="5721752" cy="4017536"/>
          </a:xfrm>
        </p:spPr>
        <p:txBody>
          <a:bodyPr/>
          <a:lstStyle/>
          <a:p>
            <a:r>
              <a:rPr lang="en-US"/>
              <a:t>Line is maximum pump capacity</a:t>
            </a:r>
          </a:p>
          <a:p>
            <a:r>
              <a:rPr lang="en-US"/>
              <a:t>Band is range of doses from step 1</a:t>
            </a:r>
          </a:p>
          <a:p>
            <a:endParaRPr lang="en-US"/>
          </a:p>
          <a:p>
            <a:r>
              <a:rPr lang="en-US"/>
              <a:t>Plant must maintain flows &lt; 6 MGD during highest TOC event</a:t>
            </a:r>
          </a:p>
        </p:txBody>
      </p:sp>
      <p:sp>
        <p:nvSpPr>
          <p:cNvPr id="3" name="Title 2">
            <a:extLst>
              <a:ext uri="{FF2B5EF4-FFF2-40B4-BE49-F238E27FC236}">
                <a16:creationId xmlns:a16="http://schemas.microsoft.com/office/drawing/2014/main" id="{3CA54B93-02E7-A379-2D81-98110036C824}"/>
              </a:ext>
            </a:extLst>
          </p:cNvPr>
          <p:cNvSpPr>
            <a:spLocks noGrp="1"/>
          </p:cNvSpPr>
          <p:nvPr>
            <p:ph type="title"/>
          </p:nvPr>
        </p:nvSpPr>
        <p:spPr>
          <a:xfrm>
            <a:off x="609600" y="630777"/>
            <a:ext cx="10972800" cy="941796"/>
          </a:xfrm>
        </p:spPr>
        <p:txBody>
          <a:bodyPr/>
          <a:lstStyle/>
          <a:p>
            <a:r>
              <a:rPr lang="en-US" sz="3600"/>
              <a:t>Step 2: Compare doses to plant capacity</a:t>
            </a:r>
            <a:br>
              <a:rPr lang="en-US" sz="3600"/>
            </a:br>
            <a:r>
              <a:rPr lang="en-US" sz="3600"/>
              <a:t>Chemical feed pumps</a:t>
            </a:r>
            <a:endParaRPr lang="en-US" sz="3600" i="1"/>
          </a:p>
        </p:txBody>
      </p:sp>
      <p:sp>
        <p:nvSpPr>
          <p:cNvPr id="4" name="Footer Placeholder 3">
            <a:extLst>
              <a:ext uri="{FF2B5EF4-FFF2-40B4-BE49-F238E27FC236}">
                <a16:creationId xmlns:a16="http://schemas.microsoft.com/office/drawing/2014/main" id="{88E3F229-C86E-068D-16CE-A134901666DB}"/>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4C5C9082-5A93-10C4-FC79-D54A737C5413}"/>
              </a:ext>
            </a:extLst>
          </p:cNvPr>
          <p:cNvSpPr>
            <a:spLocks noGrp="1"/>
          </p:cNvSpPr>
          <p:nvPr>
            <p:ph type="sldNum" sz="quarter" idx="11"/>
          </p:nvPr>
        </p:nvSpPr>
        <p:spPr/>
        <p:txBody>
          <a:bodyPr/>
          <a:lstStyle/>
          <a:p>
            <a:fld id="{04E9CEDC-B5D7-4E9A-BA46-5FD30BEA372C}" type="slidenum">
              <a:rPr lang="en-US" smtClean="0"/>
              <a:pPr/>
              <a:t>33</a:t>
            </a:fld>
            <a:endParaRPr lang="en-US"/>
          </a:p>
        </p:txBody>
      </p:sp>
      <p:pic>
        <p:nvPicPr>
          <p:cNvPr id="9" name="Picture 8">
            <a:extLst>
              <a:ext uri="{FF2B5EF4-FFF2-40B4-BE49-F238E27FC236}">
                <a16:creationId xmlns:a16="http://schemas.microsoft.com/office/drawing/2014/main" id="{C6D218A0-AFA6-CC1D-6A6A-8AD3863B0C91}"/>
              </a:ext>
            </a:extLst>
          </p:cNvPr>
          <p:cNvPicPr>
            <a:picLocks noChangeAspect="1"/>
          </p:cNvPicPr>
          <p:nvPr/>
        </p:nvPicPr>
        <p:blipFill>
          <a:blip r:embed="rId3"/>
          <a:stretch>
            <a:fillRect/>
          </a:stretch>
        </p:blipFill>
        <p:spPr>
          <a:xfrm>
            <a:off x="6599800" y="1397502"/>
            <a:ext cx="5381625" cy="4619625"/>
          </a:xfrm>
          <a:prstGeom prst="rect">
            <a:avLst/>
          </a:prstGeom>
        </p:spPr>
      </p:pic>
    </p:spTree>
    <p:extLst>
      <p:ext uri="{BB962C8B-B14F-4D97-AF65-F5344CB8AC3E}">
        <p14:creationId xmlns:p14="http://schemas.microsoft.com/office/powerpoint/2010/main" val="1543176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57AD5D8-9EE6-F219-7E40-4F7F2BA4D703}"/>
              </a:ext>
            </a:extLst>
          </p:cNvPr>
          <p:cNvSpPr>
            <a:spLocks noGrp="1"/>
          </p:cNvSpPr>
          <p:nvPr>
            <p:ph sz="half" idx="1"/>
          </p:nvPr>
        </p:nvSpPr>
        <p:spPr>
          <a:xfrm>
            <a:off x="609600" y="2233913"/>
            <a:ext cx="4230758" cy="3943049"/>
          </a:xfrm>
        </p:spPr>
        <p:txBody>
          <a:bodyPr>
            <a:normAutofit/>
          </a:bodyPr>
          <a:lstStyle/>
          <a:p>
            <a:r>
              <a:rPr lang="en-US"/>
              <a:t>At flows &lt;6 MGD and high chemical doses, ferric must be delivered ~weekly</a:t>
            </a:r>
          </a:p>
        </p:txBody>
      </p:sp>
      <p:sp>
        <p:nvSpPr>
          <p:cNvPr id="4" name="Footer Placeholder 3">
            <a:extLst>
              <a:ext uri="{FF2B5EF4-FFF2-40B4-BE49-F238E27FC236}">
                <a16:creationId xmlns:a16="http://schemas.microsoft.com/office/drawing/2014/main" id="{A70F8521-FD46-E093-D3FA-9A8BD55B467C}"/>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C92EC04B-D49D-4697-3187-C9E34179296E}"/>
              </a:ext>
            </a:extLst>
          </p:cNvPr>
          <p:cNvSpPr>
            <a:spLocks noGrp="1"/>
          </p:cNvSpPr>
          <p:nvPr>
            <p:ph type="sldNum" sz="quarter" idx="11"/>
          </p:nvPr>
        </p:nvSpPr>
        <p:spPr/>
        <p:txBody>
          <a:bodyPr/>
          <a:lstStyle/>
          <a:p>
            <a:fld id="{04E9CEDC-B5D7-4E9A-BA46-5FD30BEA372C}" type="slidenum">
              <a:rPr lang="en-US" smtClean="0"/>
              <a:pPr/>
              <a:t>34</a:t>
            </a:fld>
            <a:endParaRPr lang="en-US"/>
          </a:p>
        </p:txBody>
      </p:sp>
      <p:sp>
        <p:nvSpPr>
          <p:cNvPr id="6" name="Title 5">
            <a:extLst>
              <a:ext uri="{FF2B5EF4-FFF2-40B4-BE49-F238E27FC236}">
                <a16:creationId xmlns:a16="http://schemas.microsoft.com/office/drawing/2014/main" id="{ACE284CD-E5AD-3AD7-FF49-D6CCA6814B29}"/>
              </a:ext>
            </a:extLst>
          </p:cNvPr>
          <p:cNvSpPr>
            <a:spLocks noGrp="1"/>
          </p:cNvSpPr>
          <p:nvPr>
            <p:ph type="title"/>
          </p:nvPr>
        </p:nvSpPr>
        <p:spPr>
          <a:xfrm>
            <a:off x="609600" y="630777"/>
            <a:ext cx="10972800" cy="941796"/>
          </a:xfrm>
        </p:spPr>
        <p:txBody>
          <a:bodyPr/>
          <a:lstStyle/>
          <a:p>
            <a:r>
              <a:rPr lang="en-US" sz="3600"/>
              <a:t>Step 2: Compare doses to plant capacity</a:t>
            </a:r>
            <a:br>
              <a:rPr lang="en-US" sz="3600"/>
            </a:br>
            <a:r>
              <a:rPr lang="en-US" sz="3600"/>
              <a:t>Chemical Storage</a:t>
            </a:r>
          </a:p>
        </p:txBody>
      </p:sp>
      <p:pic>
        <p:nvPicPr>
          <p:cNvPr id="12" name="Picture 11">
            <a:extLst>
              <a:ext uri="{FF2B5EF4-FFF2-40B4-BE49-F238E27FC236}">
                <a16:creationId xmlns:a16="http://schemas.microsoft.com/office/drawing/2014/main" id="{079F11BD-488C-CFA5-06CB-DBB96F99F806}"/>
              </a:ext>
            </a:extLst>
          </p:cNvPr>
          <p:cNvPicPr>
            <a:picLocks noChangeAspect="1"/>
          </p:cNvPicPr>
          <p:nvPr/>
        </p:nvPicPr>
        <p:blipFill>
          <a:blip r:embed="rId3"/>
          <a:stretch>
            <a:fillRect/>
          </a:stretch>
        </p:blipFill>
        <p:spPr>
          <a:xfrm>
            <a:off x="5021555" y="1856604"/>
            <a:ext cx="6727993" cy="4076524"/>
          </a:xfrm>
          <a:prstGeom prst="rect">
            <a:avLst/>
          </a:prstGeom>
        </p:spPr>
      </p:pic>
      <p:grpSp>
        <p:nvGrpSpPr>
          <p:cNvPr id="2" name="Group 1">
            <a:extLst>
              <a:ext uri="{FF2B5EF4-FFF2-40B4-BE49-F238E27FC236}">
                <a16:creationId xmlns:a16="http://schemas.microsoft.com/office/drawing/2014/main" id="{89D42D4A-1220-4D35-BF20-BDA3D68D0B73}"/>
              </a:ext>
            </a:extLst>
          </p:cNvPr>
          <p:cNvGrpSpPr/>
          <p:nvPr/>
        </p:nvGrpSpPr>
        <p:grpSpPr>
          <a:xfrm>
            <a:off x="5021555" y="1764416"/>
            <a:ext cx="7170445" cy="4185269"/>
            <a:chOff x="5021555" y="1764416"/>
            <a:chExt cx="7170445" cy="4185269"/>
          </a:xfrm>
        </p:grpSpPr>
        <p:pic>
          <p:nvPicPr>
            <p:cNvPr id="3" name="Picture 2">
              <a:extLst>
                <a:ext uri="{FF2B5EF4-FFF2-40B4-BE49-F238E27FC236}">
                  <a16:creationId xmlns:a16="http://schemas.microsoft.com/office/drawing/2014/main" id="{F3A94EC2-8BCA-B90F-4149-C7031070937B}"/>
                </a:ext>
              </a:extLst>
            </p:cNvPr>
            <p:cNvPicPr>
              <a:picLocks noChangeAspect="1"/>
            </p:cNvPicPr>
            <p:nvPr/>
          </p:nvPicPr>
          <p:blipFill>
            <a:blip r:embed="rId4"/>
            <a:stretch>
              <a:fillRect/>
            </a:stretch>
          </p:blipFill>
          <p:spPr>
            <a:xfrm>
              <a:off x="5021555" y="1764416"/>
              <a:ext cx="7041433" cy="4185269"/>
            </a:xfrm>
            <a:prstGeom prst="rect">
              <a:avLst/>
            </a:prstGeom>
          </p:spPr>
        </p:pic>
        <p:sp>
          <p:nvSpPr>
            <p:cNvPr id="7" name="TextBox 6">
              <a:extLst>
                <a:ext uri="{FF2B5EF4-FFF2-40B4-BE49-F238E27FC236}">
                  <a16:creationId xmlns:a16="http://schemas.microsoft.com/office/drawing/2014/main" id="{17DB49BE-076F-081C-E265-8BEF59286824}"/>
                </a:ext>
              </a:extLst>
            </p:cNvPr>
            <p:cNvSpPr txBox="1"/>
            <p:nvPr/>
          </p:nvSpPr>
          <p:spPr>
            <a:xfrm>
              <a:off x="10958051" y="2477730"/>
              <a:ext cx="1233949" cy="523220"/>
            </a:xfrm>
            <a:prstGeom prst="rect">
              <a:avLst/>
            </a:prstGeom>
            <a:solidFill>
              <a:schemeClr val="bg1"/>
            </a:solidFill>
          </p:spPr>
          <p:txBody>
            <a:bodyPr wrap="square" rtlCol="0">
              <a:spAutoFit/>
            </a:bodyPr>
            <a:lstStyle/>
            <a:p>
              <a:r>
                <a:rPr lang="en-US" sz="1400"/>
                <a:t>Ferric Dose as Product</a:t>
              </a:r>
            </a:p>
          </p:txBody>
        </p:sp>
      </p:grpSp>
    </p:spTree>
    <p:extLst>
      <p:ext uri="{BB962C8B-B14F-4D97-AF65-F5344CB8AC3E}">
        <p14:creationId xmlns:p14="http://schemas.microsoft.com/office/powerpoint/2010/main" val="230066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69D11-EEFB-BCB3-69D9-DF4CFF8FF1A6}"/>
              </a:ext>
            </a:extLst>
          </p:cNvPr>
          <p:cNvPicPr>
            <a:picLocks noChangeAspect="1"/>
          </p:cNvPicPr>
          <p:nvPr/>
        </p:nvPicPr>
        <p:blipFill>
          <a:blip r:embed="rId3"/>
          <a:stretch>
            <a:fillRect/>
          </a:stretch>
        </p:blipFill>
        <p:spPr>
          <a:xfrm>
            <a:off x="5267325" y="1352544"/>
            <a:ext cx="6559887" cy="4292821"/>
          </a:xfrm>
          <a:prstGeom prst="rect">
            <a:avLst/>
          </a:prstGeom>
        </p:spPr>
      </p:pic>
      <p:sp>
        <p:nvSpPr>
          <p:cNvPr id="10" name="Content Placeholder 9">
            <a:extLst>
              <a:ext uri="{FF2B5EF4-FFF2-40B4-BE49-F238E27FC236}">
                <a16:creationId xmlns:a16="http://schemas.microsoft.com/office/drawing/2014/main" id="{AE66D881-A6E4-C66E-D9D4-B82690D3C394}"/>
              </a:ext>
            </a:extLst>
          </p:cNvPr>
          <p:cNvSpPr>
            <a:spLocks noGrp="1"/>
          </p:cNvSpPr>
          <p:nvPr>
            <p:ph sz="half" idx="2"/>
          </p:nvPr>
        </p:nvSpPr>
        <p:spPr>
          <a:xfrm>
            <a:off x="609600" y="1708335"/>
            <a:ext cx="4521537" cy="4394200"/>
          </a:xfrm>
        </p:spPr>
        <p:txBody>
          <a:bodyPr>
            <a:normAutofit/>
          </a:bodyPr>
          <a:lstStyle/>
          <a:p>
            <a:r>
              <a:rPr lang="en-US"/>
              <a:t>High turbidity will exceed belt press capacity even at 4 MGD</a:t>
            </a:r>
          </a:p>
          <a:p>
            <a:r>
              <a:rPr lang="en-US"/>
              <a:t>Mitigation options:</a:t>
            </a:r>
          </a:p>
          <a:p>
            <a:pPr lvl="1"/>
            <a:r>
              <a:rPr lang="en-US"/>
              <a:t>24/7 belt press operation</a:t>
            </a:r>
          </a:p>
          <a:p>
            <a:pPr lvl="1"/>
            <a:r>
              <a:rPr lang="en-US"/>
              <a:t>Shut off plant intake at &gt;60 NTU, use raw water ponds for settling to decrease turbidity</a:t>
            </a:r>
          </a:p>
          <a:p>
            <a:pPr lvl="1"/>
            <a:r>
              <a:rPr lang="en-US"/>
              <a:t>Utilize sludge box to store excess residuals</a:t>
            </a:r>
          </a:p>
          <a:p>
            <a:pPr lvl="1"/>
            <a:endParaRPr lang="en-US"/>
          </a:p>
        </p:txBody>
      </p:sp>
      <p:sp>
        <p:nvSpPr>
          <p:cNvPr id="4" name="Footer Placeholder 3">
            <a:extLst>
              <a:ext uri="{FF2B5EF4-FFF2-40B4-BE49-F238E27FC236}">
                <a16:creationId xmlns:a16="http://schemas.microsoft.com/office/drawing/2014/main" id="{850413D9-62C3-451D-C919-57A8531672E6}"/>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0D12921F-21D1-6003-4610-BFB694D42D6C}"/>
              </a:ext>
            </a:extLst>
          </p:cNvPr>
          <p:cNvSpPr>
            <a:spLocks noGrp="1"/>
          </p:cNvSpPr>
          <p:nvPr>
            <p:ph type="sldNum" sz="quarter" idx="11"/>
          </p:nvPr>
        </p:nvSpPr>
        <p:spPr/>
        <p:txBody>
          <a:bodyPr/>
          <a:lstStyle/>
          <a:p>
            <a:fld id="{04E9CEDC-B5D7-4E9A-BA46-5FD30BEA372C}" type="slidenum">
              <a:rPr lang="en-US" smtClean="0"/>
              <a:pPr/>
              <a:t>35</a:t>
            </a:fld>
            <a:endParaRPr lang="en-US"/>
          </a:p>
        </p:txBody>
      </p:sp>
      <p:sp>
        <p:nvSpPr>
          <p:cNvPr id="6" name="Title 5">
            <a:extLst>
              <a:ext uri="{FF2B5EF4-FFF2-40B4-BE49-F238E27FC236}">
                <a16:creationId xmlns:a16="http://schemas.microsoft.com/office/drawing/2014/main" id="{EE920E0B-58C3-789C-B077-F86102AB82E7}"/>
              </a:ext>
            </a:extLst>
          </p:cNvPr>
          <p:cNvSpPr>
            <a:spLocks noGrp="1"/>
          </p:cNvSpPr>
          <p:nvPr>
            <p:ph type="title"/>
          </p:nvPr>
        </p:nvSpPr>
        <p:spPr>
          <a:xfrm>
            <a:off x="609600" y="630777"/>
            <a:ext cx="10972800" cy="941796"/>
          </a:xfrm>
        </p:spPr>
        <p:txBody>
          <a:bodyPr/>
          <a:lstStyle/>
          <a:p>
            <a:r>
              <a:rPr lang="en-US" sz="3600"/>
              <a:t>Step 3: Evaluate Residuals Handling</a:t>
            </a:r>
            <a:br>
              <a:rPr lang="en-US" sz="3600"/>
            </a:br>
            <a:r>
              <a:rPr lang="en-US" sz="3600"/>
              <a:t>Belt Press Capacity</a:t>
            </a:r>
          </a:p>
        </p:txBody>
      </p:sp>
      <p:sp>
        <p:nvSpPr>
          <p:cNvPr id="2" name="TextBox 1">
            <a:extLst>
              <a:ext uri="{FF2B5EF4-FFF2-40B4-BE49-F238E27FC236}">
                <a16:creationId xmlns:a16="http://schemas.microsoft.com/office/drawing/2014/main" id="{9B147321-54D9-048B-52A4-E24415BED30D}"/>
              </a:ext>
            </a:extLst>
          </p:cNvPr>
          <p:cNvSpPr txBox="1"/>
          <p:nvPr/>
        </p:nvSpPr>
        <p:spPr>
          <a:xfrm>
            <a:off x="10827774" y="2432133"/>
            <a:ext cx="1135626" cy="523220"/>
          </a:xfrm>
          <a:prstGeom prst="rect">
            <a:avLst/>
          </a:prstGeom>
          <a:solidFill>
            <a:schemeClr val="bg1"/>
          </a:solidFill>
        </p:spPr>
        <p:txBody>
          <a:bodyPr wrap="square" rtlCol="0">
            <a:spAutoFit/>
          </a:bodyPr>
          <a:lstStyle/>
          <a:p>
            <a:r>
              <a:rPr lang="en-US" sz="1400" b="1"/>
              <a:t>Ferric Dose as product</a:t>
            </a:r>
          </a:p>
        </p:txBody>
      </p:sp>
      <p:cxnSp>
        <p:nvCxnSpPr>
          <p:cNvPr id="13" name="Straight Arrow Connector 12">
            <a:extLst>
              <a:ext uri="{FF2B5EF4-FFF2-40B4-BE49-F238E27FC236}">
                <a16:creationId xmlns:a16="http://schemas.microsoft.com/office/drawing/2014/main" id="{8122D1AF-AC64-0350-CD4C-5DF77CC35A98}"/>
              </a:ext>
            </a:extLst>
          </p:cNvPr>
          <p:cNvCxnSpPr/>
          <p:nvPr/>
        </p:nvCxnSpPr>
        <p:spPr>
          <a:xfrm flipH="1" flipV="1">
            <a:off x="10527030" y="4709160"/>
            <a:ext cx="537210" cy="7086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7B0FF6B-A0A1-88C3-F767-386C62D0ED0B}"/>
              </a:ext>
            </a:extLst>
          </p:cNvPr>
          <p:cNvCxnSpPr>
            <a:cxnSpLocks/>
          </p:cNvCxnSpPr>
          <p:nvPr/>
        </p:nvCxnSpPr>
        <p:spPr>
          <a:xfrm flipH="1" flipV="1">
            <a:off x="10527030" y="3959240"/>
            <a:ext cx="537210" cy="14455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D82303E9-E3F8-41BF-EFC7-3D9B28588AD9}"/>
              </a:ext>
            </a:extLst>
          </p:cNvPr>
          <p:cNvSpPr txBox="1"/>
          <p:nvPr/>
        </p:nvSpPr>
        <p:spPr>
          <a:xfrm>
            <a:off x="10827774" y="5417820"/>
            <a:ext cx="1260148" cy="923330"/>
          </a:xfrm>
          <a:prstGeom prst="rect">
            <a:avLst/>
          </a:prstGeom>
          <a:noFill/>
        </p:spPr>
        <p:txBody>
          <a:bodyPr wrap="square" rtlCol="0">
            <a:spAutoFit/>
          </a:bodyPr>
          <a:lstStyle/>
          <a:p>
            <a:r>
              <a:rPr lang="en-US"/>
              <a:t>At 1 or 2 runs per day</a:t>
            </a:r>
          </a:p>
        </p:txBody>
      </p:sp>
    </p:spTree>
    <p:extLst>
      <p:ext uri="{BB962C8B-B14F-4D97-AF65-F5344CB8AC3E}">
        <p14:creationId xmlns:p14="http://schemas.microsoft.com/office/powerpoint/2010/main" val="692371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A199C9A-95F0-5251-4499-7DC5FC2ABA67}"/>
              </a:ext>
            </a:extLst>
          </p:cNvPr>
          <p:cNvGraphicFramePr>
            <a:graphicFrameLocks noGrp="1"/>
          </p:cNvGraphicFramePr>
          <p:nvPr>
            <p:ph idx="1"/>
            <p:extLst>
              <p:ext uri="{D42A27DB-BD31-4B8C-83A1-F6EECF244321}">
                <p14:modId xmlns:p14="http://schemas.microsoft.com/office/powerpoint/2010/main" val="3511727068"/>
              </p:ext>
            </p:extLst>
          </p:nvPr>
        </p:nvGraphicFramePr>
        <p:xfrm>
          <a:off x="913776" y="1330282"/>
          <a:ext cx="10088001" cy="4786068"/>
        </p:xfrm>
        <a:graphic>
          <a:graphicData uri="http://schemas.openxmlformats.org/drawingml/2006/table">
            <a:tbl>
              <a:tblPr firstRow="1" firstCol="1" bandRow="1">
                <a:tableStyleId>{72833802-FEF1-4C79-8D5D-14CF1EAF98D9}</a:tableStyleId>
              </a:tblPr>
              <a:tblGrid>
                <a:gridCol w="3361999">
                  <a:extLst>
                    <a:ext uri="{9D8B030D-6E8A-4147-A177-3AD203B41FA5}">
                      <a16:colId xmlns:a16="http://schemas.microsoft.com/office/drawing/2014/main" val="435338652"/>
                    </a:ext>
                  </a:extLst>
                </a:gridCol>
                <a:gridCol w="3363001">
                  <a:extLst>
                    <a:ext uri="{9D8B030D-6E8A-4147-A177-3AD203B41FA5}">
                      <a16:colId xmlns:a16="http://schemas.microsoft.com/office/drawing/2014/main" val="2503004750"/>
                    </a:ext>
                  </a:extLst>
                </a:gridCol>
                <a:gridCol w="3363001">
                  <a:extLst>
                    <a:ext uri="{9D8B030D-6E8A-4147-A177-3AD203B41FA5}">
                      <a16:colId xmlns:a16="http://schemas.microsoft.com/office/drawing/2014/main" val="1569045745"/>
                    </a:ext>
                  </a:extLst>
                </a:gridCol>
              </a:tblGrid>
              <a:tr h="356750">
                <a:tc gridSpan="3">
                  <a:txBody>
                    <a:bodyPr/>
                    <a:lstStyle/>
                    <a:p>
                      <a:pPr marL="0" marR="0" algn="ctr">
                        <a:lnSpc>
                          <a:spcPts val="1300"/>
                        </a:lnSpc>
                        <a:spcBef>
                          <a:spcPts val="500"/>
                        </a:spcBef>
                        <a:spcAft>
                          <a:spcPts val="0"/>
                        </a:spcAft>
                      </a:pPr>
                      <a:r>
                        <a:rPr lang="en-US" sz="2000">
                          <a:effectLst/>
                        </a:rPr>
                        <a:t> Literature Review Sources</a:t>
                      </a:r>
                      <a:endParaRPr lang="en-US" sz="20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8890" marR="8890" marT="18415" marB="1841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5116916"/>
                  </a:ext>
                </a:extLst>
              </a:tr>
              <a:tr h="399456">
                <a:tc>
                  <a:txBody>
                    <a:bodyPr/>
                    <a:lstStyle/>
                    <a:p>
                      <a:pPr marL="0" marR="0" algn="ctr">
                        <a:lnSpc>
                          <a:spcPts val="1300"/>
                        </a:lnSpc>
                        <a:spcBef>
                          <a:spcPts val="500"/>
                        </a:spcBef>
                        <a:spcAft>
                          <a:spcPts val="0"/>
                        </a:spcAft>
                      </a:pPr>
                      <a:r>
                        <a:rPr lang="en-US" sz="1600">
                          <a:effectLst/>
                        </a:rPr>
                        <a:t>Source</a:t>
                      </a:r>
                      <a:endParaRPr lang="en-US" sz="16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8890" marR="8890" marT="18415" marB="18415" anchor="ctr">
                    <a:solidFill>
                      <a:schemeClr val="bg1">
                        <a:lumMod val="95000"/>
                      </a:schemeClr>
                    </a:solidFill>
                  </a:tcPr>
                </a:tc>
                <a:tc>
                  <a:txBody>
                    <a:bodyPr/>
                    <a:lstStyle/>
                    <a:p>
                      <a:pPr marL="0" marR="0" algn="ctr" defTabSz="914400" rtl="0" eaLnBrk="1" latinLnBrk="0" hangingPunct="1">
                        <a:lnSpc>
                          <a:spcPts val="1300"/>
                        </a:lnSpc>
                        <a:spcBef>
                          <a:spcPts val="500"/>
                        </a:spcBef>
                        <a:spcAft>
                          <a:spcPts val="0"/>
                        </a:spcAft>
                      </a:pPr>
                      <a:r>
                        <a:rPr lang="en-US" sz="1600" b="1" kern="1200">
                          <a:solidFill>
                            <a:schemeClr val="tx1"/>
                          </a:solidFill>
                          <a:effectLst/>
                          <a:latin typeface="+mn-lt"/>
                          <a:ea typeface="+mn-ea"/>
                          <a:cs typeface="+mn-cs"/>
                        </a:rPr>
                        <a:t>Location</a:t>
                      </a:r>
                    </a:p>
                  </a:txBody>
                  <a:tcPr marL="8890" marR="8890" marT="18415" marB="18415" anchor="ctr">
                    <a:solidFill>
                      <a:schemeClr val="bg1">
                        <a:lumMod val="95000"/>
                      </a:schemeClr>
                    </a:solidFill>
                  </a:tcPr>
                </a:tc>
                <a:tc>
                  <a:txBody>
                    <a:bodyPr/>
                    <a:lstStyle/>
                    <a:p>
                      <a:pPr marL="0" marR="0" algn="ctr" defTabSz="914400" rtl="0" eaLnBrk="1" latinLnBrk="0" hangingPunct="1">
                        <a:lnSpc>
                          <a:spcPts val="1300"/>
                        </a:lnSpc>
                        <a:spcBef>
                          <a:spcPts val="500"/>
                        </a:spcBef>
                        <a:spcAft>
                          <a:spcPts val="0"/>
                        </a:spcAft>
                      </a:pPr>
                      <a:r>
                        <a:rPr lang="en-US" sz="1600" b="1" kern="1200">
                          <a:solidFill>
                            <a:schemeClr val="tx1"/>
                          </a:solidFill>
                          <a:effectLst/>
                          <a:latin typeface="+mn-lt"/>
                          <a:ea typeface="+mn-ea"/>
                          <a:cs typeface="+mn-cs"/>
                        </a:rPr>
                        <a:t>Data provided</a:t>
                      </a:r>
                    </a:p>
                  </a:txBody>
                  <a:tcPr marL="8890" marR="8890" marT="18415" marB="18415" anchor="ctr">
                    <a:solidFill>
                      <a:schemeClr val="bg1">
                        <a:lumMod val="95000"/>
                      </a:schemeClr>
                    </a:solidFill>
                  </a:tcPr>
                </a:tc>
                <a:extLst>
                  <a:ext uri="{0D108BD9-81ED-4DB2-BD59-A6C34878D82A}">
                    <a16:rowId xmlns:a16="http://schemas.microsoft.com/office/drawing/2014/main" val="982138557"/>
                  </a:ext>
                </a:extLst>
              </a:tr>
              <a:tr h="917926">
                <a:tc>
                  <a:txBody>
                    <a:bodyPr/>
                    <a:lstStyle/>
                    <a:p>
                      <a:pPr marL="0" marR="0" algn="ctr">
                        <a:lnSpc>
                          <a:spcPts val="1300"/>
                        </a:lnSpc>
                        <a:spcBef>
                          <a:spcPts val="500"/>
                        </a:spcBef>
                        <a:spcAft>
                          <a:spcPts val="0"/>
                        </a:spcAft>
                      </a:pPr>
                      <a:r>
                        <a:rPr lang="en-US" sz="1400" b="0" kern="1200">
                          <a:solidFill>
                            <a:schemeClr val="tx1"/>
                          </a:solidFill>
                          <a:effectLst/>
                          <a:latin typeface="+mn-lt"/>
                          <a:ea typeface="+mn-ea"/>
                          <a:cs typeface="+mn-cs"/>
                        </a:rPr>
                        <a:t>“The Impacts of Forest Fires on Drinking Water Quality” (Gill 2004)</a:t>
                      </a:r>
                    </a:p>
                  </a:txBody>
                  <a:tcPr marL="8890" marR="8890" marT="18415" marB="18415" anchor="ctr"/>
                </a:tc>
                <a:tc>
                  <a:txBody>
                    <a:bodyPr/>
                    <a:lstStyle/>
                    <a:p>
                      <a:pPr marL="0" marR="0" algn="ctr">
                        <a:lnSpc>
                          <a:spcPts val="1300"/>
                        </a:lnSpc>
                        <a:spcBef>
                          <a:spcPts val="500"/>
                        </a:spcBef>
                        <a:spcAft>
                          <a:spcPts val="0"/>
                        </a:spcAft>
                      </a:pPr>
                      <a:r>
                        <a:rPr lang="en-US" sz="1400" kern="1200">
                          <a:solidFill>
                            <a:schemeClr val="tx1"/>
                          </a:solidFill>
                          <a:effectLst/>
                          <a:latin typeface="+mn-lt"/>
                          <a:ea typeface="+mn-ea"/>
                          <a:cs typeface="+mn-cs"/>
                        </a:rPr>
                        <a:t>Hayman Fire (2002) - Colorado</a:t>
                      </a:r>
                    </a:p>
                  </a:txBody>
                  <a:tcPr marL="8890" marR="8890" marT="18415" marB="18415" anchor="ctr"/>
                </a:tc>
                <a:tc>
                  <a:txBody>
                    <a:bodyPr/>
                    <a:lstStyle/>
                    <a:p>
                      <a:pPr marL="342900" marR="0" lvl="0" indent="-342900" algn="l">
                        <a:lnSpc>
                          <a:spcPts val="1300"/>
                        </a:lnSpc>
                        <a:spcBef>
                          <a:spcPts val="500"/>
                        </a:spcBef>
                        <a:spcAft>
                          <a:spcPts val="0"/>
                        </a:spcAft>
                        <a:buFont typeface="Symbol" panose="05050102010706020507" pitchFamily="18" charset="2"/>
                        <a:buChar char=""/>
                      </a:pPr>
                      <a:r>
                        <a:rPr lang="en-US" sz="1400">
                          <a:effectLst/>
                        </a:rPr>
                        <a:t>WQ data pre- and post-wildfire</a:t>
                      </a:r>
                    </a:p>
                    <a:p>
                      <a:pPr marL="342900" marR="0" lvl="0" indent="-342900" algn="l">
                        <a:lnSpc>
                          <a:spcPts val="1300"/>
                        </a:lnSpc>
                        <a:spcBef>
                          <a:spcPts val="500"/>
                        </a:spcBef>
                        <a:spcAft>
                          <a:spcPts val="0"/>
                        </a:spcAft>
                        <a:buFont typeface="Symbol" panose="05050102010706020507" pitchFamily="18" charset="2"/>
                        <a:buChar char=""/>
                      </a:pPr>
                      <a:r>
                        <a:rPr lang="en-US" sz="1400">
                          <a:effectLst/>
                        </a:rPr>
                        <a:t>Data collected for two years post-wildfire</a:t>
                      </a:r>
                      <a:endPar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8890" marR="8890" marT="18415" marB="18415" anchor="ctr"/>
                </a:tc>
                <a:extLst>
                  <a:ext uri="{0D108BD9-81ED-4DB2-BD59-A6C34878D82A}">
                    <a16:rowId xmlns:a16="http://schemas.microsoft.com/office/drawing/2014/main" val="1908914875"/>
                  </a:ext>
                </a:extLst>
              </a:tr>
              <a:tr h="1037312">
                <a:tc>
                  <a:txBody>
                    <a:bodyPr/>
                    <a:lstStyle/>
                    <a:p>
                      <a:pPr marL="0" marR="0" algn="ctr">
                        <a:lnSpc>
                          <a:spcPts val="1300"/>
                        </a:lnSpc>
                        <a:spcBef>
                          <a:spcPts val="500"/>
                        </a:spcBef>
                        <a:spcAft>
                          <a:spcPts val="0"/>
                        </a:spcAft>
                      </a:pPr>
                      <a:r>
                        <a:rPr lang="en-US" sz="1400" b="0" kern="1200">
                          <a:solidFill>
                            <a:schemeClr val="tx1"/>
                          </a:solidFill>
                          <a:effectLst/>
                          <a:latin typeface="+mn-lt"/>
                          <a:ea typeface="+mn-ea"/>
                          <a:cs typeface="+mn-cs"/>
                        </a:rPr>
                        <a:t>“The Role of Precipitation type, intensity and Spatial Distribution in Source Water Quality after Wildfire” (Murphy et al 2015)</a:t>
                      </a:r>
                    </a:p>
                  </a:txBody>
                  <a:tcPr marL="8890" marR="8890" marT="18415" marB="18415" anchor="ctr"/>
                </a:tc>
                <a:tc>
                  <a:txBody>
                    <a:bodyPr/>
                    <a:lstStyle/>
                    <a:p>
                      <a:pPr marL="0" marR="0" algn="ctr">
                        <a:lnSpc>
                          <a:spcPts val="1300"/>
                        </a:lnSpc>
                        <a:spcBef>
                          <a:spcPts val="500"/>
                        </a:spcBef>
                        <a:spcAft>
                          <a:spcPts val="0"/>
                        </a:spcAft>
                      </a:pPr>
                      <a:r>
                        <a:rPr lang="en-US" sz="1400" kern="1200">
                          <a:solidFill>
                            <a:schemeClr val="tx1"/>
                          </a:solidFill>
                          <a:effectLst/>
                          <a:latin typeface="+mn-lt"/>
                          <a:ea typeface="+mn-ea"/>
                          <a:cs typeface="+mn-cs"/>
                        </a:rPr>
                        <a:t>Fourmile Canyon Fire (2010) – Colorado</a:t>
                      </a:r>
                    </a:p>
                  </a:txBody>
                  <a:tcPr marL="8890" marR="8890" marT="18415" marB="18415" anchor="ctr"/>
                </a:tc>
                <a:tc>
                  <a:txBody>
                    <a:bodyPr/>
                    <a:lstStyle/>
                    <a:p>
                      <a:pPr marL="342900" marR="0" lvl="0" indent="-342900" algn="l">
                        <a:lnSpc>
                          <a:spcPts val="1300"/>
                        </a:lnSpc>
                        <a:spcBef>
                          <a:spcPts val="500"/>
                        </a:spcBef>
                        <a:spcAft>
                          <a:spcPts val="0"/>
                        </a:spcAft>
                        <a:buFont typeface="Symbol" panose="05050102010706020507" pitchFamily="18" charset="2"/>
                        <a:buChar char=""/>
                      </a:pPr>
                      <a:r>
                        <a:rPr lang="en-US" sz="1400">
                          <a:effectLst/>
                        </a:rPr>
                        <a:t>WQ data specific to storms upstream and downstream of wildfire impacted area.</a:t>
                      </a:r>
                    </a:p>
                    <a:p>
                      <a:pPr marL="342900" marR="0" lvl="0" indent="-342900" algn="l">
                        <a:lnSpc>
                          <a:spcPts val="1300"/>
                        </a:lnSpc>
                        <a:spcBef>
                          <a:spcPts val="500"/>
                        </a:spcBef>
                        <a:spcAft>
                          <a:spcPts val="0"/>
                        </a:spcAft>
                        <a:buFont typeface="Symbol" panose="05050102010706020507" pitchFamily="18" charset="2"/>
                        <a:buChar char=""/>
                      </a:pPr>
                      <a:r>
                        <a:rPr lang="en-US" sz="1400">
                          <a:effectLst/>
                        </a:rPr>
                        <a:t>Data collected for 3 years post-wildfire</a:t>
                      </a:r>
                      <a:endPar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8890" marR="8890" marT="18415" marB="18415" anchor="ctr"/>
                </a:tc>
                <a:extLst>
                  <a:ext uri="{0D108BD9-81ED-4DB2-BD59-A6C34878D82A}">
                    <a16:rowId xmlns:a16="http://schemas.microsoft.com/office/drawing/2014/main" val="1302298894"/>
                  </a:ext>
                </a:extLst>
              </a:tr>
              <a:tr h="1037312">
                <a:tc>
                  <a:txBody>
                    <a:bodyPr/>
                    <a:lstStyle/>
                    <a:p>
                      <a:pPr marL="0" marR="0" algn="ctr">
                        <a:lnSpc>
                          <a:spcPts val="1300"/>
                        </a:lnSpc>
                        <a:spcBef>
                          <a:spcPts val="500"/>
                        </a:spcBef>
                        <a:spcAft>
                          <a:spcPts val="0"/>
                        </a:spcAft>
                      </a:pPr>
                      <a:r>
                        <a:rPr lang="en-US" sz="1400" b="0" kern="1200">
                          <a:solidFill>
                            <a:schemeClr val="tx1"/>
                          </a:solidFill>
                          <a:effectLst/>
                          <a:latin typeface="+mn-lt"/>
                          <a:ea typeface="+mn-ea"/>
                          <a:cs typeface="+mn-cs"/>
                        </a:rPr>
                        <a:t>“Water Quality Response to a High-Elevation Wildfire in the Colorado Front Range” (Mast et al 2015)</a:t>
                      </a:r>
                    </a:p>
                  </a:txBody>
                  <a:tcPr marL="8890" marR="8890" marT="18415" marB="18415" anchor="ctr"/>
                </a:tc>
                <a:tc>
                  <a:txBody>
                    <a:bodyPr/>
                    <a:lstStyle/>
                    <a:p>
                      <a:pPr marL="0" marR="0" algn="ctr">
                        <a:lnSpc>
                          <a:spcPts val="1300"/>
                        </a:lnSpc>
                        <a:spcBef>
                          <a:spcPts val="500"/>
                        </a:spcBef>
                        <a:spcAft>
                          <a:spcPts val="0"/>
                        </a:spcAft>
                      </a:pPr>
                      <a:r>
                        <a:rPr lang="en-US" sz="1400" kern="1200">
                          <a:solidFill>
                            <a:schemeClr val="tx1"/>
                          </a:solidFill>
                          <a:effectLst/>
                          <a:latin typeface="+mn-lt"/>
                          <a:ea typeface="+mn-ea"/>
                          <a:cs typeface="+mn-cs"/>
                        </a:rPr>
                        <a:t>Fern Lake Fire (2012) - Colorado</a:t>
                      </a:r>
                    </a:p>
                  </a:txBody>
                  <a:tcPr marL="8890" marR="8890" marT="18415" marB="18415" anchor="ctr"/>
                </a:tc>
                <a:tc>
                  <a:txBody>
                    <a:bodyPr/>
                    <a:lstStyle/>
                    <a:p>
                      <a:pPr marL="342900" marR="0" lvl="0" indent="-342900" algn="l">
                        <a:lnSpc>
                          <a:spcPts val="1300"/>
                        </a:lnSpc>
                        <a:spcBef>
                          <a:spcPts val="500"/>
                        </a:spcBef>
                        <a:spcAft>
                          <a:spcPts val="0"/>
                        </a:spcAft>
                        <a:buFont typeface="Symbol" panose="05050102010706020507" pitchFamily="18" charset="2"/>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High elevation fire provides WQ data pre- and post-wildfire</a:t>
                      </a:r>
                    </a:p>
                    <a:p>
                      <a:pPr marL="342900" marR="0" lvl="0" indent="-342900" algn="l">
                        <a:lnSpc>
                          <a:spcPts val="1300"/>
                        </a:lnSpc>
                        <a:spcBef>
                          <a:spcPts val="500"/>
                        </a:spcBef>
                        <a:spcAft>
                          <a:spcPts val="0"/>
                        </a:spcAft>
                        <a:buFont typeface="Symbol" panose="05050102010706020507" pitchFamily="18" charset="2"/>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Data collected weekly for 2 years post-wildfire</a:t>
                      </a:r>
                    </a:p>
                  </a:txBody>
                  <a:tcPr marL="8890" marR="8890" marT="18415" marB="18415" anchor="ctr"/>
                </a:tc>
                <a:extLst>
                  <a:ext uri="{0D108BD9-81ED-4DB2-BD59-A6C34878D82A}">
                    <a16:rowId xmlns:a16="http://schemas.microsoft.com/office/drawing/2014/main" val="3686655735"/>
                  </a:ext>
                </a:extLst>
              </a:tr>
              <a:tr h="1037312">
                <a:tc>
                  <a:txBody>
                    <a:bodyPr/>
                    <a:lstStyle/>
                    <a:p>
                      <a:pPr marL="0" marR="0" algn="ctr">
                        <a:lnSpc>
                          <a:spcPts val="1300"/>
                        </a:lnSpc>
                        <a:spcBef>
                          <a:spcPts val="500"/>
                        </a:spcBef>
                        <a:spcAft>
                          <a:spcPts val="0"/>
                        </a:spcAft>
                      </a:pPr>
                      <a:r>
                        <a:rPr lang="en-US" sz="1400" b="0" kern="1200">
                          <a:solidFill>
                            <a:schemeClr val="tx1"/>
                          </a:solidFill>
                          <a:effectLst/>
                          <a:latin typeface="+mn-lt"/>
                          <a:ea typeface="+mn-ea"/>
                          <a:cs typeface="+mn-cs"/>
                        </a:rPr>
                        <a:t>“Drinking Water Treatment Response Following a CO Wildfire” (Hohner et al 2016)</a:t>
                      </a:r>
                    </a:p>
                  </a:txBody>
                  <a:tcPr marL="8890" marR="8890" marT="18415" marB="18415" anchor="ctr"/>
                </a:tc>
                <a:tc>
                  <a:txBody>
                    <a:bodyPr/>
                    <a:lstStyle/>
                    <a:p>
                      <a:pPr marL="0" marR="0" algn="ctr">
                        <a:lnSpc>
                          <a:spcPts val="1300"/>
                        </a:lnSpc>
                        <a:spcBef>
                          <a:spcPts val="500"/>
                        </a:spcBef>
                        <a:spcAft>
                          <a:spcPts val="0"/>
                        </a:spcAft>
                      </a:pPr>
                      <a:r>
                        <a:rPr lang="en-US" sz="1400" kern="1200">
                          <a:solidFill>
                            <a:schemeClr val="tx1"/>
                          </a:solidFill>
                          <a:effectLst/>
                          <a:latin typeface="+mn-lt"/>
                          <a:ea typeface="+mn-ea"/>
                          <a:cs typeface="+mn-cs"/>
                        </a:rPr>
                        <a:t>High Park Fire (2012) - Colorado</a:t>
                      </a:r>
                    </a:p>
                  </a:txBody>
                  <a:tcPr marL="8890" marR="8890" marT="18415" marB="18415" anchor="ctr"/>
                </a:tc>
                <a:tc>
                  <a:txBody>
                    <a:bodyPr/>
                    <a:lstStyle/>
                    <a:p>
                      <a:pPr marL="342900" marR="0" lvl="0" indent="-342900" algn="l">
                        <a:lnSpc>
                          <a:spcPts val="1300"/>
                        </a:lnSpc>
                        <a:spcBef>
                          <a:spcPts val="500"/>
                        </a:spcBef>
                        <a:spcAft>
                          <a:spcPts val="0"/>
                        </a:spcAft>
                        <a:buFont typeface="Symbol" panose="05050102010706020507" pitchFamily="18" charset="2"/>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WQ data pre- and post-wildfire</a:t>
                      </a:r>
                    </a:p>
                    <a:p>
                      <a:pPr marL="342900" marR="0" lvl="0" indent="-342900" algn="l">
                        <a:lnSpc>
                          <a:spcPts val="1300"/>
                        </a:lnSpc>
                        <a:spcBef>
                          <a:spcPts val="500"/>
                        </a:spcBef>
                        <a:spcAft>
                          <a:spcPts val="0"/>
                        </a:spcAft>
                        <a:buFont typeface="Symbol" panose="05050102010706020507" pitchFamily="18" charset="2"/>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Data collected biweekly &amp; monthly for 1 year post-wildfire</a:t>
                      </a:r>
                    </a:p>
                    <a:p>
                      <a:pPr marL="342900" marR="0" lvl="0" indent="-342900" algn="l">
                        <a:lnSpc>
                          <a:spcPts val="1300"/>
                        </a:lnSpc>
                        <a:spcBef>
                          <a:spcPts val="500"/>
                        </a:spcBef>
                        <a:spcAft>
                          <a:spcPts val="0"/>
                        </a:spcAft>
                        <a:buFont typeface="Symbol" panose="05050102010706020507" pitchFamily="18" charset="2"/>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Rainstorm samples collected and treated with alum</a:t>
                      </a:r>
                    </a:p>
                  </a:txBody>
                  <a:tcPr marL="8890" marR="8890" marT="18415" marB="18415" anchor="ctr"/>
                </a:tc>
                <a:extLst>
                  <a:ext uri="{0D108BD9-81ED-4DB2-BD59-A6C34878D82A}">
                    <a16:rowId xmlns:a16="http://schemas.microsoft.com/office/drawing/2014/main" val="2762263393"/>
                  </a:ext>
                </a:extLst>
              </a:tr>
            </a:tbl>
          </a:graphicData>
        </a:graphic>
      </p:graphicFrame>
      <p:sp>
        <p:nvSpPr>
          <p:cNvPr id="4" name="Title 3">
            <a:extLst>
              <a:ext uri="{FF2B5EF4-FFF2-40B4-BE49-F238E27FC236}">
                <a16:creationId xmlns:a16="http://schemas.microsoft.com/office/drawing/2014/main" id="{2273A8D5-2660-D2D2-5747-D8531439D493}"/>
              </a:ext>
            </a:extLst>
          </p:cNvPr>
          <p:cNvSpPr>
            <a:spLocks noGrp="1"/>
          </p:cNvSpPr>
          <p:nvPr>
            <p:ph type="title"/>
          </p:nvPr>
        </p:nvSpPr>
        <p:spPr>
          <a:xfrm>
            <a:off x="924662" y="584811"/>
            <a:ext cx="10972800" cy="523220"/>
          </a:xfrm>
        </p:spPr>
        <p:txBody>
          <a:bodyPr/>
          <a:lstStyle/>
          <a:p>
            <a:r>
              <a:rPr lang="en-US"/>
              <a:t>Literature Review Sources</a:t>
            </a:r>
          </a:p>
        </p:txBody>
      </p:sp>
    </p:spTree>
    <p:extLst>
      <p:ext uri="{BB962C8B-B14F-4D97-AF65-F5344CB8AC3E}">
        <p14:creationId xmlns:p14="http://schemas.microsoft.com/office/powerpoint/2010/main" val="287256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A199C9A-95F0-5251-4499-7DC5FC2ABA67}"/>
              </a:ext>
            </a:extLst>
          </p:cNvPr>
          <p:cNvGraphicFramePr>
            <a:graphicFrameLocks noGrp="1"/>
          </p:cNvGraphicFramePr>
          <p:nvPr>
            <p:ph idx="1"/>
            <p:extLst>
              <p:ext uri="{D42A27DB-BD31-4B8C-83A1-F6EECF244321}">
                <p14:modId xmlns:p14="http://schemas.microsoft.com/office/powerpoint/2010/main" val="513890026"/>
              </p:ext>
            </p:extLst>
          </p:nvPr>
        </p:nvGraphicFramePr>
        <p:xfrm>
          <a:off x="1051999" y="1613565"/>
          <a:ext cx="10088001" cy="4048760"/>
        </p:xfrm>
        <a:graphic>
          <a:graphicData uri="http://schemas.openxmlformats.org/drawingml/2006/table">
            <a:tbl>
              <a:tblPr firstRow="1" firstCol="1" bandRow="1">
                <a:tableStyleId>{72833802-FEF1-4C79-8D5D-14CF1EAF98D9}</a:tableStyleId>
              </a:tblPr>
              <a:tblGrid>
                <a:gridCol w="3361999">
                  <a:extLst>
                    <a:ext uri="{9D8B030D-6E8A-4147-A177-3AD203B41FA5}">
                      <a16:colId xmlns:a16="http://schemas.microsoft.com/office/drawing/2014/main" val="435338652"/>
                    </a:ext>
                  </a:extLst>
                </a:gridCol>
                <a:gridCol w="3363001">
                  <a:extLst>
                    <a:ext uri="{9D8B030D-6E8A-4147-A177-3AD203B41FA5}">
                      <a16:colId xmlns:a16="http://schemas.microsoft.com/office/drawing/2014/main" val="2503004750"/>
                    </a:ext>
                  </a:extLst>
                </a:gridCol>
                <a:gridCol w="3363001">
                  <a:extLst>
                    <a:ext uri="{9D8B030D-6E8A-4147-A177-3AD203B41FA5}">
                      <a16:colId xmlns:a16="http://schemas.microsoft.com/office/drawing/2014/main" val="1569045745"/>
                    </a:ext>
                  </a:extLst>
                </a:gridCol>
              </a:tblGrid>
              <a:tr h="356750">
                <a:tc gridSpan="3">
                  <a:txBody>
                    <a:bodyPr/>
                    <a:lstStyle/>
                    <a:p>
                      <a:pPr marL="0" marR="0" algn="ctr">
                        <a:lnSpc>
                          <a:spcPts val="1300"/>
                        </a:lnSpc>
                        <a:spcBef>
                          <a:spcPts val="500"/>
                        </a:spcBef>
                        <a:spcAft>
                          <a:spcPts val="0"/>
                        </a:spcAft>
                      </a:pPr>
                      <a:r>
                        <a:rPr lang="en-US" sz="2000">
                          <a:effectLst/>
                        </a:rPr>
                        <a:t> Literature Review Sources</a:t>
                      </a:r>
                      <a:endParaRPr lang="en-US" sz="20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8890" marR="8890" marT="18415" marB="1841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5116916"/>
                  </a:ext>
                </a:extLst>
              </a:tr>
              <a:tr h="399456">
                <a:tc>
                  <a:txBody>
                    <a:bodyPr/>
                    <a:lstStyle/>
                    <a:p>
                      <a:pPr marL="0" marR="0" algn="ctr">
                        <a:lnSpc>
                          <a:spcPts val="1300"/>
                        </a:lnSpc>
                        <a:spcBef>
                          <a:spcPts val="500"/>
                        </a:spcBef>
                        <a:spcAft>
                          <a:spcPts val="0"/>
                        </a:spcAft>
                      </a:pPr>
                      <a:r>
                        <a:rPr lang="en-US" sz="1600">
                          <a:effectLst/>
                        </a:rPr>
                        <a:t>Source</a:t>
                      </a:r>
                      <a:endParaRPr lang="en-US" sz="16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8890" marR="8890" marT="18415" marB="18415" anchor="ctr">
                    <a:solidFill>
                      <a:schemeClr val="bg1">
                        <a:lumMod val="95000"/>
                      </a:schemeClr>
                    </a:solidFill>
                  </a:tcPr>
                </a:tc>
                <a:tc>
                  <a:txBody>
                    <a:bodyPr/>
                    <a:lstStyle/>
                    <a:p>
                      <a:pPr marL="0" marR="0" algn="ctr" defTabSz="914400" rtl="0" eaLnBrk="1" latinLnBrk="0" hangingPunct="1">
                        <a:lnSpc>
                          <a:spcPts val="1300"/>
                        </a:lnSpc>
                        <a:spcBef>
                          <a:spcPts val="500"/>
                        </a:spcBef>
                        <a:spcAft>
                          <a:spcPts val="0"/>
                        </a:spcAft>
                      </a:pPr>
                      <a:r>
                        <a:rPr lang="en-US" sz="1600" b="1" kern="1200">
                          <a:solidFill>
                            <a:schemeClr val="tx1"/>
                          </a:solidFill>
                          <a:effectLst/>
                          <a:latin typeface="+mn-lt"/>
                          <a:ea typeface="+mn-ea"/>
                          <a:cs typeface="+mn-cs"/>
                        </a:rPr>
                        <a:t>Location</a:t>
                      </a:r>
                    </a:p>
                  </a:txBody>
                  <a:tcPr marL="8890" marR="8890" marT="18415" marB="18415" anchor="ctr">
                    <a:solidFill>
                      <a:schemeClr val="bg1">
                        <a:lumMod val="95000"/>
                      </a:schemeClr>
                    </a:solidFill>
                  </a:tcPr>
                </a:tc>
                <a:tc>
                  <a:txBody>
                    <a:bodyPr/>
                    <a:lstStyle/>
                    <a:p>
                      <a:pPr marL="0" marR="0" algn="ctr" defTabSz="914400" rtl="0" eaLnBrk="1" latinLnBrk="0" hangingPunct="1">
                        <a:lnSpc>
                          <a:spcPts val="1300"/>
                        </a:lnSpc>
                        <a:spcBef>
                          <a:spcPts val="500"/>
                        </a:spcBef>
                        <a:spcAft>
                          <a:spcPts val="0"/>
                        </a:spcAft>
                      </a:pPr>
                      <a:r>
                        <a:rPr lang="en-US" sz="1600" b="1" kern="1200">
                          <a:solidFill>
                            <a:schemeClr val="tx1"/>
                          </a:solidFill>
                          <a:effectLst/>
                          <a:latin typeface="+mn-lt"/>
                          <a:ea typeface="+mn-ea"/>
                          <a:cs typeface="+mn-cs"/>
                        </a:rPr>
                        <a:t>Data provided</a:t>
                      </a:r>
                    </a:p>
                  </a:txBody>
                  <a:tcPr marL="8890" marR="8890" marT="18415" marB="18415" anchor="ctr">
                    <a:solidFill>
                      <a:schemeClr val="bg1">
                        <a:lumMod val="95000"/>
                      </a:schemeClr>
                    </a:solidFill>
                  </a:tcPr>
                </a:tc>
                <a:extLst>
                  <a:ext uri="{0D108BD9-81ED-4DB2-BD59-A6C34878D82A}">
                    <a16:rowId xmlns:a16="http://schemas.microsoft.com/office/drawing/2014/main" val="982138557"/>
                  </a:ext>
                </a:extLst>
              </a:tr>
              <a:tr h="1037312">
                <a:tc>
                  <a:txBody>
                    <a:bodyPr/>
                    <a:lstStyle/>
                    <a:p>
                      <a:pPr marL="0" marR="0" algn="ctr">
                        <a:lnSpc>
                          <a:spcPts val="1300"/>
                        </a:lnSpc>
                        <a:spcBef>
                          <a:spcPts val="500"/>
                        </a:spcBef>
                        <a:spcAft>
                          <a:spcPts val="0"/>
                        </a:spcAft>
                      </a:pPr>
                      <a:r>
                        <a:rPr lang="en-US" sz="1400" b="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“Wildfire Impacts on DW Treatment Process Performance: Development of Evaluation Protocols &amp; Management Practices” (Hohner et al 2018) </a:t>
                      </a:r>
                    </a:p>
                  </a:txBody>
                  <a:tcPr marL="8890" marR="8890" marT="18415" marB="18415" anchor="ctr"/>
                </a:tc>
                <a:tc>
                  <a:txBody>
                    <a:bodyPr/>
                    <a:lstStyle/>
                    <a:p>
                      <a:pPr marL="0" marR="0" algn="ctr">
                        <a:lnSpc>
                          <a:spcPts val="1300"/>
                        </a:lnSpc>
                        <a:spcBef>
                          <a:spcPts val="500"/>
                        </a:spcBef>
                        <a:spcAft>
                          <a:spcPts val="0"/>
                        </a:spcAft>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High Park Fire (2012) - Colorado</a:t>
                      </a:r>
                    </a:p>
                  </a:txBody>
                  <a:tcPr marL="8890" marR="8890" marT="18415" marB="18415" anchor="ctr"/>
                </a:tc>
                <a:tc>
                  <a:txBody>
                    <a:bodyPr/>
                    <a:lstStyle/>
                    <a:p>
                      <a:pPr marL="342900" marR="0" lvl="0" indent="-342900" algn="l">
                        <a:lnSpc>
                          <a:spcPts val="1300"/>
                        </a:lnSpc>
                        <a:spcBef>
                          <a:spcPts val="500"/>
                        </a:spcBef>
                        <a:spcAft>
                          <a:spcPts val="0"/>
                        </a:spcAft>
                        <a:buFont typeface="Symbol" panose="05050102010706020507" pitchFamily="18" charset="2"/>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WQ data 3 years post-wildfire</a:t>
                      </a:r>
                    </a:p>
                    <a:p>
                      <a:pPr marL="342900" marR="0" lvl="0" indent="-342900" algn="l">
                        <a:lnSpc>
                          <a:spcPts val="1300"/>
                        </a:lnSpc>
                        <a:spcBef>
                          <a:spcPts val="500"/>
                        </a:spcBef>
                        <a:spcAft>
                          <a:spcPts val="0"/>
                        </a:spcAft>
                        <a:buFont typeface="Symbol" panose="05050102010706020507" pitchFamily="18" charset="2"/>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Data collected biweekly during snowmelt and monthly</a:t>
                      </a:r>
                    </a:p>
                    <a:p>
                      <a:pPr marL="342900" marR="0" lvl="0" indent="-342900" algn="l">
                        <a:lnSpc>
                          <a:spcPts val="1300"/>
                        </a:lnSpc>
                        <a:spcBef>
                          <a:spcPts val="500"/>
                        </a:spcBef>
                        <a:spcAft>
                          <a:spcPts val="0"/>
                        </a:spcAft>
                        <a:buFont typeface="Symbol" panose="05050102010706020507" pitchFamily="18" charset="2"/>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Provides design recommendations for preparation of wildfires</a:t>
                      </a:r>
                    </a:p>
                    <a:p>
                      <a:pPr marL="342900" marR="0" lvl="0" indent="-342900" algn="l">
                        <a:lnSpc>
                          <a:spcPts val="1300"/>
                        </a:lnSpc>
                        <a:spcBef>
                          <a:spcPts val="500"/>
                        </a:spcBef>
                        <a:spcAft>
                          <a:spcPts val="0"/>
                        </a:spcAft>
                        <a:buFont typeface="Symbol" panose="05050102010706020507" pitchFamily="18" charset="2"/>
                        <a:buChar char=""/>
                      </a:pPr>
                      <a:endPar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8890" marR="8890" marT="18415" marB="18415" anchor="ctr"/>
                </a:tc>
                <a:extLst>
                  <a:ext uri="{0D108BD9-81ED-4DB2-BD59-A6C34878D82A}">
                    <a16:rowId xmlns:a16="http://schemas.microsoft.com/office/drawing/2014/main" val="1141265812"/>
                  </a:ext>
                </a:extLst>
              </a:tr>
              <a:tr h="1037312">
                <a:tc>
                  <a:txBody>
                    <a:bodyPr/>
                    <a:lstStyle/>
                    <a:p>
                      <a:pPr marL="0" marR="0" algn="ctr">
                        <a:lnSpc>
                          <a:spcPts val="1300"/>
                        </a:lnSpc>
                        <a:spcBef>
                          <a:spcPts val="500"/>
                        </a:spcBef>
                        <a:spcAft>
                          <a:spcPts val="0"/>
                        </a:spcAft>
                      </a:pPr>
                      <a:r>
                        <a:rPr lang="en-US" sz="1400" b="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“Incident Action Checklist-Wildfire” – (EPA 2015)</a:t>
                      </a:r>
                    </a:p>
                  </a:txBody>
                  <a:tcPr marL="8890" marR="8890" marT="18415" marB="18415" anchor="ctr"/>
                </a:tc>
                <a:tc>
                  <a:txBody>
                    <a:bodyPr/>
                    <a:lstStyle/>
                    <a:p>
                      <a:pPr marL="0" marR="0" algn="ctr">
                        <a:lnSpc>
                          <a:spcPts val="1300"/>
                        </a:lnSpc>
                        <a:spcBef>
                          <a:spcPts val="500"/>
                        </a:spcBef>
                        <a:spcAft>
                          <a:spcPts val="0"/>
                        </a:spcAft>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a:t>
                      </a:r>
                    </a:p>
                  </a:txBody>
                  <a:tcPr marL="8890" marR="8890" marT="18415" marB="18415" anchor="ctr"/>
                </a:tc>
                <a:tc>
                  <a:txBody>
                    <a:bodyPr/>
                    <a:lstStyle/>
                    <a:p>
                      <a:pPr marL="342900" marR="0" lvl="0" indent="-342900" algn="l">
                        <a:lnSpc>
                          <a:spcPts val="1300"/>
                        </a:lnSpc>
                        <a:spcBef>
                          <a:spcPts val="500"/>
                        </a:spcBef>
                        <a:spcAft>
                          <a:spcPts val="0"/>
                        </a:spcAft>
                        <a:buFont typeface="Symbol" panose="05050102010706020507" pitchFamily="18" charset="2"/>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Provides action items to prepare, respond, and recover from a wildfire.</a:t>
                      </a:r>
                    </a:p>
                  </a:txBody>
                  <a:tcPr marL="8890" marR="8890" marT="18415" marB="18415" anchor="ctr"/>
                </a:tc>
                <a:extLst>
                  <a:ext uri="{0D108BD9-81ED-4DB2-BD59-A6C34878D82A}">
                    <a16:rowId xmlns:a16="http://schemas.microsoft.com/office/drawing/2014/main" val="963662793"/>
                  </a:ext>
                </a:extLst>
              </a:tr>
              <a:tr h="1037312">
                <a:tc>
                  <a:txBody>
                    <a:bodyPr/>
                    <a:lstStyle/>
                    <a:p>
                      <a:pPr marL="0" marR="0" algn="ctr">
                        <a:lnSpc>
                          <a:spcPts val="1300"/>
                        </a:lnSpc>
                        <a:spcBef>
                          <a:spcPts val="500"/>
                        </a:spcBef>
                        <a:spcAft>
                          <a:spcPts val="0"/>
                        </a:spcAft>
                      </a:pPr>
                      <a:r>
                        <a:rPr lang="en-US" sz="1400" b="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“Mitigate Wildfire Impacts on Drinking Water Quality and Operations” (Tran et al. 2021)</a:t>
                      </a:r>
                    </a:p>
                  </a:txBody>
                  <a:tcPr marL="8890" marR="8890" marT="18415" marB="18415" anchor="ctr"/>
                </a:tc>
                <a:tc>
                  <a:txBody>
                    <a:bodyPr/>
                    <a:lstStyle/>
                    <a:p>
                      <a:pPr marL="0" marR="0" algn="ctr">
                        <a:lnSpc>
                          <a:spcPts val="1300"/>
                        </a:lnSpc>
                        <a:spcBef>
                          <a:spcPts val="500"/>
                        </a:spcBef>
                        <a:spcAft>
                          <a:spcPts val="0"/>
                        </a:spcAft>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California</a:t>
                      </a:r>
                    </a:p>
                  </a:txBody>
                  <a:tcPr marL="8890" marR="8890" marT="18415" marB="18415" anchor="ctr"/>
                </a:tc>
                <a:tc>
                  <a:txBody>
                    <a:bodyPr/>
                    <a:lstStyle/>
                    <a:p>
                      <a:pPr marL="285750" marR="0" lvl="0" indent="-285750" algn="l">
                        <a:lnSpc>
                          <a:spcPts val="1300"/>
                        </a:lnSpc>
                        <a:spcBef>
                          <a:spcPts val="500"/>
                        </a:spcBef>
                        <a:spcAft>
                          <a:spcPts val="0"/>
                        </a:spcAft>
                        <a:buFont typeface="Arial" panose="020B0604020202020204" pitchFamily="34" charset="0"/>
                        <a:buChar char="•"/>
                      </a:pPr>
                      <a:r>
                        <a:rPr lang="en-US" sz="1400">
                          <a:solidFill>
                            <a:srgbClr val="262626"/>
                          </a:solidFill>
                          <a:effectLst/>
                          <a:latin typeface="Franklin Gothic Book" panose="020B0503020102020204" pitchFamily="34" charset="0"/>
                          <a:ea typeface="Calibri" panose="020F0502020204030204" pitchFamily="34" charset="0"/>
                          <a:cs typeface="Times New Roman" panose="02020603050405020304" pitchFamily="18" charset="0"/>
                        </a:rPr>
                        <a:t>Summarizes the impacts of wildfires and provides action items to prepare, respond, and recover from a wildfire.</a:t>
                      </a:r>
                    </a:p>
                  </a:txBody>
                  <a:tcPr marL="8890" marR="8890" marT="18415" marB="18415" anchor="ctr"/>
                </a:tc>
                <a:extLst>
                  <a:ext uri="{0D108BD9-81ED-4DB2-BD59-A6C34878D82A}">
                    <a16:rowId xmlns:a16="http://schemas.microsoft.com/office/drawing/2014/main" val="1968547383"/>
                  </a:ext>
                </a:extLst>
              </a:tr>
            </a:tbl>
          </a:graphicData>
        </a:graphic>
      </p:graphicFrame>
      <p:sp>
        <p:nvSpPr>
          <p:cNvPr id="4" name="Title 3">
            <a:extLst>
              <a:ext uri="{FF2B5EF4-FFF2-40B4-BE49-F238E27FC236}">
                <a16:creationId xmlns:a16="http://schemas.microsoft.com/office/drawing/2014/main" id="{2273A8D5-2660-D2D2-5747-D8531439D493}"/>
              </a:ext>
            </a:extLst>
          </p:cNvPr>
          <p:cNvSpPr>
            <a:spLocks noGrp="1"/>
          </p:cNvSpPr>
          <p:nvPr>
            <p:ph type="title"/>
          </p:nvPr>
        </p:nvSpPr>
        <p:spPr>
          <a:xfrm>
            <a:off x="609599" y="672455"/>
            <a:ext cx="10972800" cy="523220"/>
          </a:xfrm>
        </p:spPr>
        <p:txBody>
          <a:bodyPr/>
          <a:lstStyle/>
          <a:p>
            <a:r>
              <a:rPr lang="en-US"/>
              <a:t>Literature Review Sources</a:t>
            </a:r>
          </a:p>
        </p:txBody>
      </p:sp>
    </p:spTree>
    <p:extLst>
      <p:ext uri="{BB962C8B-B14F-4D97-AF65-F5344CB8AC3E}">
        <p14:creationId xmlns:p14="http://schemas.microsoft.com/office/powerpoint/2010/main" val="2136606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41C6324-82C0-268B-854F-B8878C9597D7}"/>
              </a:ext>
            </a:extLst>
          </p:cNvPr>
          <p:cNvSpPr>
            <a:spLocks noGrp="1"/>
          </p:cNvSpPr>
          <p:nvPr>
            <p:ph sz="half" idx="1"/>
          </p:nvPr>
        </p:nvSpPr>
        <p:spPr>
          <a:xfrm>
            <a:off x="609600" y="1544278"/>
            <a:ext cx="4210380" cy="4218569"/>
          </a:xfrm>
        </p:spPr>
        <p:txBody>
          <a:bodyPr>
            <a:normAutofit/>
          </a:bodyPr>
          <a:lstStyle/>
          <a:p>
            <a:r>
              <a:rPr lang="en-US" sz="2000"/>
              <a:t>A 2,370ha fire burned 23% of the Fourmile Creek watershed. </a:t>
            </a:r>
          </a:p>
          <a:p>
            <a:r>
              <a:rPr lang="en-US" sz="2000"/>
              <a:t>Data collected for 3 years after wildfire and compared to sample points upstream of burned watershed.</a:t>
            </a:r>
          </a:p>
          <a:p>
            <a:r>
              <a:rPr lang="en-US" sz="2000"/>
              <a:t>Maximum concentrations observed:</a:t>
            </a:r>
          </a:p>
          <a:p>
            <a:pPr lvl="1"/>
            <a:r>
              <a:rPr lang="en-US" sz="1800"/>
              <a:t>Diss. Mn. = 2.2 mg/L</a:t>
            </a:r>
          </a:p>
          <a:p>
            <a:pPr lvl="1"/>
            <a:r>
              <a:rPr lang="en-US" sz="1800"/>
              <a:t>Total Mn. = 106 mg/L</a:t>
            </a:r>
          </a:p>
          <a:p>
            <a:pPr lvl="1"/>
            <a:r>
              <a:rPr lang="en-US" sz="1800"/>
              <a:t>DOC = 71.1 mg/L</a:t>
            </a:r>
          </a:p>
          <a:p>
            <a:pPr lvl="1"/>
            <a:r>
              <a:rPr lang="en-US" sz="1800"/>
              <a:t>NO3 = 12.4 mg/L</a:t>
            </a:r>
          </a:p>
        </p:txBody>
      </p:sp>
      <p:sp>
        <p:nvSpPr>
          <p:cNvPr id="2" name="Footer Placeholder 1">
            <a:extLst>
              <a:ext uri="{FF2B5EF4-FFF2-40B4-BE49-F238E27FC236}">
                <a16:creationId xmlns:a16="http://schemas.microsoft.com/office/drawing/2014/main" id="{099A55B2-AA08-1DFA-470B-E07E70C33A62}"/>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C21789BA-69C7-1D27-78EA-CDA954DF1D2E}"/>
              </a:ext>
            </a:extLst>
          </p:cNvPr>
          <p:cNvSpPr>
            <a:spLocks noGrp="1"/>
          </p:cNvSpPr>
          <p:nvPr>
            <p:ph type="sldNum" sz="quarter" idx="11"/>
          </p:nvPr>
        </p:nvSpPr>
        <p:spPr/>
        <p:txBody>
          <a:bodyPr/>
          <a:lstStyle/>
          <a:p>
            <a:fld id="{04E9CEDC-B5D7-4E9A-BA46-5FD30BEA372C}" type="slidenum">
              <a:rPr lang="en-US" smtClean="0"/>
              <a:pPr/>
              <a:t>38</a:t>
            </a:fld>
            <a:endParaRPr lang="en-US"/>
          </a:p>
        </p:txBody>
      </p:sp>
      <p:sp>
        <p:nvSpPr>
          <p:cNvPr id="4" name="Title 3">
            <a:extLst>
              <a:ext uri="{FF2B5EF4-FFF2-40B4-BE49-F238E27FC236}">
                <a16:creationId xmlns:a16="http://schemas.microsoft.com/office/drawing/2014/main" id="{F7039129-94C2-6EE4-64F6-B0BC32F89410}"/>
              </a:ext>
            </a:extLst>
          </p:cNvPr>
          <p:cNvSpPr>
            <a:spLocks noGrp="1"/>
          </p:cNvSpPr>
          <p:nvPr>
            <p:ph type="title"/>
          </p:nvPr>
        </p:nvSpPr>
        <p:spPr/>
        <p:txBody>
          <a:bodyPr/>
          <a:lstStyle/>
          <a:p>
            <a:r>
              <a:rPr lang="en-US"/>
              <a:t>Fourmile Canyon Fire (2010)</a:t>
            </a:r>
          </a:p>
        </p:txBody>
      </p:sp>
      <p:pic>
        <p:nvPicPr>
          <p:cNvPr id="9" name="Picture 8">
            <a:extLst>
              <a:ext uri="{FF2B5EF4-FFF2-40B4-BE49-F238E27FC236}">
                <a16:creationId xmlns:a16="http://schemas.microsoft.com/office/drawing/2014/main" id="{2386844C-F308-A33D-21D4-55AD9A930042}"/>
              </a:ext>
            </a:extLst>
          </p:cNvPr>
          <p:cNvPicPr>
            <a:picLocks noChangeAspect="1"/>
          </p:cNvPicPr>
          <p:nvPr/>
        </p:nvPicPr>
        <p:blipFill>
          <a:blip r:embed="rId2"/>
          <a:stretch>
            <a:fillRect/>
          </a:stretch>
        </p:blipFill>
        <p:spPr>
          <a:xfrm>
            <a:off x="6368409" y="1153997"/>
            <a:ext cx="4848941" cy="4949091"/>
          </a:xfrm>
          <a:prstGeom prst="rect">
            <a:avLst/>
          </a:prstGeom>
        </p:spPr>
      </p:pic>
      <p:sp>
        <p:nvSpPr>
          <p:cNvPr id="6" name="TextBox 5">
            <a:extLst>
              <a:ext uri="{FF2B5EF4-FFF2-40B4-BE49-F238E27FC236}">
                <a16:creationId xmlns:a16="http://schemas.microsoft.com/office/drawing/2014/main" id="{719CEEA0-5F30-C41A-33E8-DB01B8B2FD18}"/>
              </a:ext>
            </a:extLst>
          </p:cNvPr>
          <p:cNvSpPr txBox="1"/>
          <p:nvPr/>
        </p:nvSpPr>
        <p:spPr>
          <a:xfrm>
            <a:off x="685801" y="1048315"/>
            <a:ext cx="2558143" cy="369332"/>
          </a:xfrm>
          <a:prstGeom prst="rect">
            <a:avLst/>
          </a:prstGeom>
          <a:noFill/>
        </p:spPr>
        <p:txBody>
          <a:bodyPr wrap="square" rtlCol="0">
            <a:spAutoFit/>
          </a:bodyPr>
          <a:lstStyle/>
          <a:p>
            <a:r>
              <a:rPr lang="en-US" sz="1800" b="0" kern="1200">
                <a:solidFill>
                  <a:schemeClr val="tx1"/>
                </a:solidFill>
                <a:effectLst/>
                <a:latin typeface="+mn-lt"/>
                <a:ea typeface="+mn-ea"/>
                <a:cs typeface="+mn-cs"/>
              </a:rPr>
              <a:t>(Murphy et al 2015)</a:t>
            </a:r>
            <a:endParaRPr lang="en-US"/>
          </a:p>
        </p:txBody>
      </p:sp>
    </p:spTree>
    <p:extLst>
      <p:ext uri="{BB962C8B-B14F-4D97-AF65-F5344CB8AC3E}">
        <p14:creationId xmlns:p14="http://schemas.microsoft.com/office/powerpoint/2010/main" val="3685553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40F629-4D57-5123-84D5-1BBA02A0791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5653DE4-6877-D420-D2B5-FE3D823D4AD7}"/>
              </a:ext>
            </a:extLst>
          </p:cNvPr>
          <p:cNvSpPr>
            <a:spLocks noGrp="1"/>
          </p:cNvSpPr>
          <p:nvPr>
            <p:ph sz="half" idx="1"/>
          </p:nvPr>
        </p:nvSpPr>
        <p:spPr>
          <a:xfrm>
            <a:off x="521108" y="1398556"/>
            <a:ext cx="9739311" cy="923540"/>
          </a:xfrm>
        </p:spPr>
        <p:txBody>
          <a:bodyPr>
            <a:normAutofit lnSpcReduction="10000"/>
          </a:bodyPr>
          <a:lstStyle/>
          <a:p>
            <a:r>
              <a:rPr lang="en-US" sz="2000"/>
              <a:t>TSS concentrations reached a maximum of 120,000 mg/L when rainfall intensity was &gt;30 mm/</a:t>
            </a:r>
            <a:r>
              <a:rPr lang="en-US" sz="2000" err="1"/>
              <a:t>hr</a:t>
            </a:r>
            <a:r>
              <a:rPr lang="en-US" sz="2000"/>
              <a:t> </a:t>
            </a:r>
            <a:r>
              <a:rPr lang="en-US" sz="2000" b="1"/>
              <a:t>(TSS = 1.5x Turbidity) </a:t>
            </a:r>
          </a:p>
          <a:p>
            <a:r>
              <a:rPr lang="en-US" sz="2000"/>
              <a:t>Annual sediment yields were magnified by storm events.</a:t>
            </a:r>
          </a:p>
        </p:txBody>
      </p:sp>
      <p:sp>
        <p:nvSpPr>
          <p:cNvPr id="2" name="Footer Placeholder 1">
            <a:extLst>
              <a:ext uri="{FF2B5EF4-FFF2-40B4-BE49-F238E27FC236}">
                <a16:creationId xmlns:a16="http://schemas.microsoft.com/office/drawing/2014/main" id="{6A72D4FF-9B20-2892-AE25-A2513B70E2FA}"/>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27C17119-6404-048D-1410-E003DB0067BA}"/>
              </a:ext>
            </a:extLst>
          </p:cNvPr>
          <p:cNvSpPr>
            <a:spLocks noGrp="1"/>
          </p:cNvSpPr>
          <p:nvPr>
            <p:ph type="sldNum" sz="quarter" idx="11"/>
          </p:nvPr>
        </p:nvSpPr>
        <p:spPr/>
        <p:txBody>
          <a:bodyPr/>
          <a:lstStyle/>
          <a:p>
            <a:fld id="{04E9CEDC-B5D7-4E9A-BA46-5FD30BEA372C}" type="slidenum">
              <a:rPr lang="en-US" smtClean="0"/>
              <a:pPr/>
              <a:t>39</a:t>
            </a:fld>
            <a:endParaRPr lang="en-US"/>
          </a:p>
        </p:txBody>
      </p:sp>
      <p:sp>
        <p:nvSpPr>
          <p:cNvPr id="4" name="Title 3">
            <a:extLst>
              <a:ext uri="{FF2B5EF4-FFF2-40B4-BE49-F238E27FC236}">
                <a16:creationId xmlns:a16="http://schemas.microsoft.com/office/drawing/2014/main" id="{26DE9E28-D2E1-5F7F-AEB0-CD1A83B7E1C5}"/>
              </a:ext>
            </a:extLst>
          </p:cNvPr>
          <p:cNvSpPr>
            <a:spLocks noGrp="1"/>
          </p:cNvSpPr>
          <p:nvPr>
            <p:ph type="title"/>
          </p:nvPr>
        </p:nvSpPr>
        <p:spPr/>
        <p:txBody>
          <a:bodyPr/>
          <a:lstStyle/>
          <a:p>
            <a:r>
              <a:rPr lang="en-US"/>
              <a:t>Fourmile Canyon Fire (2010)</a:t>
            </a:r>
          </a:p>
        </p:txBody>
      </p:sp>
      <p:pic>
        <p:nvPicPr>
          <p:cNvPr id="10" name="Picture 9">
            <a:extLst>
              <a:ext uri="{FF2B5EF4-FFF2-40B4-BE49-F238E27FC236}">
                <a16:creationId xmlns:a16="http://schemas.microsoft.com/office/drawing/2014/main" id="{9534A1B8-2A2F-687D-1C26-BFD3D22EDA9F}"/>
              </a:ext>
            </a:extLst>
          </p:cNvPr>
          <p:cNvPicPr>
            <a:picLocks noChangeAspect="1"/>
          </p:cNvPicPr>
          <p:nvPr/>
        </p:nvPicPr>
        <p:blipFill>
          <a:blip r:embed="rId2"/>
          <a:stretch>
            <a:fillRect/>
          </a:stretch>
        </p:blipFill>
        <p:spPr>
          <a:xfrm>
            <a:off x="1891546" y="2566655"/>
            <a:ext cx="7829970" cy="3740382"/>
          </a:xfrm>
          <a:prstGeom prst="rect">
            <a:avLst/>
          </a:prstGeom>
        </p:spPr>
      </p:pic>
    </p:spTree>
    <p:extLst>
      <p:ext uri="{BB962C8B-B14F-4D97-AF65-F5344CB8AC3E}">
        <p14:creationId xmlns:p14="http://schemas.microsoft.com/office/powerpoint/2010/main" val="671573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A2883-5722-9DC0-9DE1-E5E25B4821EF}"/>
              </a:ext>
            </a:extLst>
          </p:cNvPr>
          <p:cNvSpPr>
            <a:spLocks noGrp="1"/>
          </p:cNvSpPr>
          <p:nvPr>
            <p:ph type="body" sz="quarter" idx="13"/>
          </p:nvPr>
        </p:nvSpPr>
        <p:spPr/>
        <p:txBody>
          <a:bodyPr>
            <a:normAutofit/>
          </a:bodyPr>
          <a:lstStyle/>
          <a:p>
            <a:pPr>
              <a:buClr>
                <a:schemeClr val="accent4"/>
              </a:buClr>
            </a:pPr>
            <a:r>
              <a:rPr lang="en-US" dirty="0"/>
              <a:t>Driver: Ensure resiliency to fires</a:t>
            </a:r>
          </a:p>
          <a:p>
            <a:pPr lvl="1">
              <a:buClr>
                <a:schemeClr val="accent4"/>
              </a:buClr>
            </a:pPr>
            <a:r>
              <a:rPr lang="en-US" dirty="0"/>
              <a:t>Wildfire risk is increasing throughout the area</a:t>
            </a:r>
          </a:p>
          <a:p>
            <a:pPr lvl="1">
              <a:buClr>
                <a:schemeClr val="accent4"/>
              </a:buClr>
            </a:pPr>
            <a:r>
              <a:rPr lang="en-US" dirty="0"/>
              <a:t>Several large fires have impacted water supplies in the front range over the last 20 years</a:t>
            </a:r>
          </a:p>
          <a:p>
            <a:pPr>
              <a:buClr>
                <a:schemeClr val="accent4"/>
              </a:buClr>
            </a:pPr>
            <a:r>
              <a:rPr lang="en-US" dirty="0"/>
              <a:t>Case study: City of Golden</a:t>
            </a:r>
          </a:p>
          <a:p>
            <a:pPr lvl="1">
              <a:buClr>
                <a:schemeClr val="accent4"/>
              </a:buClr>
            </a:pPr>
            <a:r>
              <a:rPr lang="en-US" dirty="0"/>
              <a:t>Pristine water from Clear Creek</a:t>
            </a:r>
          </a:p>
          <a:p>
            <a:pPr lvl="1">
              <a:buClr>
                <a:schemeClr val="accent4"/>
              </a:buClr>
            </a:pPr>
            <a:r>
              <a:rPr lang="en-US" dirty="0"/>
              <a:t>Low alkalinity</a:t>
            </a:r>
          </a:p>
          <a:p>
            <a:pPr lvl="1">
              <a:buClr>
                <a:schemeClr val="accent4"/>
              </a:buClr>
            </a:pPr>
            <a:r>
              <a:rPr lang="en-US" dirty="0"/>
              <a:t>Low TOC and turbidity</a:t>
            </a:r>
          </a:p>
        </p:txBody>
      </p:sp>
      <p:sp>
        <p:nvSpPr>
          <p:cNvPr id="4" name="Footer Placeholder 3">
            <a:extLst>
              <a:ext uri="{FF2B5EF4-FFF2-40B4-BE49-F238E27FC236}">
                <a16:creationId xmlns:a16="http://schemas.microsoft.com/office/drawing/2014/main" id="{49652F22-9C53-2C31-41E1-F4C1CF4F5D47}"/>
              </a:ext>
            </a:extLst>
          </p:cNvPr>
          <p:cNvSpPr>
            <a:spLocks noGrp="1"/>
          </p:cNvSpPr>
          <p:nvPr>
            <p:ph type="ftr" sz="quarter" idx="14"/>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1F93A645-1602-CF03-C5DD-A7D80096D8E3}"/>
              </a:ext>
            </a:extLst>
          </p:cNvPr>
          <p:cNvSpPr>
            <a:spLocks noGrp="1"/>
          </p:cNvSpPr>
          <p:nvPr>
            <p:ph type="sldNum" sz="quarter" idx="15"/>
          </p:nvPr>
        </p:nvSpPr>
        <p:spPr/>
        <p:txBody>
          <a:bodyPr/>
          <a:lstStyle/>
          <a:p>
            <a:fld id="{04E9CEDC-B5D7-4E9A-BA46-5FD30BEA372C}" type="slidenum">
              <a:rPr lang="en-US" smtClean="0"/>
              <a:pPr/>
              <a:t>4</a:t>
            </a:fld>
            <a:endParaRPr lang="en-US"/>
          </a:p>
        </p:txBody>
      </p:sp>
      <p:sp>
        <p:nvSpPr>
          <p:cNvPr id="3" name="Title 2">
            <a:extLst>
              <a:ext uri="{FF2B5EF4-FFF2-40B4-BE49-F238E27FC236}">
                <a16:creationId xmlns:a16="http://schemas.microsoft.com/office/drawing/2014/main" id="{D689E1FC-D08F-270F-5EDE-884752A716C8}"/>
              </a:ext>
            </a:extLst>
          </p:cNvPr>
          <p:cNvSpPr>
            <a:spLocks noGrp="1"/>
          </p:cNvSpPr>
          <p:nvPr>
            <p:ph type="title"/>
          </p:nvPr>
        </p:nvSpPr>
        <p:spPr/>
        <p:txBody>
          <a:bodyPr/>
          <a:lstStyle/>
          <a:p>
            <a:r>
              <a:rPr lang="en-US"/>
              <a:t>Building Resiliency for Wildfires</a:t>
            </a:r>
          </a:p>
        </p:txBody>
      </p:sp>
      <p:pic>
        <p:nvPicPr>
          <p:cNvPr id="7" name="Picture 2" descr="Clear Creek &amp; Trail">
            <a:extLst>
              <a:ext uri="{FF2B5EF4-FFF2-40B4-BE49-F238E27FC236}">
                <a16:creationId xmlns:a16="http://schemas.microsoft.com/office/drawing/2014/main" id="{2C4D9025-974E-3B70-8588-3792DCF5A943}"/>
              </a:ext>
            </a:extLst>
          </p:cNvPr>
          <p:cNvPicPr>
            <a:picLocks noGrp="1" noChangeAspect="1" noChangeArrowheads="1"/>
          </p:cNvPicPr>
          <p:nvPr>
            <p:ph type="pic" sz="quarter" idx="16"/>
          </p:nvPr>
        </p:nvPicPr>
        <p:blipFill rotWithShape="1">
          <a:blip r:embed="rId3">
            <a:extLst>
              <a:ext uri="{28A0092B-C50C-407E-A947-70E740481C1C}">
                <a14:useLocalDpi xmlns:a14="http://schemas.microsoft.com/office/drawing/2010/main" val="0"/>
              </a:ext>
            </a:extLst>
          </a:blip>
          <a:srcRect l="13354" t="20668" r="13354"/>
          <a:stretch/>
        </p:blipFill>
        <p:spPr bwMode="auto">
          <a:xfrm>
            <a:off x="9744075" y="3915466"/>
            <a:ext cx="2174829" cy="29425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807AD6E-6F9E-58E9-572C-A8B25D306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871" y="1034947"/>
            <a:ext cx="4092711" cy="294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01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2BD7B3-92D5-0403-A24D-F4AFC18159AF}"/>
              </a:ext>
            </a:extLst>
          </p:cNvPr>
          <p:cNvPicPr>
            <a:picLocks noChangeAspect="1"/>
          </p:cNvPicPr>
          <p:nvPr/>
        </p:nvPicPr>
        <p:blipFill>
          <a:blip r:embed="rId3"/>
          <a:stretch>
            <a:fillRect/>
          </a:stretch>
        </p:blipFill>
        <p:spPr>
          <a:xfrm>
            <a:off x="1528135" y="1477910"/>
            <a:ext cx="8983329" cy="5163271"/>
          </a:xfrm>
          <a:prstGeom prst="rect">
            <a:avLst/>
          </a:prstGeom>
        </p:spPr>
      </p:pic>
      <p:sp>
        <p:nvSpPr>
          <p:cNvPr id="9" name="Title 8">
            <a:extLst>
              <a:ext uri="{FF2B5EF4-FFF2-40B4-BE49-F238E27FC236}">
                <a16:creationId xmlns:a16="http://schemas.microsoft.com/office/drawing/2014/main" id="{FF16F6E8-0DCE-D747-00F6-215B0F294B17}"/>
              </a:ext>
            </a:extLst>
          </p:cNvPr>
          <p:cNvSpPr>
            <a:spLocks noGrp="1"/>
          </p:cNvSpPr>
          <p:nvPr>
            <p:ph type="title"/>
          </p:nvPr>
        </p:nvSpPr>
        <p:spPr/>
        <p:txBody>
          <a:bodyPr/>
          <a:lstStyle/>
          <a:p>
            <a:r>
              <a:rPr lang="en-US" err="1"/>
              <a:t>Golden’s</a:t>
            </a:r>
            <a:r>
              <a:rPr lang="en-US"/>
              <a:t> Historical Raw Water Quality</a:t>
            </a:r>
          </a:p>
        </p:txBody>
      </p:sp>
    </p:spTree>
    <p:extLst>
      <p:ext uri="{BB962C8B-B14F-4D97-AF65-F5344CB8AC3E}">
        <p14:creationId xmlns:p14="http://schemas.microsoft.com/office/powerpoint/2010/main" val="365785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4FD48C-2AB4-FC9D-F527-DB5AA21D5CC7}"/>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C14B2222-1A29-17A5-C03D-1E8E94C9455F}"/>
              </a:ext>
            </a:extLst>
          </p:cNvPr>
          <p:cNvSpPr>
            <a:spLocks noGrp="1"/>
          </p:cNvSpPr>
          <p:nvPr>
            <p:ph type="sldNum" sz="quarter" idx="11"/>
          </p:nvPr>
        </p:nvSpPr>
        <p:spPr/>
        <p:txBody>
          <a:bodyPr/>
          <a:lstStyle/>
          <a:p>
            <a:fld id="{04E9CEDC-B5D7-4E9A-BA46-5FD30BEA372C}" type="slidenum">
              <a:rPr lang="en-US" smtClean="0"/>
              <a:pPr/>
              <a:t>41</a:t>
            </a:fld>
            <a:endParaRPr lang="en-US"/>
          </a:p>
        </p:txBody>
      </p:sp>
      <p:sp>
        <p:nvSpPr>
          <p:cNvPr id="4" name="Title 3">
            <a:extLst>
              <a:ext uri="{FF2B5EF4-FFF2-40B4-BE49-F238E27FC236}">
                <a16:creationId xmlns:a16="http://schemas.microsoft.com/office/drawing/2014/main" id="{8D0E75D9-C93A-9D52-89B9-DB13C3F05840}"/>
              </a:ext>
            </a:extLst>
          </p:cNvPr>
          <p:cNvSpPr>
            <a:spLocks noGrp="1"/>
          </p:cNvSpPr>
          <p:nvPr>
            <p:ph type="title"/>
          </p:nvPr>
        </p:nvSpPr>
        <p:spPr/>
        <p:txBody>
          <a:bodyPr/>
          <a:lstStyle/>
          <a:p>
            <a:r>
              <a:rPr lang="en-US"/>
              <a:t>All Storm Sampler Data “CC59”</a:t>
            </a:r>
          </a:p>
        </p:txBody>
      </p:sp>
      <p:pic>
        <p:nvPicPr>
          <p:cNvPr id="6" name="Picture 5">
            <a:extLst>
              <a:ext uri="{FF2B5EF4-FFF2-40B4-BE49-F238E27FC236}">
                <a16:creationId xmlns:a16="http://schemas.microsoft.com/office/drawing/2014/main" id="{558533FC-E797-DB18-690B-EB7AF71C2C1C}"/>
              </a:ext>
            </a:extLst>
          </p:cNvPr>
          <p:cNvPicPr>
            <a:picLocks noChangeAspect="1"/>
          </p:cNvPicPr>
          <p:nvPr/>
        </p:nvPicPr>
        <p:blipFill>
          <a:blip r:embed="rId2"/>
          <a:stretch>
            <a:fillRect/>
          </a:stretch>
        </p:blipFill>
        <p:spPr>
          <a:xfrm>
            <a:off x="4288497" y="1543529"/>
            <a:ext cx="7449590" cy="4124901"/>
          </a:xfrm>
          <a:prstGeom prst="rect">
            <a:avLst/>
          </a:prstGeom>
        </p:spPr>
      </p:pic>
      <p:sp>
        <p:nvSpPr>
          <p:cNvPr id="8" name="TextBox 7">
            <a:extLst>
              <a:ext uri="{FF2B5EF4-FFF2-40B4-BE49-F238E27FC236}">
                <a16:creationId xmlns:a16="http://schemas.microsoft.com/office/drawing/2014/main" id="{481CDD62-D50A-85F8-4079-9763B1AB1409}"/>
              </a:ext>
            </a:extLst>
          </p:cNvPr>
          <p:cNvSpPr txBox="1"/>
          <p:nvPr/>
        </p:nvSpPr>
        <p:spPr>
          <a:xfrm>
            <a:off x="609600" y="1720840"/>
            <a:ext cx="3333136" cy="3785652"/>
          </a:xfrm>
          <a:prstGeom prst="rect">
            <a:avLst/>
          </a:prstGeom>
          <a:noFill/>
        </p:spPr>
        <p:txBody>
          <a:bodyPr wrap="square" rtlCol="0">
            <a:spAutoFit/>
          </a:bodyPr>
          <a:lstStyle/>
          <a:p>
            <a:pPr marL="285750" indent="-285750">
              <a:buFont typeface="Arial" panose="020B0604020202020204" pitchFamily="34" charset="0"/>
              <a:buChar char="•"/>
            </a:pPr>
            <a:r>
              <a:rPr lang="en-US" sz="2400"/>
              <a:t>Highest turbidity levels recorded:</a:t>
            </a:r>
          </a:p>
          <a:p>
            <a:pPr marL="742950" lvl="1" indent="-285750">
              <a:buFont typeface="Arial" panose="020B0604020202020204" pitchFamily="34" charset="0"/>
              <a:buChar char="•"/>
            </a:pPr>
            <a:r>
              <a:rPr lang="en-US" sz="2400"/>
              <a:t>Creek - 6520 NTU</a:t>
            </a:r>
          </a:p>
          <a:p>
            <a:pPr marL="742950" lvl="1" indent="-285750">
              <a:buFont typeface="Arial" panose="020B0604020202020204" pitchFamily="34" charset="0"/>
              <a:buChar char="•"/>
            </a:pPr>
            <a:r>
              <a:rPr lang="en-US" sz="2400"/>
              <a:t>CC2 – 158 NTU</a:t>
            </a:r>
          </a:p>
          <a:p>
            <a:endParaRPr lang="en-US" sz="2400"/>
          </a:p>
          <a:p>
            <a:pPr marL="285750" indent="-285750">
              <a:buFont typeface="Arial" panose="020B0604020202020204" pitchFamily="34" charset="0"/>
              <a:buChar char="•"/>
            </a:pPr>
            <a:r>
              <a:rPr lang="en-US" sz="2400"/>
              <a:t>Golden has not treated higher than 50 NTU through the plant</a:t>
            </a:r>
          </a:p>
          <a:p>
            <a:endParaRPr lang="en-US" sz="2400"/>
          </a:p>
        </p:txBody>
      </p:sp>
    </p:spTree>
    <p:extLst>
      <p:ext uri="{BB962C8B-B14F-4D97-AF65-F5344CB8AC3E}">
        <p14:creationId xmlns:p14="http://schemas.microsoft.com/office/powerpoint/2010/main" val="3843195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783572E-0FA0-96C8-DA70-3746BC4ED9B6}"/>
              </a:ext>
            </a:extLst>
          </p:cNvPr>
          <p:cNvSpPr>
            <a:spLocks noGrp="1"/>
          </p:cNvSpPr>
          <p:nvPr>
            <p:ph sz="half" idx="1"/>
          </p:nvPr>
        </p:nvSpPr>
        <p:spPr>
          <a:xfrm>
            <a:off x="265161" y="1481561"/>
            <a:ext cx="10569988" cy="4110523"/>
          </a:xfrm>
        </p:spPr>
        <p:txBody>
          <a:bodyPr/>
          <a:lstStyle/>
          <a:p>
            <a:r>
              <a:rPr lang="en-US"/>
              <a:t>Peak turbidity lasted ~ 30 minutes in the creek (sampler only measures above 100 NTU)</a:t>
            </a:r>
          </a:p>
          <a:p>
            <a:r>
              <a:rPr lang="en-US"/>
              <a:t>High turbidity value recorded in raw pond 2 days later</a:t>
            </a:r>
          </a:p>
        </p:txBody>
      </p:sp>
      <p:sp>
        <p:nvSpPr>
          <p:cNvPr id="2" name="Footer Placeholder 1">
            <a:extLst>
              <a:ext uri="{FF2B5EF4-FFF2-40B4-BE49-F238E27FC236}">
                <a16:creationId xmlns:a16="http://schemas.microsoft.com/office/drawing/2014/main" id="{BE55338E-3F00-C329-43F4-1DF832C12983}"/>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A51113EE-BAA3-8143-C450-3E51E4D5416E}"/>
              </a:ext>
            </a:extLst>
          </p:cNvPr>
          <p:cNvSpPr>
            <a:spLocks noGrp="1"/>
          </p:cNvSpPr>
          <p:nvPr>
            <p:ph type="sldNum" sz="quarter" idx="11"/>
          </p:nvPr>
        </p:nvSpPr>
        <p:spPr/>
        <p:txBody>
          <a:bodyPr/>
          <a:lstStyle/>
          <a:p>
            <a:fld id="{04E9CEDC-B5D7-4E9A-BA46-5FD30BEA372C}" type="slidenum">
              <a:rPr lang="en-US" smtClean="0"/>
              <a:pPr/>
              <a:t>42</a:t>
            </a:fld>
            <a:endParaRPr lang="en-US"/>
          </a:p>
        </p:txBody>
      </p:sp>
      <p:sp>
        <p:nvSpPr>
          <p:cNvPr id="6" name="Title 5">
            <a:extLst>
              <a:ext uri="{FF2B5EF4-FFF2-40B4-BE49-F238E27FC236}">
                <a16:creationId xmlns:a16="http://schemas.microsoft.com/office/drawing/2014/main" id="{2CC0881C-8A80-A4E0-4337-A39915B3D101}"/>
              </a:ext>
            </a:extLst>
          </p:cNvPr>
          <p:cNvSpPr>
            <a:spLocks noGrp="1"/>
          </p:cNvSpPr>
          <p:nvPr>
            <p:ph type="title"/>
          </p:nvPr>
        </p:nvSpPr>
        <p:spPr/>
        <p:txBody>
          <a:bodyPr/>
          <a:lstStyle/>
          <a:p>
            <a:r>
              <a:rPr lang="en-US"/>
              <a:t>Storm Sampler Data – Turbidity Close-up</a:t>
            </a:r>
          </a:p>
        </p:txBody>
      </p:sp>
      <p:pic>
        <p:nvPicPr>
          <p:cNvPr id="12" name="Content Placeholder 11">
            <a:extLst>
              <a:ext uri="{FF2B5EF4-FFF2-40B4-BE49-F238E27FC236}">
                <a16:creationId xmlns:a16="http://schemas.microsoft.com/office/drawing/2014/main" id="{53075CA9-DB4E-2AE7-E0ED-3F176B71DD46}"/>
              </a:ext>
            </a:extLst>
          </p:cNvPr>
          <p:cNvPicPr>
            <a:picLocks noGrp="1" noChangeAspect="1"/>
          </p:cNvPicPr>
          <p:nvPr>
            <p:ph sz="half" idx="2"/>
          </p:nvPr>
        </p:nvPicPr>
        <p:blipFill>
          <a:blip r:embed="rId2"/>
          <a:stretch>
            <a:fillRect/>
          </a:stretch>
        </p:blipFill>
        <p:spPr>
          <a:xfrm>
            <a:off x="2438400" y="3175819"/>
            <a:ext cx="7153669" cy="3270517"/>
          </a:xfrm>
        </p:spPr>
      </p:pic>
    </p:spTree>
    <p:extLst>
      <p:ext uri="{BB962C8B-B14F-4D97-AF65-F5344CB8AC3E}">
        <p14:creationId xmlns:p14="http://schemas.microsoft.com/office/powerpoint/2010/main" val="3060431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F731D3C-5E7E-DB7E-F475-6C1ADA07722E}"/>
              </a:ext>
            </a:extLst>
          </p:cNvPr>
          <p:cNvPicPr>
            <a:picLocks noGrp="1" noChangeAspect="1"/>
          </p:cNvPicPr>
          <p:nvPr>
            <p:ph sz="half" idx="1"/>
          </p:nvPr>
        </p:nvPicPr>
        <p:blipFill>
          <a:blip r:embed="rId2"/>
          <a:stretch>
            <a:fillRect/>
          </a:stretch>
        </p:blipFill>
        <p:spPr>
          <a:xfrm>
            <a:off x="414328" y="1928423"/>
            <a:ext cx="5681672" cy="3508816"/>
          </a:xfrm>
        </p:spPr>
      </p:pic>
      <p:sp>
        <p:nvSpPr>
          <p:cNvPr id="3" name="Content Placeholder 2">
            <a:extLst>
              <a:ext uri="{FF2B5EF4-FFF2-40B4-BE49-F238E27FC236}">
                <a16:creationId xmlns:a16="http://schemas.microsoft.com/office/drawing/2014/main" id="{369D0110-1AD2-9EC8-ED1B-ADF8F170A9E1}"/>
              </a:ext>
            </a:extLst>
          </p:cNvPr>
          <p:cNvSpPr>
            <a:spLocks noGrp="1"/>
          </p:cNvSpPr>
          <p:nvPr>
            <p:ph sz="half" idx="2"/>
          </p:nvPr>
        </p:nvSpPr>
        <p:spPr>
          <a:xfrm>
            <a:off x="6276915" y="1782763"/>
            <a:ext cx="5305425" cy="4394199"/>
          </a:xfrm>
        </p:spPr>
        <p:txBody>
          <a:bodyPr/>
          <a:lstStyle/>
          <a:p>
            <a:r>
              <a:rPr lang="en-US"/>
              <a:t>Literature review of TSS samples found factors of increase ranging from 6-40x. </a:t>
            </a:r>
          </a:p>
          <a:p>
            <a:r>
              <a:rPr lang="en-US"/>
              <a:t>Fourmile Canyon Fire recorded up to 120,000 mg/L. </a:t>
            </a:r>
          </a:p>
        </p:txBody>
      </p:sp>
      <p:sp>
        <p:nvSpPr>
          <p:cNvPr id="4" name="Footer Placeholder 3">
            <a:extLst>
              <a:ext uri="{FF2B5EF4-FFF2-40B4-BE49-F238E27FC236}">
                <a16:creationId xmlns:a16="http://schemas.microsoft.com/office/drawing/2014/main" id="{5C9C5CBF-6210-A20D-E0AB-812F993A59A4}"/>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28070442-DE38-7D95-00A0-DE371AD7E29D}"/>
              </a:ext>
            </a:extLst>
          </p:cNvPr>
          <p:cNvSpPr>
            <a:spLocks noGrp="1"/>
          </p:cNvSpPr>
          <p:nvPr>
            <p:ph type="sldNum" sz="quarter" idx="11"/>
          </p:nvPr>
        </p:nvSpPr>
        <p:spPr/>
        <p:txBody>
          <a:bodyPr/>
          <a:lstStyle/>
          <a:p>
            <a:fld id="{04E9CEDC-B5D7-4E9A-BA46-5FD30BEA372C}" type="slidenum">
              <a:rPr lang="en-US" smtClean="0"/>
              <a:pPr/>
              <a:t>43</a:t>
            </a:fld>
            <a:endParaRPr lang="en-US"/>
          </a:p>
        </p:txBody>
      </p:sp>
      <p:sp>
        <p:nvSpPr>
          <p:cNvPr id="6" name="Title 5">
            <a:extLst>
              <a:ext uri="{FF2B5EF4-FFF2-40B4-BE49-F238E27FC236}">
                <a16:creationId xmlns:a16="http://schemas.microsoft.com/office/drawing/2014/main" id="{BBFD932E-65FF-A926-BE35-8FE9B3867500}"/>
              </a:ext>
            </a:extLst>
          </p:cNvPr>
          <p:cNvSpPr>
            <a:spLocks noGrp="1"/>
          </p:cNvSpPr>
          <p:nvPr>
            <p:ph type="title"/>
          </p:nvPr>
        </p:nvSpPr>
        <p:spPr/>
        <p:txBody>
          <a:bodyPr/>
          <a:lstStyle/>
          <a:p>
            <a:r>
              <a:rPr lang="en-US"/>
              <a:t>Storm Sampler Data - TSS </a:t>
            </a:r>
          </a:p>
        </p:txBody>
      </p:sp>
    </p:spTree>
    <p:extLst>
      <p:ext uri="{BB962C8B-B14F-4D97-AF65-F5344CB8AC3E}">
        <p14:creationId xmlns:p14="http://schemas.microsoft.com/office/powerpoint/2010/main" val="824333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C0605C-0AD0-7F80-E1EC-0F9A4B992630}"/>
              </a:ext>
            </a:extLst>
          </p:cNvPr>
          <p:cNvPicPr>
            <a:picLocks noChangeAspect="1"/>
          </p:cNvPicPr>
          <p:nvPr/>
        </p:nvPicPr>
        <p:blipFill>
          <a:blip r:embed="rId3"/>
          <a:stretch>
            <a:fillRect/>
          </a:stretch>
        </p:blipFill>
        <p:spPr>
          <a:xfrm>
            <a:off x="1515004" y="3308025"/>
            <a:ext cx="5013918" cy="3101889"/>
          </a:xfrm>
          <a:prstGeom prst="rect">
            <a:avLst/>
          </a:prstGeom>
        </p:spPr>
      </p:pic>
      <p:sp>
        <p:nvSpPr>
          <p:cNvPr id="9" name="Title 8">
            <a:extLst>
              <a:ext uri="{FF2B5EF4-FFF2-40B4-BE49-F238E27FC236}">
                <a16:creationId xmlns:a16="http://schemas.microsoft.com/office/drawing/2014/main" id="{CC6ED835-9002-865C-24D2-C761BD208D0F}"/>
              </a:ext>
            </a:extLst>
          </p:cNvPr>
          <p:cNvSpPr>
            <a:spLocks noGrp="1"/>
          </p:cNvSpPr>
          <p:nvPr>
            <p:ph type="title"/>
          </p:nvPr>
        </p:nvSpPr>
        <p:spPr>
          <a:xfrm>
            <a:off x="631059" y="570036"/>
            <a:ext cx="10972800" cy="1569660"/>
          </a:xfrm>
        </p:spPr>
        <p:txBody>
          <a:bodyPr/>
          <a:lstStyle/>
          <a:p>
            <a:r>
              <a:rPr lang="en-US"/>
              <a:t>DOC removal correlates with zeta potential</a:t>
            </a:r>
            <a:br>
              <a:rPr lang="en-US"/>
            </a:br>
            <a:r>
              <a:rPr lang="en-US"/>
              <a:t>Turbidity – no correlation?</a:t>
            </a:r>
            <a:br>
              <a:rPr lang="en-US"/>
            </a:br>
            <a:endParaRPr lang="en-US"/>
          </a:p>
        </p:txBody>
      </p:sp>
      <p:sp>
        <p:nvSpPr>
          <p:cNvPr id="4" name="Footer Placeholder 3">
            <a:extLst>
              <a:ext uri="{FF2B5EF4-FFF2-40B4-BE49-F238E27FC236}">
                <a16:creationId xmlns:a16="http://schemas.microsoft.com/office/drawing/2014/main" id="{A44FDBB8-9468-15A7-F872-63D7999E1357}"/>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DCF08DC6-BE42-AD2B-51D6-CA582DDB8E27}"/>
              </a:ext>
            </a:extLst>
          </p:cNvPr>
          <p:cNvSpPr>
            <a:spLocks noGrp="1"/>
          </p:cNvSpPr>
          <p:nvPr>
            <p:ph type="sldNum" sz="quarter" idx="11"/>
          </p:nvPr>
        </p:nvSpPr>
        <p:spPr/>
        <p:txBody>
          <a:bodyPr/>
          <a:lstStyle/>
          <a:p>
            <a:fld id="{04E9CEDC-B5D7-4E9A-BA46-5FD30BEA372C}" type="slidenum">
              <a:rPr lang="en-US" smtClean="0"/>
              <a:pPr/>
              <a:t>44</a:t>
            </a:fld>
            <a:endParaRPr lang="en-US"/>
          </a:p>
        </p:txBody>
      </p:sp>
      <p:sp>
        <p:nvSpPr>
          <p:cNvPr id="8" name="Content Placeholder 4">
            <a:extLst>
              <a:ext uri="{FF2B5EF4-FFF2-40B4-BE49-F238E27FC236}">
                <a16:creationId xmlns:a16="http://schemas.microsoft.com/office/drawing/2014/main" id="{CD1EB302-0F70-F9C1-25B2-B2137D876435}"/>
              </a:ext>
            </a:extLst>
          </p:cNvPr>
          <p:cNvSpPr>
            <a:spLocks noGrp="1"/>
          </p:cNvSpPr>
          <p:nvPr>
            <p:ph idx="1"/>
          </p:nvPr>
        </p:nvSpPr>
        <p:spPr>
          <a:xfrm>
            <a:off x="381568" y="1782763"/>
            <a:ext cx="5400675" cy="1506547"/>
          </a:xfrm>
        </p:spPr>
        <p:txBody>
          <a:bodyPr vert="horz" lIns="0" tIns="0" rIns="0" bIns="0" rtlCol="0" anchor="t">
            <a:normAutofit fontScale="92500" lnSpcReduction="10000"/>
          </a:bodyPr>
          <a:lstStyle/>
          <a:p>
            <a:r>
              <a:rPr lang="en-US"/>
              <a:t>Zeta potential of approx. -5 maximizes DOC removal</a:t>
            </a:r>
          </a:p>
          <a:p>
            <a:r>
              <a:rPr lang="en-US"/>
              <a:t>Three batches of jars – inconsistent turbidity?</a:t>
            </a:r>
          </a:p>
        </p:txBody>
      </p:sp>
      <p:pic>
        <p:nvPicPr>
          <p:cNvPr id="11" name="Picture 10">
            <a:extLst>
              <a:ext uri="{FF2B5EF4-FFF2-40B4-BE49-F238E27FC236}">
                <a16:creationId xmlns:a16="http://schemas.microsoft.com/office/drawing/2014/main" id="{87F5A5B4-E8A1-547C-2B98-C6ABA074C4C9}"/>
              </a:ext>
            </a:extLst>
          </p:cNvPr>
          <p:cNvPicPr>
            <a:picLocks noChangeAspect="1"/>
          </p:cNvPicPr>
          <p:nvPr/>
        </p:nvPicPr>
        <p:blipFill>
          <a:blip r:embed="rId4">
            <a:alphaModFix/>
          </a:blip>
          <a:stretch>
            <a:fillRect/>
          </a:stretch>
        </p:blipFill>
        <p:spPr>
          <a:xfrm>
            <a:off x="5981286" y="2139696"/>
            <a:ext cx="6136120" cy="4241450"/>
          </a:xfrm>
          <a:prstGeom prst="rect">
            <a:avLst/>
          </a:prstGeom>
        </p:spPr>
      </p:pic>
      <p:sp>
        <p:nvSpPr>
          <p:cNvPr id="7" name="Freeform: Shape 6">
            <a:extLst>
              <a:ext uri="{FF2B5EF4-FFF2-40B4-BE49-F238E27FC236}">
                <a16:creationId xmlns:a16="http://schemas.microsoft.com/office/drawing/2014/main" id="{30EB57B1-ABF0-0DFC-E9B4-8C7E30AEF965}"/>
              </a:ext>
            </a:extLst>
          </p:cNvPr>
          <p:cNvSpPr/>
          <p:nvPr/>
        </p:nvSpPr>
        <p:spPr>
          <a:xfrm>
            <a:off x="6672487" y="2612275"/>
            <a:ext cx="4322717" cy="2522170"/>
          </a:xfrm>
          <a:custGeom>
            <a:avLst/>
            <a:gdLst>
              <a:gd name="connsiteX0" fmla="*/ 0 w 4154557"/>
              <a:gd name="connsiteY0" fmla="*/ 0 h 1490870"/>
              <a:gd name="connsiteX1" fmla="*/ 2276061 w 4154557"/>
              <a:gd name="connsiteY1" fmla="*/ 1212574 h 1490870"/>
              <a:gd name="connsiteX2" fmla="*/ 4154557 w 4154557"/>
              <a:gd name="connsiteY2" fmla="*/ 1490870 h 1490870"/>
              <a:gd name="connsiteX0" fmla="*/ 0 w 4154557"/>
              <a:gd name="connsiteY0" fmla="*/ 0 h 1490870"/>
              <a:gd name="connsiteX1" fmla="*/ 2176670 w 4154557"/>
              <a:gd name="connsiteY1" fmla="*/ 1282148 h 1490870"/>
              <a:gd name="connsiteX2" fmla="*/ 4154557 w 4154557"/>
              <a:gd name="connsiteY2" fmla="*/ 1490870 h 1490870"/>
              <a:gd name="connsiteX0" fmla="*/ 0 w 4154557"/>
              <a:gd name="connsiteY0" fmla="*/ 0 h 1496487"/>
              <a:gd name="connsiteX1" fmla="*/ 2396377 w 4154557"/>
              <a:gd name="connsiteY1" fmla="*/ 1329326 h 1496487"/>
              <a:gd name="connsiteX2" fmla="*/ 4154557 w 4154557"/>
              <a:gd name="connsiteY2" fmla="*/ 1490870 h 1496487"/>
            </a:gdLst>
            <a:ahLst/>
            <a:cxnLst>
              <a:cxn ang="0">
                <a:pos x="connsiteX0" y="connsiteY0"/>
              </a:cxn>
              <a:cxn ang="0">
                <a:pos x="connsiteX1" y="connsiteY1"/>
              </a:cxn>
              <a:cxn ang="0">
                <a:pos x="connsiteX2" y="connsiteY2"/>
              </a:cxn>
            </a:cxnLst>
            <a:rect l="l" t="t" r="r" b="b"/>
            <a:pathLst>
              <a:path w="4154557" h="1496487">
                <a:moveTo>
                  <a:pt x="0" y="0"/>
                </a:moveTo>
                <a:cubicBezTo>
                  <a:pt x="791817" y="482048"/>
                  <a:pt x="1703951" y="1080848"/>
                  <a:pt x="2396377" y="1329326"/>
                </a:cubicBezTo>
                <a:cubicBezTo>
                  <a:pt x="3088803" y="1577804"/>
                  <a:pt x="3743740" y="1469335"/>
                  <a:pt x="4154557" y="1490870"/>
                </a:cubicBezTo>
              </a:path>
            </a:pathLst>
          </a:custGeom>
          <a:noFill/>
          <a:ln w="19050">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C38CF122-A8E8-D5EA-411C-024945577BAE}"/>
              </a:ext>
            </a:extLst>
          </p:cNvPr>
          <p:cNvCxnSpPr>
            <a:cxnSpLocks/>
          </p:cNvCxnSpPr>
          <p:nvPr/>
        </p:nvCxnSpPr>
        <p:spPr>
          <a:xfrm>
            <a:off x="6346152" y="3863386"/>
            <a:ext cx="4979508"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947F94EC-0B72-6C82-6C0B-F02B144C2D36}"/>
              </a:ext>
            </a:extLst>
          </p:cNvPr>
          <p:cNvCxnSpPr>
            <a:cxnSpLocks/>
          </p:cNvCxnSpPr>
          <p:nvPr/>
        </p:nvCxnSpPr>
        <p:spPr>
          <a:xfrm>
            <a:off x="3845919" y="3587356"/>
            <a:ext cx="1621026" cy="284253"/>
          </a:xfrm>
          <a:prstGeom prst="line">
            <a:avLst/>
          </a:prstGeom>
          <a:ln w="1905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0FF1DF-19D9-BF6E-6A04-3FCBA8670664}"/>
              </a:ext>
            </a:extLst>
          </p:cNvPr>
          <p:cNvCxnSpPr>
            <a:cxnSpLocks/>
          </p:cNvCxnSpPr>
          <p:nvPr/>
        </p:nvCxnSpPr>
        <p:spPr>
          <a:xfrm flipV="1">
            <a:off x="1955510" y="5223753"/>
            <a:ext cx="554226" cy="339964"/>
          </a:xfrm>
          <a:prstGeom prst="line">
            <a:avLst/>
          </a:prstGeom>
          <a:ln w="19050">
            <a:solidFill>
              <a:schemeClr val="bg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671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476451-B53D-1B7E-76E9-146533334A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D7B225-A6EF-E8DE-5457-67B10B87F8AD}"/>
              </a:ext>
            </a:extLst>
          </p:cNvPr>
          <p:cNvSpPr>
            <a:spLocks noGrp="1"/>
          </p:cNvSpPr>
          <p:nvPr>
            <p:ph type="title"/>
          </p:nvPr>
        </p:nvSpPr>
        <p:spPr>
          <a:xfrm>
            <a:off x="609600" y="630777"/>
            <a:ext cx="10972800" cy="1046440"/>
          </a:xfrm>
        </p:spPr>
        <p:txBody>
          <a:bodyPr/>
          <a:lstStyle/>
          <a:p>
            <a:r>
              <a:rPr lang="en-US"/>
              <a:t>Higher coagulant doses maximize DOC removal but reduce turbidity removal</a:t>
            </a:r>
          </a:p>
        </p:txBody>
      </p:sp>
      <p:sp>
        <p:nvSpPr>
          <p:cNvPr id="4" name="Footer Placeholder 3">
            <a:extLst>
              <a:ext uri="{FF2B5EF4-FFF2-40B4-BE49-F238E27FC236}">
                <a16:creationId xmlns:a16="http://schemas.microsoft.com/office/drawing/2014/main" id="{69932967-6748-F974-6D42-4092F29F7314}"/>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459A84F3-73D9-424F-4ECD-23A6ED5037F5}"/>
              </a:ext>
            </a:extLst>
          </p:cNvPr>
          <p:cNvSpPr>
            <a:spLocks noGrp="1"/>
          </p:cNvSpPr>
          <p:nvPr>
            <p:ph type="sldNum" sz="quarter" idx="11"/>
          </p:nvPr>
        </p:nvSpPr>
        <p:spPr/>
        <p:txBody>
          <a:bodyPr/>
          <a:lstStyle/>
          <a:p>
            <a:fld id="{04E9CEDC-B5D7-4E9A-BA46-5FD30BEA372C}" type="slidenum">
              <a:rPr lang="en-US" smtClean="0"/>
              <a:pPr/>
              <a:t>45</a:t>
            </a:fld>
            <a:endParaRPr lang="en-US"/>
          </a:p>
        </p:txBody>
      </p:sp>
      <p:sp>
        <p:nvSpPr>
          <p:cNvPr id="6" name="Content Placeholder 4">
            <a:extLst>
              <a:ext uri="{FF2B5EF4-FFF2-40B4-BE49-F238E27FC236}">
                <a16:creationId xmlns:a16="http://schemas.microsoft.com/office/drawing/2014/main" id="{00C0D9E3-3C49-73D4-550F-52695C6D593D}"/>
              </a:ext>
            </a:extLst>
          </p:cNvPr>
          <p:cNvSpPr txBox="1">
            <a:spLocks/>
          </p:cNvSpPr>
          <p:nvPr/>
        </p:nvSpPr>
        <p:spPr>
          <a:xfrm>
            <a:off x="381568" y="1782763"/>
            <a:ext cx="5400675" cy="1506547"/>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5" name="Right Brace 14">
            <a:extLst>
              <a:ext uri="{FF2B5EF4-FFF2-40B4-BE49-F238E27FC236}">
                <a16:creationId xmlns:a16="http://schemas.microsoft.com/office/drawing/2014/main" id="{A6888168-3926-B1A7-7F49-EBA350B92B45}"/>
              </a:ext>
            </a:extLst>
          </p:cNvPr>
          <p:cNvSpPr/>
          <p:nvPr/>
        </p:nvSpPr>
        <p:spPr>
          <a:xfrm rot="16200000">
            <a:off x="7134254" y="1407228"/>
            <a:ext cx="399482" cy="1619766"/>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EB9896CB-17C7-DBEC-3320-BF56B8C17EB5}"/>
              </a:ext>
            </a:extLst>
          </p:cNvPr>
          <p:cNvSpPr/>
          <p:nvPr/>
        </p:nvSpPr>
        <p:spPr>
          <a:xfrm rot="16200000">
            <a:off x="9672923" y="1407228"/>
            <a:ext cx="399482" cy="1619766"/>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F6851D7-E10D-38C3-4C0D-D6B8385A6437}"/>
              </a:ext>
            </a:extLst>
          </p:cNvPr>
          <p:cNvSpPr/>
          <p:nvPr/>
        </p:nvSpPr>
        <p:spPr>
          <a:xfrm>
            <a:off x="6210300" y="1496898"/>
            <a:ext cx="2181225" cy="5204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Lab observed good settling in jars</a:t>
            </a:r>
          </a:p>
        </p:txBody>
      </p:sp>
      <p:sp>
        <p:nvSpPr>
          <p:cNvPr id="18" name="Rectangle: Rounded Corners 17">
            <a:extLst>
              <a:ext uri="{FF2B5EF4-FFF2-40B4-BE49-F238E27FC236}">
                <a16:creationId xmlns:a16="http://schemas.microsoft.com/office/drawing/2014/main" id="{C56A2DC5-82D9-CABB-2853-B5FB8356F8B1}"/>
              </a:ext>
            </a:extLst>
          </p:cNvPr>
          <p:cNvSpPr/>
          <p:nvPr/>
        </p:nvSpPr>
        <p:spPr>
          <a:xfrm>
            <a:off x="8782051" y="1479436"/>
            <a:ext cx="2181225" cy="52047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Lab observed poor settling in jars</a:t>
            </a:r>
          </a:p>
        </p:txBody>
      </p:sp>
      <p:pic>
        <p:nvPicPr>
          <p:cNvPr id="10" name="Picture 9">
            <a:extLst>
              <a:ext uri="{FF2B5EF4-FFF2-40B4-BE49-F238E27FC236}">
                <a16:creationId xmlns:a16="http://schemas.microsoft.com/office/drawing/2014/main" id="{2706DE6A-EA81-8868-234B-DBD7EE64C183}"/>
              </a:ext>
            </a:extLst>
          </p:cNvPr>
          <p:cNvPicPr>
            <a:picLocks noChangeAspect="1"/>
          </p:cNvPicPr>
          <p:nvPr/>
        </p:nvPicPr>
        <p:blipFill>
          <a:blip r:embed="rId3"/>
          <a:stretch>
            <a:fillRect/>
          </a:stretch>
        </p:blipFill>
        <p:spPr>
          <a:xfrm>
            <a:off x="6170856" y="2448713"/>
            <a:ext cx="5946686" cy="3728308"/>
          </a:xfrm>
          <a:prstGeom prst="rect">
            <a:avLst/>
          </a:prstGeom>
        </p:spPr>
      </p:pic>
      <p:cxnSp>
        <p:nvCxnSpPr>
          <p:cNvPr id="11" name="Straight Arrow Connector 10">
            <a:extLst>
              <a:ext uri="{FF2B5EF4-FFF2-40B4-BE49-F238E27FC236}">
                <a16:creationId xmlns:a16="http://schemas.microsoft.com/office/drawing/2014/main" id="{98354205-D477-4E0E-CD23-E0E578A52A8B}"/>
              </a:ext>
            </a:extLst>
          </p:cNvPr>
          <p:cNvCxnSpPr>
            <a:cxnSpLocks/>
          </p:cNvCxnSpPr>
          <p:nvPr/>
        </p:nvCxnSpPr>
        <p:spPr>
          <a:xfrm flipV="1">
            <a:off x="7710683" y="6030935"/>
            <a:ext cx="0" cy="5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12916AB-BAC4-3B48-B84D-AA426DA0FE86}"/>
              </a:ext>
            </a:extLst>
          </p:cNvPr>
          <p:cNvPicPr>
            <a:picLocks noChangeAspect="1"/>
          </p:cNvPicPr>
          <p:nvPr/>
        </p:nvPicPr>
        <p:blipFill>
          <a:blip r:embed="rId4"/>
          <a:stretch>
            <a:fillRect/>
          </a:stretch>
        </p:blipFill>
        <p:spPr>
          <a:xfrm>
            <a:off x="326169" y="2448713"/>
            <a:ext cx="5400675" cy="3590044"/>
          </a:xfrm>
          <a:prstGeom prst="rect">
            <a:avLst/>
          </a:prstGeom>
        </p:spPr>
      </p:pic>
      <p:cxnSp>
        <p:nvCxnSpPr>
          <p:cNvPr id="9" name="Straight Arrow Connector 8">
            <a:extLst>
              <a:ext uri="{FF2B5EF4-FFF2-40B4-BE49-F238E27FC236}">
                <a16:creationId xmlns:a16="http://schemas.microsoft.com/office/drawing/2014/main" id="{28711CAF-2205-6B40-5189-77CBB386C22B}"/>
              </a:ext>
            </a:extLst>
          </p:cNvPr>
          <p:cNvCxnSpPr>
            <a:cxnSpLocks/>
          </p:cNvCxnSpPr>
          <p:nvPr/>
        </p:nvCxnSpPr>
        <p:spPr>
          <a:xfrm flipV="1">
            <a:off x="4435823" y="5406885"/>
            <a:ext cx="0" cy="9494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842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9AB46F2-E8E2-0169-9C4B-661C051DEDBB}"/>
              </a:ext>
            </a:extLst>
          </p:cNvPr>
          <p:cNvPicPr>
            <a:picLocks noChangeAspect="1"/>
          </p:cNvPicPr>
          <p:nvPr/>
        </p:nvPicPr>
        <p:blipFill>
          <a:blip r:embed="rId3"/>
          <a:stretch>
            <a:fillRect/>
          </a:stretch>
        </p:blipFill>
        <p:spPr>
          <a:xfrm>
            <a:off x="6201900" y="2490421"/>
            <a:ext cx="5876408" cy="3883391"/>
          </a:xfrm>
          <a:prstGeom prst="rect">
            <a:avLst/>
          </a:prstGeom>
        </p:spPr>
      </p:pic>
      <p:pic>
        <p:nvPicPr>
          <p:cNvPr id="8" name="Picture 7">
            <a:extLst>
              <a:ext uri="{FF2B5EF4-FFF2-40B4-BE49-F238E27FC236}">
                <a16:creationId xmlns:a16="http://schemas.microsoft.com/office/drawing/2014/main" id="{C059412A-648E-9F32-2632-A54A13BD7101}"/>
              </a:ext>
            </a:extLst>
          </p:cNvPr>
          <p:cNvPicPr>
            <a:picLocks noChangeAspect="1"/>
          </p:cNvPicPr>
          <p:nvPr/>
        </p:nvPicPr>
        <p:blipFill>
          <a:blip r:embed="rId4"/>
          <a:stretch>
            <a:fillRect/>
          </a:stretch>
        </p:blipFill>
        <p:spPr>
          <a:xfrm>
            <a:off x="497642" y="2408172"/>
            <a:ext cx="5284601" cy="4029169"/>
          </a:xfrm>
          <a:prstGeom prst="rect">
            <a:avLst/>
          </a:prstGeom>
        </p:spPr>
      </p:pic>
      <p:sp>
        <p:nvSpPr>
          <p:cNvPr id="3" name="Title 2">
            <a:extLst>
              <a:ext uri="{FF2B5EF4-FFF2-40B4-BE49-F238E27FC236}">
                <a16:creationId xmlns:a16="http://schemas.microsoft.com/office/drawing/2014/main" id="{0DCA910C-9587-CCDE-8702-7903761C1EC0}"/>
              </a:ext>
            </a:extLst>
          </p:cNvPr>
          <p:cNvSpPr>
            <a:spLocks noGrp="1"/>
          </p:cNvSpPr>
          <p:nvPr>
            <p:ph type="title"/>
          </p:nvPr>
        </p:nvSpPr>
        <p:spPr>
          <a:xfrm>
            <a:off x="609600" y="630777"/>
            <a:ext cx="10972800" cy="1046440"/>
          </a:xfrm>
        </p:spPr>
        <p:txBody>
          <a:bodyPr/>
          <a:lstStyle/>
          <a:p>
            <a:r>
              <a:rPr lang="en-US"/>
              <a:t>Higher coagulant doses maximize DOC removal but reduce turbidity removal</a:t>
            </a:r>
          </a:p>
        </p:txBody>
      </p:sp>
      <p:sp>
        <p:nvSpPr>
          <p:cNvPr id="4" name="Footer Placeholder 3">
            <a:extLst>
              <a:ext uri="{FF2B5EF4-FFF2-40B4-BE49-F238E27FC236}">
                <a16:creationId xmlns:a16="http://schemas.microsoft.com/office/drawing/2014/main" id="{D3808FC9-DCD2-D222-CDB4-8B5A064FF9F9}"/>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8458FCD7-8414-88F9-14BB-63DA6091B2D1}"/>
              </a:ext>
            </a:extLst>
          </p:cNvPr>
          <p:cNvSpPr>
            <a:spLocks noGrp="1"/>
          </p:cNvSpPr>
          <p:nvPr>
            <p:ph type="sldNum" sz="quarter" idx="11"/>
          </p:nvPr>
        </p:nvSpPr>
        <p:spPr/>
        <p:txBody>
          <a:bodyPr/>
          <a:lstStyle/>
          <a:p>
            <a:fld id="{04E9CEDC-B5D7-4E9A-BA46-5FD30BEA372C}" type="slidenum">
              <a:rPr lang="en-US" smtClean="0"/>
              <a:pPr/>
              <a:t>46</a:t>
            </a:fld>
            <a:endParaRPr lang="en-US"/>
          </a:p>
        </p:txBody>
      </p:sp>
      <p:sp>
        <p:nvSpPr>
          <p:cNvPr id="6" name="Content Placeholder 4">
            <a:extLst>
              <a:ext uri="{FF2B5EF4-FFF2-40B4-BE49-F238E27FC236}">
                <a16:creationId xmlns:a16="http://schemas.microsoft.com/office/drawing/2014/main" id="{F1CCA46A-9BF1-4C17-9EF0-717446DA2616}"/>
              </a:ext>
            </a:extLst>
          </p:cNvPr>
          <p:cNvSpPr txBox="1">
            <a:spLocks/>
          </p:cNvSpPr>
          <p:nvPr/>
        </p:nvSpPr>
        <p:spPr>
          <a:xfrm>
            <a:off x="381568" y="1782763"/>
            <a:ext cx="5400675" cy="1506547"/>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cxnSp>
        <p:nvCxnSpPr>
          <p:cNvPr id="9" name="Straight Arrow Connector 8">
            <a:extLst>
              <a:ext uri="{FF2B5EF4-FFF2-40B4-BE49-F238E27FC236}">
                <a16:creationId xmlns:a16="http://schemas.microsoft.com/office/drawing/2014/main" id="{993D15FC-9844-A66E-6982-722D0544367B}"/>
              </a:ext>
            </a:extLst>
          </p:cNvPr>
          <p:cNvCxnSpPr>
            <a:cxnSpLocks/>
          </p:cNvCxnSpPr>
          <p:nvPr/>
        </p:nvCxnSpPr>
        <p:spPr>
          <a:xfrm flipV="1">
            <a:off x="4473923" y="5556203"/>
            <a:ext cx="0" cy="9494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E83A55-AE75-2EE0-B9B1-1F60F13AB6A9}"/>
              </a:ext>
            </a:extLst>
          </p:cNvPr>
          <p:cNvCxnSpPr>
            <a:cxnSpLocks/>
          </p:cNvCxnSpPr>
          <p:nvPr/>
        </p:nvCxnSpPr>
        <p:spPr>
          <a:xfrm flipV="1">
            <a:off x="7786883" y="5865835"/>
            <a:ext cx="0" cy="5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EBC14488-F158-70AA-7A3D-548D68C7AF09}"/>
              </a:ext>
            </a:extLst>
          </p:cNvPr>
          <p:cNvSpPr/>
          <p:nvPr/>
        </p:nvSpPr>
        <p:spPr>
          <a:xfrm rot="16200000">
            <a:off x="7134254" y="1407228"/>
            <a:ext cx="399482" cy="1619766"/>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BFE5DCEF-E6E9-CD46-6C66-B239F37E9C4D}"/>
              </a:ext>
            </a:extLst>
          </p:cNvPr>
          <p:cNvSpPr/>
          <p:nvPr/>
        </p:nvSpPr>
        <p:spPr>
          <a:xfrm rot="16200000">
            <a:off x="9672923" y="1407228"/>
            <a:ext cx="399482" cy="1619766"/>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734E69D-31DC-88AD-471E-F4F39168E6F4}"/>
              </a:ext>
            </a:extLst>
          </p:cNvPr>
          <p:cNvSpPr/>
          <p:nvPr/>
        </p:nvSpPr>
        <p:spPr>
          <a:xfrm>
            <a:off x="6210300" y="1496898"/>
            <a:ext cx="2181225" cy="5204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Lab observed good settling in jars</a:t>
            </a:r>
          </a:p>
        </p:txBody>
      </p:sp>
      <p:sp>
        <p:nvSpPr>
          <p:cNvPr id="18" name="Rectangle: Rounded Corners 17">
            <a:extLst>
              <a:ext uri="{FF2B5EF4-FFF2-40B4-BE49-F238E27FC236}">
                <a16:creationId xmlns:a16="http://schemas.microsoft.com/office/drawing/2014/main" id="{322F4CCA-6A2C-560A-112C-E15812D00265}"/>
              </a:ext>
            </a:extLst>
          </p:cNvPr>
          <p:cNvSpPr/>
          <p:nvPr/>
        </p:nvSpPr>
        <p:spPr>
          <a:xfrm>
            <a:off x="8782051" y="1479436"/>
            <a:ext cx="2181225" cy="52047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Lab observed poor settling in jars</a:t>
            </a:r>
          </a:p>
        </p:txBody>
      </p:sp>
      <p:sp>
        <p:nvSpPr>
          <p:cNvPr id="2" name="TextBox 1">
            <a:extLst>
              <a:ext uri="{FF2B5EF4-FFF2-40B4-BE49-F238E27FC236}">
                <a16:creationId xmlns:a16="http://schemas.microsoft.com/office/drawing/2014/main" id="{60B95F45-8BD4-2222-4A8E-85DF51067AF8}"/>
              </a:ext>
            </a:extLst>
          </p:cNvPr>
          <p:cNvSpPr txBox="1"/>
          <p:nvPr/>
        </p:nvSpPr>
        <p:spPr>
          <a:xfrm>
            <a:off x="4960965" y="6357947"/>
            <a:ext cx="2616090" cy="338554"/>
          </a:xfrm>
          <a:prstGeom prst="rect">
            <a:avLst/>
          </a:prstGeom>
          <a:noFill/>
        </p:spPr>
        <p:txBody>
          <a:bodyPr wrap="square" rtlCol="0">
            <a:spAutoFit/>
          </a:bodyPr>
          <a:lstStyle/>
          <a:p>
            <a:r>
              <a:rPr lang="en-US" sz="1600">
                <a:solidFill>
                  <a:srgbClr val="FF0000"/>
                </a:solidFill>
              </a:rPr>
              <a:t>Ferric dosed “as chemical”</a:t>
            </a:r>
          </a:p>
        </p:txBody>
      </p:sp>
    </p:spTree>
    <p:extLst>
      <p:ext uri="{BB962C8B-B14F-4D97-AF65-F5344CB8AC3E}">
        <p14:creationId xmlns:p14="http://schemas.microsoft.com/office/powerpoint/2010/main" val="3348234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921767-9500-1702-91AB-EE275A615CA2}"/>
              </a:ext>
            </a:extLst>
          </p:cNvPr>
          <p:cNvPicPr>
            <a:picLocks noChangeAspect="1"/>
          </p:cNvPicPr>
          <p:nvPr/>
        </p:nvPicPr>
        <p:blipFill>
          <a:blip r:embed="rId2"/>
          <a:stretch>
            <a:fillRect/>
          </a:stretch>
        </p:blipFill>
        <p:spPr>
          <a:xfrm>
            <a:off x="5580321" y="1836756"/>
            <a:ext cx="5986013" cy="4441235"/>
          </a:xfrm>
          <a:prstGeom prst="rect">
            <a:avLst/>
          </a:prstGeom>
        </p:spPr>
      </p:pic>
      <p:sp>
        <p:nvSpPr>
          <p:cNvPr id="10" name="Content Placeholder 9">
            <a:extLst>
              <a:ext uri="{FF2B5EF4-FFF2-40B4-BE49-F238E27FC236}">
                <a16:creationId xmlns:a16="http://schemas.microsoft.com/office/drawing/2014/main" id="{E39CB9DD-EF96-92E0-98B6-2348590C9D28}"/>
              </a:ext>
            </a:extLst>
          </p:cNvPr>
          <p:cNvSpPr>
            <a:spLocks noGrp="1"/>
          </p:cNvSpPr>
          <p:nvPr>
            <p:ph idx="1"/>
          </p:nvPr>
        </p:nvSpPr>
        <p:spPr>
          <a:xfrm>
            <a:off x="227023" y="2224189"/>
            <a:ext cx="5030777" cy="2681186"/>
          </a:xfrm>
        </p:spPr>
        <p:txBody>
          <a:bodyPr>
            <a:normAutofit fontScale="92500"/>
          </a:bodyPr>
          <a:lstStyle/>
          <a:p>
            <a:pPr lvl="1"/>
            <a:r>
              <a:rPr lang="en-US"/>
              <a:t>Zetapotential is a good indicator for DOC removal, even with pH changing</a:t>
            </a:r>
          </a:p>
          <a:p>
            <a:pPr lvl="1"/>
            <a:r>
              <a:rPr lang="en-US"/>
              <a:t>Impact of pH control on turbidity removal was inconclusive</a:t>
            </a:r>
          </a:p>
          <a:p>
            <a:pPr lvl="1"/>
            <a:r>
              <a:rPr lang="en-US"/>
              <a:t>Lower ferric doses result in equivalent DOC removal with sulfuric added</a:t>
            </a:r>
          </a:p>
        </p:txBody>
      </p:sp>
      <p:sp>
        <p:nvSpPr>
          <p:cNvPr id="9" name="Title 8">
            <a:extLst>
              <a:ext uri="{FF2B5EF4-FFF2-40B4-BE49-F238E27FC236}">
                <a16:creationId xmlns:a16="http://schemas.microsoft.com/office/drawing/2014/main" id="{2CAF2D27-8471-5B8F-A6BD-421FBC07884E}"/>
              </a:ext>
            </a:extLst>
          </p:cNvPr>
          <p:cNvSpPr>
            <a:spLocks noGrp="1"/>
          </p:cNvSpPr>
          <p:nvPr>
            <p:ph type="title"/>
          </p:nvPr>
        </p:nvSpPr>
        <p:spPr>
          <a:xfrm>
            <a:off x="609600" y="580009"/>
            <a:ext cx="10972800" cy="1569660"/>
          </a:xfrm>
        </p:spPr>
        <p:txBody>
          <a:bodyPr/>
          <a:lstStyle/>
          <a:p>
            <a:r>
              <a:rPr lang="en-US"/>
              <a:t>Adding sulfuric acid to lower pH increases DOC removal and lowers zeta</a:t>
            </a:r>
            <a:br>
              <a:rPr lang="en-US"/>
            </a:br>
            <a:endParaRPr lang="en-US"/>
          </a:p>
        </p:txBody>
      </p:sp>
      <p:sp>
        <p:nvSpPr>
          <p:cNvPr id="4" name="Footer Placeholder 3">
            <a:extLst>
              <a:ext uri="{FF2B5EF4-FFF2-40B4-BE49-F238E27FC236}">
                <a16:creationId xmlns:a16="http://schemas.microsoft.com/office/drawing/2014/main" id="{E05D1889-18D2-AF59-EEDB-F1A91864B902}"/>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EC9F0BAC-B66F-C50F-B6AB-305D2F23537F}"/>
              </a:ext>
            </a:extLst>
          </p:cNvPr>
          <p:cNvSpPr>
            <a:spLocks noGrp="1"/>
          </p:cNvSpPr>
          <p:nvPr>
            <p:ph type="sldNum" sz="quarter" idx="11"/>
          </p:nvPr>
        </p:nvSpPr>
        <p:spPr/>
        <p:txBody>
          <a:bodyPr/>
          <a:lstStyle/>
          <a:p>
            <a:fld id="{04E9CEDC-B5D7-4E9A-BA46-5FD30BEA372C}" type="slidenum">
              <a:rPr lang="en-US" smtClean="0"/>
              <a:pPr/>
              <a:t>47</a:t>
            </a:fld>
            <a:endParaRPr lang="en-US"/>
          </a:p>
        </p:txBody>
      </p:sp>
      <p:cxnSp>
        <p:nvCxnSpPr>
          <p:cNvPr id="3" name="Straight Arrow Connector 2">
            <a:extLst>
              <a:ext uri="{FF2B5EF4-FFF2-40B4-BE49-F238E27FC236}">
                <a16:creationId xmlns:a16="http://schemas.microsoft.com/office/drawing/2014/main" id="{20143B34-081B-3156-CDE5-52EE3A40E46F}"/>
              </a:ext>
            </a:extLst>
          </p:cNvPr>
          <p:cNvCxnSpPr>
            <a:cxnSpLocks/>
          </p:cNvCxnSpPr>
          <p:nvPr/>
        </p:nvCxnSpPr>
        <p:spPr>
          <a:xfrm>
            <a:off x="6012211" y="2544055"/>
            <a:ext cx="268357" cy="1113183"/>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C95AD65-D96C-CB49-38B4-695DF451FF1D}"/>
              </a:ext>
            </a:extLst>
          </p:cNvPr>
          <p:cNvCxnSpPr>
            <a:cxnSpLocks/>
          </p:cNvCxnSpPr>
          <p:nvPr/>
        </p:nvCxnSpPr>
        <p:spPr>
          <a:xfrm>
            <a:off x="6441829" y="3406416"/>
            <a:ext cx="1584336" cy="663141"/>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1B15DD2-E8B5-390A-E898-38E97DDF3698}"/>
              </a:ext>
            </a:extLst>
          </p:cNvPr>
          <p:cNvCxnSpPr>
            <a:cxnSpLocks/>
          </p:cNvCxnSpPr>
          <p:nvPr/>
        </p:nvCxnSpPr>
        <p:spPr>
          <a:xfrm>
            <a:off x="9282223" y="5613991"/>
            <a:ext cx="491151" cy="136742"/>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853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482AB3-9BDB-21A0-4D95-48594DD4D1BB}"/>
              </a:ext>
            </a:extLst>
          </p:cNvPr>
          <p:cNvPicPr>
            <a:picLocks noChangeAspect="1"/>
          </p:cNvPicPr>
          <p:nvPr/>
        </p:nvPicPr>
        <p:blipFill>
          <a:blip r:embed="rId2"/>
          <a:stretch>
            <a:fillRect/>
          </a:stretch>
        </p:blipFill>
        <p:spPr>
          <a:xfrm>
            <a:off x="156660" y="1628869"/>
            <a:ext cx="6520365" cy="4099992"/>
          </a:xfrm>
          <a:prstGeom prst="rect">
            <a:avLst/>
          </a:prstGeom>
        </p:spPr>
      </p:pic>
      <p:sp>
        <p:nvSpPr>
          <p:cNvPr id="10" name="Content Placeholder 9">
            <a:extLst>
              <a:ext uri="{FF2B5EF4-FFF2-40B4-BE49-F238E27FC236}">
                <a16:creationId xmlns:a16="http://schemas.microsoft.com/office/drawing/2014/main" id="{0ED18F6C-5835-2BA7-0E9A-CE17AD825898}"/>
              </a:ext>
            </a:extLst>
          </p:cNvPr>
          <p:cNvSpPr>
            <a:spLocks noGrp="1"/>
          </p:cNvSpPr>
          <p:nvPr>
            <p:ph idx="1"/>
          </p:nvPr>
        </p:nvSpPr>
        <p:spPr>
          <a:xfrm>
            <a:off x="6550730" y="1703447"/>
            <a:ext cx="4916306" cy="4177364"/>
          </a:xfrm>
        </p:spPr>
        <p:txBody>
          <a:bodyPr>
            <a:normAutofit/>
          </a:bodyPr>
          <a:lstStyle/>
          <a:p>
            <a:pPr lvl="1">
              <a:buFontTx/>
              <a:buChar char="-"/>
            </a:pPr>
            <a:r>
              <a:rPr lang="en-US"/>
              <a:t>Inconclusive for DOC</a:t>
            </a:r>
          </a:p>
          <a:p>
            <a:pPr lvl="1">
              <a:buFontTx/>
              <a:buChar char="-"/>
            </a:pPr>
            <a:r>
              <a:rPr lang="en-US"/>
              <a:t>Testing limited to 1 mg/L because of acrylamide polymer</a:t>
            </a:r>
          </a:p>
          <a:p>
            <a:pPr lvl="1">
              <a:buFontTx/>
              <a:buChar char="-"/>
            </a:pPr>
            <a:r>
              <a:rPr lang="en-US"/>
              <a:t>Recommend testing higher doses for increased turbidity removal and possible impact on zeta (and DOC) at higher coagulant doses</a:t>
            </a:r>
          </a:p>
          <a:p>
            <a:endParaRPr lang="en-US"/>
          </a:p>
        </p:txBody>
      </p:sp>
      <p:sp>
        <p:nvSpPr>
          <p:cNvPr id="9" name="Title 8">
            <a:extLst>
              <a:ext uri="{FF2B5EF4-FFF2-40B4-BE49-F238E27FC236}">
                <a16:creationId xmlns:a16="http://schemas.microsoft.com/office/drawing/2014/main" id="{212FD1EB-73B1-F5BE-CC08-BA0D0489C4BD}"/>
              </a:ext>
            </a:extLst>
          </p:cNvPr>
          <p:cNvSpPr>
            <a:spLocks noGrp="1"/>
          </p:cNvSpPr>
          <p:nvPr>
            <p:ph type="title"/>
          </p:nvPr>
        </p:nvSpPr>
        <p:spPr>
          <a:xfrm>
            <a:off x="609600" y="630777"/>
            <a:ext cx="10972800" cy="1046440"/>
          </a:xfrm>
        </p:spPr>
        <p:txBody>
          <a:bodyPr/>
          <a:lstStyle/>
          <a:p>
            <a:r>
              <a:rPr lang="en-US"/>
              <a:t>Polymer addition improves turbidity removal</a:t>
            </a:r>
            <a:br>
              <a:rPr lang="en-US"/>
            </a:br>
            <a:endParaRPr lang="en-US"/>
          </a:p>
        </p:txBody>
      </p:sp>
      <p:sp>
        <p:nvSpPr>
          <p:cNvPr id="4" name="Footer Placeholder 3">
            <a:extLst>
              <a:ext uri="{FF2B5EF4-FFF2-40B4-BE49-F238E27FC236}">
                <a16:creationId xmlns:a16="http://schemas.microsoft.com/office/drawing/2014/main" id="{16DC424C-B148-EEB6-746F-F35413046D00}"/>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10AD1002-283F-7F63-400F-7CA4C2286EA0}"/>
              </a:ext>
            </a:extLst>
          </p:cNvPr>
          <p:cNvSpPr>
            <a:spLocks noGrp="1"/>
          </p:cNvSpPr>
          <p:nvPr>
            <p:ph type="sldNum" sz="quarter" idx="11"/>
          </p:nvPr>
        </p:nvSpPr>
        <p:spPr/>
        <p:txBody>
          <a:bodyPr/>
          <a:lstStyle/>
          <a:p>
            <a:fld id="{04E9CEDC-B5D7-4E9A-BA46-5FD30BEA372C}" type="slidenum">
              <a:rPr lang="en-US" smtClean="0"/>
              <a:pPr/>
              <a:t>48</a:t>
            </a:fld>
            <a:endParaRPr lang="en-US"/>
          </a:p>
        </p:txBody>
      </p:sp>
      <p:cxnSp>
        <p:nvCxnSpPr>
          <p:cNvPr id="6" name="Straight Arrow Connector 5">
            <a:extLst>
              <a:ext uri="{FF2B5EF4-FFF2-40B4-BE49-F238E27FC236}">
                <a16:creationId xmlns:a16="http://schemas.microsoft.com/office/drawing/2014/main" id="{C0490A08-CD9D-5BC1-D8F9-65479185105D}"/>
              </a:ext>
            </a:extLst>
          </p:cNvPr>
          <p:cNvCxnSpPr>
            <a:cxnSpLocks/>
          </p:cNvCxnSpPr>
          <p:nvPr/>
        </p:nvCxnSpPr>
        <p:spPr>
          <a:xfrm flipH="1">
            <a:off x="4413407" y="2167023"/>
            <a:ext cx="447261" cy="199232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9BAB24B-211F-8068-590B-EC5F620EEC0B}"/>
              </a:ext>
            </a:extLst>
          </p:cNvPr>
          <p:cNvCxnSpPr>
            <a:cxnSpLocks/>
          </p:cNvCxnSpPr>
          <p:nvPr/>
        </p:nvCxnSpPr>
        <p:spPr>
          <a:xfrm flipH="1">
            <a:off x="5107273" y="2583223"/>
            <a:ext cx="154866" cy="103135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47A7A13-43B0-2402-0EA1-A20EF73EE356}"/>
              </a:ext>
            </a:extLst>
          </p:cNvPr>
          <p:cNvCxnSpPr>
            <a:cxnSpLocks/>
          </p:cNvCxnSpPr>
          <p:nvPr/>
        </p:nvCxnSpPr>
        <p:spPr>
          <a:xfrm flipH="1">
            <a:off x="3758828" y="2212038"/>
            <a:ext cx="253108" cy="177372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266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EFDEAC-873B-D6F5-2E4E-BEDABF966B0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6625C39-06C5-B4D7-9DCD-56A53DE9EDCB}"/>
              </a:ext>
            </a:extLst>
          </p:cNvPr>
          <p:cNvPicPr>
            <a:picLocks noChangeAspect="1"/>
          </p:cNvPicPr>
          <p:nvPr/>
        </p:nvPicPr>
        <p:blipFill>
          <a:blip r:embed="rId2"/>
          <a:stretch>
            <a:fillRect/>
          </a:stretch>
        </p:blipFill>
        <p:spPr>
          <a:xfrm>
            <a:off x="360527" y="1677217"/>
            <a:ext cx="6309103" cy="4177364"/>
          </a:xfrm>
          <a:prstGeom prst="rect">
            <a:avLst/>
          </a:prstGeom>
        </p:spPr>
      </p:pic>
      <p:sp>
        <p:nvSpPr>
          <p:cNvPr id="10" name="Content Placeholder 9">
            <a:extLst>
              <a:ext uri="{FF2B5EF4-FFF2-40B4-BE49-F238E27FC236}">
                <a16:creationId xmlns:a16="http://schemas.microsoft.com/office/drawing/2014/main" id="{9721D71F-864A-04D6-508C-B6FE05236E38}"/>
              </a:ext>
            </a:extLst>
          </p:cNvPr>
          <p:cNvSpPr>
            <a:spLocks noGrp="1"/>
          </p:cNvSpPr>
          <p:nvPr>
            <p:ph idx="1"/>
          </p:nvPr>
        </p:nvSpPr>
        <p:spPr>
          <a:xfrm>
            <a:off x="6550730" y="1703447"/>
            <a:ext cx="4916306" cy="4177364"/>
          </a:xfrm>
        </p:spPr>
        <p:txBody>
          <a:bodyPr>
            <a:normAutofit/>
          </a:bodyPr>
          <a:lstStyle/>
          <a:p>
            <a:pPr lvl="1">
              <a:buFontTx/>
              <a:buChar char="-"/>
            </a:pPr>
            <a:r>
              <a:rPr lang="en-US"/>
              <a:t>Inconclusive for DOC</a:t>
            </a:r>
          </a:p>
          <a:p>
            <a:pPr lvl="1">
              <a:buFontTx/>
              <a:buChar char="-"/>
            </a:pPr>
            <a:r>
              <a:rPr lang="en-US"/>
              <a:t>Testing limited to 1 mg/L because of acrylamide polymer</a:t>
            </a:r>
          </a:p>
          <a:p>
            <a:pPr lvl="1">
              <a:buFontTx/>
              <a:buChar char="-"/>
            </a:pPr>
            <a:r>
              <a:rPr lang="en-US"/>
              <a:t>Recommend testing higher doses for increased turbidity removal and possible impact on zeta (and DOC) at higher coagulant doses</a:t>
            </a:r>
          </a:p>
          <a:p>
            <a:endParaRPr lang="en-US"/>
          </a:p>
        </p:txBody>
      </p:sp>
      <p:sp>
        <p:nvSpPr>
          <p:cNvPr id="9" name="Title 8">
            <a:extLst>
              <a:ext uri="{FF2B5EF4-FFF2-40B4-BE49-F238E27FC236}">
                <a16:creationId xmlns:a16="http://schemas.microsoft.com/office/drawing/2014/main" id="{DF91D083-AB51-BAB0-02B9-4F00B5B93313}"/>
              </a:ext>
            </a:extLst>
          </p:cNvPr>
          <p:cNvSpPr>
            <a:spLocks noGrp="1"/>
          </p:cNvSpPr>
          <p:nvPr>
            <p:ph type="title"/>
          </p:nvPr>
        </p:nvSpPr>
        <p:spPr>
          <a:xfrm>
            <a:off x="609600" y="630777"/>
            <a:ext cx="10972800" cy="1046440"/>
          </a:xfrm>
        </p:spPr>
        <p:txBody>
          <a:bodyPr/>
          <a:lstStyle/>
          <a:p>
            <a:r>
              <a:rPr lang="en-US"/>
              <a:t>Polymer addition improves turbidity removal</a:t>
            </a:r>
            <a:br>
              <a:rPr lang="en-US"/>
            </a:br>
            <a:endParaRPr lang="en-US"/>
          </a:p>
        </p:txBody>
      </p:sp>
      <p:sp>
        <p:nvSpPr>
          <p:cNvPr id="4" name="Footer Placeholder 3">
            <a:extLst>
              <a:ext uri="{FF2B5EF4-FFF2-40B4-BE49-F238E27FC236}">
                <a16:creationId xmlns:a16="http://schemas.microsoft.com/office/drawing/2014/main" id="{93199504-92E3-CDD6-46E7-80D175A1B38D}"/>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16AA0C65-08CB-764C-EA23-54089A9F1A1F}"/>
              </a:ext>
            </a:extLst>
          </p:cNvPr>
          <p:cNvSpPr>
            <a:spLocks noGrp="1"/>
          </p:cNvSpPr>
          <p:nvPr>
            <p:ph type="sldNum" sz="quarter" idx="11"/>
          </p:nvPr>
        </p:nvSpPr>
        <p:spPr/>
        <p:txBody>
          <a:bodyPr/>
          <a:lstStyle/>
          <a:p>
            <a:fld id="{04E9CEDC-B5D7-4E9A-BA46-5FD30BEA372C}" type="slidenum">
              <a:rPr lang="en-US" smtClean="0"/>
              <a:pPr/>
              <a:t>49</a:t>
            </a:fld>
            <a:endParaRPr lang="en-US"/>
          </a:p>
        </p:txBody>
      </p:sp>
      <p:cxnSp>
        <p:nvCxnSpPr>
          <p:cNvPr id="6" name="Straight Arrow Connector 5">
            <a:extLst>
              <a:ext uri="{FF2B5EF4-FFF2-40B4-BE49-F238E27FC236}">
                <a16:creationId xmlns:a16="http://schemas.microsoft.com/office/drawing/2014/main" id="{2286B52B-72E8-794E-92D2-09D8A9705626}"/>
              </a:ext>
            </a:extLst>
          </p:cNvPr>
          <p:cNvCxnSpPr>
            <a:cxnSpLocks/>
          </p:cNvCxnSpPr>
          <p:nvPr/>
        </p:nvCxnSpPr>
        <p:spPr>
          <a:xfrm flipH="1">
            <a:off x="4403882" y="2245379"/>
            <a:ext cx="447261" cy="199232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E5E09B0-C073-05B2-BBE0-0DB0D257501D}"/>
              </a:ext>
            </a:extLst>
          </p:cNvPr>
          <p:cNvCxnSpPr>
            <a:cxnSpLocks/>
          </p:cNvCxnSpPr>
          <p:nvPr/>
        </p:nvCxnSpPr>
        <p:spPr>
          <a:xfrm flipH="1">
            <a:off x="5046605" y="2647507"/>
            <a:ext cx="154866" cy="103135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099D0C-89DC-A7A1-D0AA-D6301F546C2A}"/>
              </a:ext>
            </a:extLst>
          </p:cNvPr>
          <p:cNvCxnSpPr>
            <a:cxnSpLocks/>
          </p:cNvCxnSpPr>
          <p:nvPr/>
        </p:nvCxnSpPr>
        <p:spPr>
          <a:xfrm flipH="1">
            <a:off x="3806456" y="2245379"/>
            <a:ext cx="253108" cy="177372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1B72AD-CEB0-AF56-EC33-012692003D94}"/>
              </a:ext>
            </a:extLst>
          </p:cNvPr>
          <p:cNvSpPr txBox="1"/>
          <p:nvPr/>
        </p:nvSpPr>
        <p:spPr>
          <a:xfrm>
            <a:off x="1700527" y="6017796"/>
            <a:ext cx="2616090" cy="338554"/>
          </a:xfrm>
          <a:prstGeom prst="rect">
            <a:avLst/>
          </a:prstGeom>
          <a:noFill/>
        </p:spPr>
        <p:txBody>
          <a:bodyPr wrap="square" rtlCol="0">
            <a:spAutoFit/>
          </a:bodyPr>
          <a:lstStyle/>
          <a:p>
            <a:r>
              <a:rPr lang="en-US" sz="1600">
                <a:solidFill>
                  <a:srgbClr val="FF0000"/>
                </a:solidFill>
              </a:rPr>
              <a:t>Ferric dosed “as chemical”</a:t>
            </a:r>
          </a:p>
        </p:txBody>
      </p:sp>
    </p:spTree>
    <p:extLst>
      <p:ext uri="{BB962C8B-B14F-4D97-AF65-F5344CB8AC3E}">
        <p14:creationId xmlns:p14="http://schemas.microsoft.com/office/powerpoint/2010/main" val="1943829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8B0B3E-0735-4F48-146E-8054B9468C83}"/>
              </a:ext>
            </a:extLst>
          </p:cNvPr>
          <p:cNvPicPr>
            <a:picLocks noChangeAspect="1"/>
          </p:cNvPicPr>
          <p:nvPr/>
        </p:nvPicPr>
        <p:blipFill rotWithShape="1">
          <a:blip r:embed="rId3">
            <a:alphaModFix/>
          </a:blip>
          <a:srcRect r="57500" b="54940"/>
          <a:stretch/>
        </p:blipFill>
        <p:spPr>
          <a:xfrm>
            <a:off x="1734801" y="1126874"/>
            <a:ext cx="3706994" cy="2764902"/>
          </a:xfrm>
          <a:prstGeom prst="rect">
            <a:avLst/>
          </a:prstGeom>
        </p:spPr>
      </p:pic>
      <p:pic>
        <p:nvPicPr>
          <p:cNvPr id="6" name="Picture 5">
            <a:extLst>
              <a:ext uri="{FF2B5EF4-FFF2-40B4-BE49-F238E27FC236}">
                <a16:creationId xmlns:a16="http://schemas.microsoft.com/office/drawing/2014/main" id="{A617DD21-3274-4F10-A7C5-366BE60FCC30}"/>
              </a:ext>
            </a:extLst>
          </p:cNvPr>
          <p:cNvPicPr>
            <a:picLocks noChangeAspect="1"/>
          </p:cNvPicPr>
          <p:nvPr/>
        </p:nvPicPr>
        <p:blipFill rotWithShape="1">
          <a:blip r:embed="rId3"/>
          <a:srcRect b="53912"/>
          <a:stretch/>
        </p:blipFill>
        <p:spPr>
          <a:xfrm>
            <a:off x="1734801" y="1126874"/>
            <a:ext cx="8722398" cy="2827906"/>
          </a:xfrm>
          <a:prstGeom prst="rect">
            <a:avLst/>
          </a:prstGeom>
        </p:spPr>
      </p:pic>
      <p:sp>
        <p:nvSpPr>
          <p:cNvPr id="2" name="Content Placeholder 1">
            <a:extLst>
              <a:ext uri="{FF2B5EF4-FFF2-40B4-BE49-F238E27FC236}">
                <a16:creationId xmlns:a16="http://schemas.microsoft.com/office/drawing/2014/main" id="{2CAAAE59-8DEC-4056-97BC-7B6630F1FD2E}"/>
              </a:ext>
            </a:extLst>
          </p:cNvPr>
          <p:cNvSpPr>
            <a:spLocks noGrp="1"/>
          </p:cNvSpPr>
          <p:nvPr>
            <p:ph idx="1"/>
          </p:nvPr>
        </p:nvSpPr>
        <p:spPr>
          <a:xfrm>
            <a:off x="10546083" y="5162955"/>
            <a:ext cx="1579122" cy="1487979"/>
          </a:xfrm>
        </p:spPr>
        <p:txBody>
          <a:bodyPr>
            <a:normAutofit/>
          </a:bodyPr>
          <a:lstStyle/>
          <a:p>
            <a:pPr marL="0" indent="0">
              <a:buNone/>
            </a:pPr>
            <a:r>
              <a:rPr lang="en-US" sz="1000" b="0" i="0" dirty="0">
                <a:solidFill>
                  <a:srgbClr val="1C1D1E"/>
                </a:solidFill>
                <a:effectLst/>
                <a:latin typeface="Open Sans" panose="020B0606030504020204" pitchFamily="34" charset="0"/>
              </a:rPr>
              <a:t>Page, S., </a:t>
            </a:r>
            <a:r>
              <a:rPr lang="en-US" sz="1000" b="0" i="0" dirty="0" err="1">
                <a:solidFill>
                  <a:srgbClr val="1C1D1E"/>
                </a:solidFill>
                <a:effectLst/>
                <a:latin typeface="Open Sans" panose="020B0606030504020204" pitchFamily="34" charset="0"/>
              </a:rPr>
              <a:t>Brandhuber</a:t>
            </a:r>
            <a:r>
              <a:rPr lang="en-US" sz="1000" b="0" i="0" dirty="0">
                <a:solidFill>
                  <a:srgbClr val="1C1D1E"/>
                </a:solidFill>
                <a:effectLst/>
                <a:latin typeface="Open Sans" panose="020B0606030504020204" pitchFamily="34" charset="0"/>
              </a:rPr>
              <a:t>, P., Dixit, F., Fennell, B., Goodwill, J.E. and Vlad, S. (2022), Extreme Events Increase Operational and Planning Complexity. J AWWA, 114: 78-82.</a:t>
            </a:r>
          </a:p>
          <a:p>
            <a:pPr marL="0" indent="0">
              <a:buNone/>
            </a:pPr>
            <a:r>
              <a:rPr lang="en-US" sz="1000" b="0" i="0" u="none" strike="noStrike" dirty="0">
                <a:solidFill>
                  <a:srgbClr val="0098D7"/>
                </a:solidFill>
                <a:effectLst/>
                <a:latin typeface="Open Sans" panose="020B0606030504020204" pitchFamily="34" charset="0"/>
                <a:hlinkClick r:id="rId4"/>
              </a:rPr>
              <a:t>https://doi.org/10.1002/awwa.1925</a:t>
            </a:r>
            <a:endParaRPr lang="en-US" sz="1000" dirty="0"/>
          </a:p>
        </p:txBody>
      </p:sp>
      <p:sp>
        <p:nvSpPr>
          <p:cNvPr id="3" name="Title 2">
            <a:extLst>
              <a:ext uri="{FF2B5EF4-FFF2-40B4-BE49-F238E27FC236}">
                <a16:creationId xmlns:a16="http://schemas.microsoft.com/office/drawing/2014/main" id="{2FBC3C24-92C8-4F16-8E67-50B696628D26}"/>
              </a:ext>
            </a:extLst>
          </p:cNvPr>
          <p:cNvSpPr>
            <a:spLocks noGrp="1"/>
          </p:cNvSpPr>
          <p:nvPr>
            <p:ph type="title"/>
          </p:nvPr>
        </p:nvSpPr>
        <p:spPr>
          <a:xfrm>
            <a:off x="406400" y="669674"/>
            <a:ext cx="11379200" cy="914400"/>
          </a:xfrm>
        </p:spPr>
        <p:txBody>
          <a:bodyPr>
            <a:noAutofit/>
          </a:bodyPr>
          <a:lstStyle/>
          <a:p>
            <a:r>
              <a:rPr lang="en-US" sz="3600" dirty="0"/>
              <a:t>Preparing for wildfires also prepares utilities for other events</a:t>
            </a:r>
          </a:p>
        </p:txBody>
      </p:sp>
      <p:sp>
        <p:nvSpPr>
          <p:cNvPr id="4" name="Slide Number Placeholder 3">
            <a:extLst>
              <a:ext uri="{FF2B5EF4-FFF2-40B4-BE49-F238E27FC236}">
                <a16:creationId xmlns:a16="http://schemas.microsoft.com/office/drawing/2014/main" id="{C048FB76-C67F-4D6A-B4E8-02C3B1AA6A35}"/>
              </a:ext>
            </a:extLst>
          </p:cNvPr>
          <p:cNvSpPr>
            <a:spLocks noGrp="1"/>
          </p:cNvSpPr>
          <p:nvPr>
            <p:ph type="sldNum" sz="quarter" idx="4"/>
          </p:nvPr>
        </p:nvSpPr>
        <p:spPr>
          <a:xfrm>
            <a:off x="11277600" y="6536634"/>
            <a:ext cx="508000" cy="228600"/>
          </a:xfrm>
          <a:prstGeom prst="rect">
            <a:avLst/>
          </a:prstGeom>
        </p:spPr>
        <p:txBody>
          <a:bodyPr vert="horz" lIns="0" tIns="45720" rIns="0" bIns="45720" rtlCol="0" anchor="ctr"/>
          <a:lstStyle>
            <a:defPPr>
              <a:defRPr lang="en-US"/>
            </a:defPPr>
            <a:lvl1pPr marL="0" algn="r" defTabSz="914400" rtl="0" eaLnBrk="1" latinLnBrk="0" hangingPunct="1">
              <a:defRPr sz="600" kern="1200">
                <a:solidFill>
                  <a:srgbClr val="B7B7A9"/>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D12EE2-0A52-405F-9235-0A5D75AB581D}" type="slidenum">
              <a:rPr lang="en-US" smtClean="0"/>
              <a:pPr/>
              <a:t>5</a:t>
            </a:fld>
            <a:endParaRPr lang="en-US"/>
          </a:p>
        </p:txBody>
      </p:sp>
      <p:pic>
        <p:nvPicPr>
          <p:cNvPr id="7" name="Picture 6">
            <a:extLst>
              <a:ext uri="{FF2B5EF4-FFF2-40B4-BE49-F238E27FC236}">
                <a16:creationId xmlns:a16="http://schemas.microsoft.com/office/drawing/2014/main" id="{88F0BD6B-D39F-2889-A146-8DE241796423}"/>
              </a:ext>
            </a:extLst>
          </p:cNvPr>
          <p:cNvPicPr>
            <a:picLocks noChangeAspect="1"/>
          </p:cNvPicPr>
          <p:nvPr/>
        </p:nvPicPr>
        <p:blipFill rotWithShape="1">
          <a:blip r:embed="rId3">
            <a:alphaModFix/>
          </a:blip>
          <a:srcRect b="31311"/>
          <a:stretch/>
        </p:blipFill>
        <p:spPr>
          <a:xfrm>
            <a:off x="1734801" y="1126874"/>
            <a:ext cx="8722398" cy="4214746"/>
          </a:xfrm>
          <a:prstGeom prst="rect">
            <a:avLst/>
          </a:prstGeom>
        </p:spPr>
      </p:pic>
      <p:pic>
        <p:nvPicPr>
          <p:cNvPr id="8" name="Picture 7">
            <a:extLst>
              <a:ext uri="{FF2B5EF4-FFF2-40B4-BE49-F238E27FC236}">
                <a16:creationId xmlns:a16="http://schemas.microsoft.com/office/drawing/2014/main" id="{810E5590-E954-CBD3-850C-BB944F3F965B}"/>
              </a:ext>
            </a:extLst>
          </p:cNvPr>
          <p:cNvPicPr>
            <a:picLocks noChangeAspect="1"/>
          </p:cNvPicPr>
          <p:nvPr/>
        </p:nvPicPr>
        <p:blipFill rotWithShape="1">
          <a:blip r:embed="rId3">
            <a:alphaModFix/>
          </a:blip>
          <a:srcRect b="8110"/>
          <a:stretch/>
        </p:blipFill>
        <p:spPr>
          <a:xfrm>
            <a:off x="1735916" y="1127980"/>
            <a:ext cx="8722398" cy="5638360"/>
          </a:xfrm>
          <a:prstGeom prst="rect">
            <a:avLst/>
          </a:prstGeom>
        </p:spPr>
      </p:pic>
    </p:spTree>
    <p:extLst>
      <p:ext uri="{BB962C8B-B14F-4D97-AF65-F5344CB8AC3E}">
        <p14:creationId xmlns:p14="http://schemas.microsoft.com/office/powerpoint/2010/main" val="38538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38F3FFA-9571-99A6-49E9-418EE83319C1}"/>
              </a:ext>
            </a:extLst>
          </p:cNvPr>
          <p:cNvSpPr>
            <a:spLocks noGrp="1"/>
          </p:cNvSpPr>
          <p:nvPr>
            <p:ph idx="1"/>
          </p:nvPr>
        </p:nvSpPr>
        <p:spPr/>
        <p:txBody>
          <a:bodyPr/>
          <a:lstStyle/>
          <a:p>
            <a:r>
              <a:rPr lang="en-US"/>
              <a:t>Identify different polymer and test higher doses. Recommend reaching out to local utilities and identifying what polymers they are using.</a:t>
            </a:r>
          </a:p>
          <a:p>
            <a:r>
              <a:rPr lang="en-US"/>
              <a:t>Run more low alum doses to get a comprehensive turbidity and zetapotential curves</a:t>
            </a:r>
          </a:p>
          <a:p>
            <a:r>
              <a:rPr lang="en-US"/>
              <a:t>Simulated distribution system testing for estimates of DBP formation</a:t>
            </a:r>
          </a:p>
          <a:p>
            <a:endParaRPr lang="en-US"/>
          </a:p>
        </p:txBody>
      </p:sp>
      <p:sp>
        <p:nvSpPr>
          <p:cNvPr id="4" name="Footer Placeholder 3">
            <a:extLst>
              <a:ext uri="{FF2B5EF4-FFF2-40B4-BE49-F238E27FC236}">
                <a16:creationId xmlns:a16="http://schemas.microsoft.com/office/drawing/2014/main" id="{A44FDBB8-9468-15A7-F872-63D7999E1357}"/>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DCF08DC6-BE42-AD2B-51D6-CA582DDB8E27}"/>
              </a:ext>
            </a:extLst>
          </p:cNvPr>
          <p:cNvSpPr>
            <a:spLocks noGrp="1"/>
          </p:cNvSpPr>
          <p:nvPr>
            <p:ph type="sldNum" sz="quarter" idx="11"/>
          </p:nvPr>
        </p:nvSpPr>
        <p:spPr/>
        <p:txBody>
          <a:bodyPr/>
          <a:lstStyle/>
          <a:p>
            <a:fld id="{04E9CEDC-B5D7-4E9A-BA46-5FD30BEA372C}" type="slidenum">
              <a:rPr lang="en-US" smtClean="0"/>
              <a:pPr/>
              <a:t>50</a:t>
            </a:fld>
            <a:endParaRPr lang="en-US"/>
          </a:p>
        </p:txBody>
      </p:sp>
      <p:sp>
        <p:nvSpPr>
          <p:cNvPr id="3" name="Title 2">
            <a:extLst>
              <a:ext uri="{FF2B5EF4-FFF2-40B4-BE49-F238E27FC236}">
                <a16:creationId xmlns:a16="http://schemas.microsoft.com/office/drawing/2014/main" id="{84B549A1-4CE6-A415-0EB0-441D35BEBC67}"/>
              </a:ext>
            </a:extLst>
          </p:cNvPr>
          <p:cNvSpPr>
            <a:spLocks noGrp="1"/>
          </p:cNvSpPr>
          <p:nvPr>
            <p:ph type="title"/>
          </p:nvPr>
        </p:nvSpPr>
        <p:spPr/>
        <p:txBody>
          <a:bodyPr/>
          <a:lstStyle/>
          <a:p>
            <a:r>
              <a:rPr lang="en-US"/>
              <a:t>Recommended follow up testing</a:t>
            </a:r>
          </a:p>
        </p:txBody>
      </p:sp>
    </p:spTree>
    <p:extLst>
      <p:ext uri="{BB962C8B-B14F-4D97-AF65-F5344CB8AC3E}">
        <p14:creationId xmlns:p14="http://schemas.microsoft.com/office/powerpoint/2010/main" val="1966694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31C2E-0315-349D-76C4-BDB9B6E2F6B6}"/>
            </a:ext>
          </a:extLst>
        </p:cNvPr>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7FB61DF3-E72B-E8F4-5EBE-1D8757FB24EA}"/>
              </a:ext>
            </a:extLst>
          </p:cNvPr>
          <p:cNvGraphicFramePr>
            <a:graphicFrameLocks noGrp="1"/>
          </p:cNvGraphicFramePr>
          <p:nvPr>
            <p:ph sz="half" idx="1"/>
            <p:extLst>
              <p:ext uri="{D42A27DB-BD31-4B8C-83A1-F6EECF244321}">
                <p14:modId xmlns:p14="http://schemas.microsoft.com/office/powerpoint/2010/main" val="381857993"/>
              </p:ext>
            </p:extLst>
          </p:nvPr>
        </p:nvGraphicFramePr>
        <p:xfrm>
          <a:off x="5833641" y="1548114"/>
          <a:ext cx="5984111" cy="4297680"/>
        </p:xfrm>
        <a:graphic>
          <a:graphicData uri="http://schemas.openxmlformats.org/drawingml/2006/table">
            <a:tbl>
              <a:tblPr firstRow="1" bandRow="1">
                <a:tableStyleId>{72833802-FEF1-4C79-8D5D-14CF1EAF98D9}</a:tableStyleId>
              </a:tblPr>
              <a:tblGrid>
                <a:gridCol w="2515689">
                  <a:extLst>
                    <a:ext uri="{9D8B030D-6E8A-4147-A177-3AD203B41FA5}">
                      <a16:colId xmlns:a16="http://schemas.microsoft.com/office/drawing/2014/main" val="1925309016"/>
                    </a:ext>
                  </a:extLst>
                </a:gridCol>
                <a:gridCol w="1547025">
                  <a:extLst>
                    <a:ext uri="{9D8B030D-6E8A-4147-A177-3AD203B41FA5}">
                      <a16:colId xmlns:a16="http://schemas.microsoft.com/office/drawing/2014/main" val="2286430889"/>
                    </a:ext>
                  </a:extLst>
                </a:gridCol>
                <a:gridCol w="1921397">
                  <a:extLst>
                    <a:ext uri="{9D8B030D-6E8A-4147-A177-3AD203B41FA5}">
                      <a16:colId xmlns:a16="http://schemas.microsoft.com/office/drawing/2014/main" val="2516767809"/>
                    </a:ext>
                  </a:extLst>
                </a:gridCol>
              </a:tblGrid>
              <a:tr h="0">
                <a:tc gridSpan="3">
                  <a:txBody>
                    <a:bodyPr/>
                    <a:lstStyle/>
                    <a:p>
                      <a:pPr algn="ctr"/>
                      <a:r>
                        <a:rPr lang="en-US" dirty="0"/>
                        <a:t>Estimated WQ Post-Wildfire for CO</a:t>
                      </a:r>
                    </a:p>
                  </a:txBody>
                  <a:tcPr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4472950"/>
                  </a:ext>
                </a:extLst>
              </a:tr>
              <a:tr h="0">
                <a:tc>
                  <a:txBody>
                    <a:bodyPr/>
                    <a:lstStyle/>
                    <a:p>
                      <a:pPr algn="ctr"/>
                      <a:r>
                        <a:rPr lang="en-US"/>
                        <a:t>Parameter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t>Challenging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t>Extreme</a:t>
                      </a:r>
                      <a:r>
                        <a:rPr lang="en-US" baseline="30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39140254"/>
                  </a:ext>
                </a:extLst>
              </a:tr>
              <a:tr h="0">
                <a:tc>
                  <a:txBody>
                    <a:bodyPr/>
                    <a:lstStyle/>
                    <a:p>
                      <a:pPr algn="ctr"/>
                      <a:r>
                        <a:rPr lang="en-US"/>
                        <a:t>pH/Alkalinity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Small increase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4973950"/>
                  </a:ext>
                </a:extLst>
              </a:tr>
              <a:tr h="0">
                <a:tc>
                  <a:txBody>
                    <a:bodyPr/>
                    <a:lstStyle/>
                    <a:p>
                      <a:pPr algn="ctr"/>
                      <a:r>
                        <a:rPr lang="en-US"/>
                        <a:t>Turbidity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6-15x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640 NTU (249x)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6602601"/>
                  </a:ext>
                </a:extLst>
              </a:tr>
              <a:tr h="0">
                <a:tc>
                  <a:txBody>
                    <a:bodyPr/>
                    <a:lstStyle/>
                    <a:p>
                      <a:pPr algn="ctr"/>
                      <a:r>
                        <a:rPr lang="en-US"/>
                        <a:t>DOC/TOC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1.3-2x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71 mg/L (10x)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044672"/>
                  </a:ext>
                </a:extLst>
              </a:tr>
              <a:tr h="0">
                <a:tc>
                  <a:txBody>
                    <a:bodyPr/>
                    <a:lstStyle/>
                    <a:p>
                      <a:pPr algn="ctr"/>
                      <a:r>
                        <a:rPr lang="en-US"/>
                        <a:t>Dissolved Manganese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2.7-8.6x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2.2 mg/L (156x)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1352580"/>
                  </a:ext>
                </a:extLst>
              </a:tr>
              <a:tr h="0">
                <a:tc>
                  <a:txBody>
                    <a:bodyPr/>
                    <a:lstStyle/>
                    <a:p>
                      <a:pPr algn="ctr"/>
                      <a:r>
                        <a:rPr lang="en-US"/>
                        <a:t>Total Manganese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6-25x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110 mg/L (153x)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756806"/>
                  </a:ext>
                </a:extLst>
              </a:tr>
              <a:tr h="0">
                <a:tc>
                  <a:txBody>
                    <a:bodyPr/>
                    <a:lstStyle/>
                    <a:p>
                      <a:pPr algn="ctr"/>
                      <a:r>
                        <a:rPr lang="en-US"/>
                        <a:t>Nitrate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2-3x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12 mg/L (14x)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74426"/>
                  </a:ext>
                </a:extLst>
              </a:tr>
              <a:tr h="0">
                <a:tc>
                  <a:txBody>
                    <a:bodyPr/>
                    <a:lstStyle/>
                    <a:p>
                      <a:pPr algn="ctr"/>
                      <a:r>
                        <a:rPr lang="en-US"/>
                        <a:t>Total Phosphorus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1.5-2.4x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0.07 mg/L (9x)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0460944"/>
                  </a:ext>
                </a:extLst>
              </a:tr>
              <a:tr h="0">
                <a:tc>
                  <a:txBody>
                    <a:bodyPr/>
                    <a:lstStyle/>
                    <a:p>
                      <a:pPr algn="ctr"/>
                      <a:r>
                        <a:rPr lang="en-US"/>
                        <a:t>Dissolved Iron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1-1.6x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0.2 mg/L (3x)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725622"/>
                  </a:ext>
                </a:extLst>
              </a:tr>
              <a:tr h="0">
                <a:tc>
                  <a:txBody>
                    <a:bodyPr/>
                    <a:lstStyle/>
                    <a:p>
                      <a:pPr algn="ctr"/>
                      <a:r>
                        <a:rPr lang="en-US"/>
                        <a:t>Total Iron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2-14x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32 mg/L (52x)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3437222"/>
                  </a:ext>
                </a:extLst>
              </a:tr>
            </a:tbl>
          </a:graphicData>
        </a:graphic>
      </p:graphicFrame>
      <p:sp>
        <p:nvSpPr>
          <p:cNvPr id="4" name="Content Placeholder 3">
            <a:extLst>
              <a:ext uri="{FF2B5EF4-FFF2-40B4-BE49-F238E27FC236}">
                <a16:creationId xmlns:a16="http://schemas.microsoft.com/office/drawing/2014/main" id="{A896F8E7-A018-EDBE-1F15-FD51CDF4E1B9}"/>
              </a:ext>
            </a:extLst>
          </p:cNvPr>
          <p:cNvSpPr>
            <a:spLocks noGrp="1"/>
          </p:cNvSpPr>
          <p:nvPr>
            <p:ph sz="half" idx="2"/>
          </p:nvPr>
        </p:nvSpPr>
        <p:spPr>
          <a:xfrm>
            <a:off x="609600" y="1782762"/>
            <a:ext cx="4708357" cy="4394200"/>
          </a:xfrm>
        </p:spPr>
        <p:txBody>
          <a:bodyPr>
            <a:normAutofit lnSpcReduction="10000"/>
          </a:bodyPr>
          <a:lstStyle/>
          <a:p>
            <a:r>
              <a:rPr lang="en-US" dirty="0"/>
              <a:t>Challenging condition could happen long-term</a:t>
            </a:r>
          </a:p>
          <a:p>
            <a:pPr lvl="1"/>
            <a:r>
              <a:rPr lang="en-US" dirty="0"/>
              <a:t>Usually need a plan to treat water in this range</a:t>
            </a:r>
          </a:p>
          <a:p>
            <a:r>
              <a:rPr lang="en-US" dirty="0"/>
              <a:t>Extreme condition may never happen, or may only happen with acute rainfall events</a:t>
            </a:r>
          </a:p>
          <a:p>
            <a:pPr lvl="1"/>
            <a:r>
              <a:rPr lang="en-US" dirty="0"/>
              <a:t>Likely shut off plant intake if observed</a:t>
            </a:r>
          </a:p>
          <a:p>
            <a:r>
              <a:rPr lang="en-US" dirty="0"/>
              <a:t>Variability due to landscape and source water type</a:t>
            </a:r>
          </a:p>
        </p:txBody>
      </p:sp>
      <p:sp>
        <p:nvSpPr>
          <p:cNvPr id="3" name="Title 2">
            <a:extLst>
              <a:ext uri="{FF2B5EF4-FFF2-40B4-BE49-F238E27FC236}">
                <a16:creationId xmlns:a16="http://schemas.microsoft.com/office/drawing/2014/main" id="{FCD252BF-4A6A-3A00-DB6C-314FCB2AE8C4}"/>
              </a:ext>
            </a:extLst>
          </p:cNvPr>
          <p:cNvSpPr>
            <a:spLocks noGrp="1"/>
          </p:cNvSpPr>
          <p:nvPr>
            <p:ph type="title"/>
          </p:nvPr>
        </p:nvSpPr>
        <p:spPr>
          <a:xfrm>
            <a:off x="609600" y="630777"/>
            <a:ext cx="11057681" cy="523220"/>
          </a:xfrm>
        </p:spPr>
        <p:txBody>
          <a:bodyPr/>
          <a:lstStyle/>
          <a:p>
            <a:r>
              <a:rPr lang="en-US"/>
              <a:t>What water quality should we plan for?</a:t>
            </a:r>
          </a:p>
        </p:txBody>
      </p:sp>
      <p:sp>
        <p:nvSpPr>
          <p:cNvPr id="6" name="TextBox 5">
            <a:extLst>
              <a:ext uri="{FF2B5EF4-FFF2-40B4-BE49-F238E27FC236}">
                <a16:creationId xmlns:a16="http://schemas.microsoft.com/office/drawing/2014/main" id="{A052B68B-B6EF-536C-E1AB-E82963C32B88}"/>
              </a:ext>
            </a:extLst>
          </p:cNvPr>
          <p:cNvSpPr txBox="1"/>
          <p:nvPr/>
        </p:nvSpPr>
        <p:spPr>
          <a:xfrm>
            <a:off x="5822067" y="5935448"/>
            <a:ext cx="6177023" cy="369332"/>
          </a:xfrm>
          <a:prstGeom prst="rect">
            <a:avLst/>
          </a:prstGeom>
          <a:noFill/>
        </p:spPr>
        <p:txBody>
          <a:bodyPr wrap="square" rtlCol="0">
            <a:spAutoFit/>
          </a:bodyPr>
          <a:lstStyle/>
          <a:p>
            <a:r>
              <a:rPr lang="en-US"/>
              <a:t>* Highest value observed in literature review</a:t>
            </a:r>
          </a:p>
        </p:txBody>
      </p:sp>
    </p:spTree>
    <p:extLst>
      <p:ext uri="{BB962C8B-B14F-4D97-AF65-F5344CB8AC3E}">
        <p14:creationId xmlns:p14="http://schemas.microsoft.com/office/powerpoint/2010/main" val="404182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27115-D7E5-46F0-9BF2-B02673F92F03}"/>
              </a:ext>
            </a:extLst>
          </p:cNvPr>
          <p:cNvSpPr>
            <a:spLocks noGrp="1"/>
          </p:cNvSpPr>
          <p:nvPr>
            <p:ph type="title"/>
          </p:nvPr>
        </p:nvSpPr>
        <p:spPr>
          <a:xfrm>
            <a:off x="609600" y="1529394"/>
            <a:ext cx="10972800" cy="523220"/>
          </a:xfrm>
        </p:spPr>
        <p:txBody>
          <a:bodyPr/>
          <a:lstStyle/>
          <a:p>
            <a:r>
              <a:rPr lang="en-US" dirty="0"/>
              <a:t>Filling Data Gaps with Modeling and Bench Testing</a:t>
            </a:r>
          </a:p>
        </p:txBody>
      </p:sp>
      <p:sp>
        <p:nvSpPr>
          <p:cNvPr id="3" name="Text Placeholder 2">
            <a:extLst>
              <a:ext uri="{FF2B5EF4-FFF2-40B4-BE49-F238E27FC236}">
                <a16:creationId xmlns:a16="http://schemas.microsoft.com/office/drawing/2014/main" id="{9D679DB5-42BD-3F2C-D668-434838CE6D63}"/>
              </a:ext>
            </a:extLst>
          </p:cNvPr>
          <p:cNvSpPr>
            <a:spLocks noGrp="1"/>
          </p:cNvSpPr>
          <p:nvPr>
            <p:ph type="body" sz="quarter" idx="12"/>
          </p:nvPr>
        </p:nvSpPr>
        <p:spPr/>
        <p:txBody>
          <a:bodyPr>
            <a:normAutofit/>
          </a:bodyPr>
          <a:lstStyle/>
          <a:p>
            <a:pPr marL="0" indent="0">
              <a:buNone/>
            </a:pPr>
            <a:endParaRPr lang="en-US" sz="2400">
              <a:effectLst/>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939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A29BDA3-92CF-F1C6-CF37-DA725C249FF5}"/>
              </a:ext>
            </a:extLst>
          </p:cNvPr>
          <p:cNvSpPr txBox="1"/>
          <p:nvPr/>
        </p:nvSpPr>
        <p:spPr>
          <a:xfrm>
            <a:off x="1187018" y="3986646"/>
            <a:ext cx="1838425" cy="369332"/>
          </a:xfrm>
          <a:prstGeom prst="rect">
            <a:avLst/>
          </a:prstGeom>
          <a:noFill/>
        </p:spPr>
        <p:txBody>
          <a:bodyPr wrap="square" rtlCol="0">
            <a:spAutoFit/>
          </a:bodyPr>
          <a:lstStyle/>
          <a:p>
            <a:pPr algn="ctr"/>
            <a:r>
              <a:rPr lang="en-US" dirty="0"/>
              <a:t>Historical Data</a:t>
            </a:r>
          </a:p>
        </p:txBody>
      </p:sp>
      <p:sp>
        <p:nvSpPr>
          <p:cNvPr id="3" name="Title 2">
            <a:extLst>
              <a:ext uri="{FF2B5EF4-FFF2-40B4-BE49-F238E27FC236}">
                <a16:creationId xmlns:a16="http://schemas.microsoft.com/office/drawing/2014/main" id="{207D265A-C0B5-559E-B9EB-B464CA897D8D}"/>
              </a:ext>
            </a:extLst>
          </p:cNvPr>
          <p:cNvSpPr>
            <a:spLocks noGrp="1"/>
          </p:cNvSpPr>
          <p:nvPr>
            <p:ph type="title"/>
          </p:nvPr>
        </p:nvSpPr>
        <p:spPr>
          <a:xfrm>
            <a:off x="609600" y="630777"/>
            <a:ext cx="10972800" cy="523220"/>
          </a:xfrm>
        </p:spPr>
        <p:txBody>
          <a:bodyPr/>
          <a:lstStyle/>
          <a:p>
            <a:r>
              <a:rPr lang="en-US" dirty="0"/>
              <a:t>Modeling: How and Why?</a:t>
            </a:r>
          </a:p>
        </p:txBody>
      </p:sp>
      <p:grpSp>
        <p:nvGrpSpPr>
          <p:cNvPr id="1091" name="Group 1090">
            <a:extLst>
              <a:ext uri="{FF2B5EF4-FFF2-40B4-BE49-F238E27FC236}">
                <a16:creationId xmlns:a16="http://schemas.microsoft.com/office/drawing/2014/main" id="{6243C8AE-F2C0-4362-38FE-8EA1BBC1751D}"/>
              </a:ext>
            </a:extLst>
          </p:cNvPr>
          <p:cNvGrpSpPr/>
          <p:nvPr/>
        </p:nvGrpSpPr>
        <p:grpSpPr>
          <a:xfrm>
            <a:off x="1002643" y="2122526"/>
            <a:ext cx="2454430" cy="1757362"/>
            <a:chOff x="1082675" y="1528763"/>
            <a:chExt cx="2454430" cy="1757362"/>
          </a:xfrm>
        </p:grpSpPr>
        <p:cxnSp>
          <p:nvCxnSpPr>
            <p:cNvPr id="1192" name="Straight Arrow Connector 1191">
              <a:extLst>
                <a:ext uri="{FF2B5EF4-FFF2-40B4-BE49-F238E27FC236}">
                  <a16:creationId xmlns:a16="http://schemas.microsoft.com/office/drawing/2014/main" id="{BA099E16-64D6-1113-625C-0C84E2D65401}"/>
                </a:ext>
              </a:extLst>
            </p:cNvPr>
            <p:cNvCxnSpPr>
              <a:cxnSpLocks/>
            </p:cNvCxnSpPr>
            <p:nvPr/>
          </p:nvCxnSpPr>
          <p:spPr>
            <a:xfrm flipV="1">
              <a:off x="1095375" y="1528763"/>
              <a:ext cx="0" cy="17573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3" name="Straight Arrow Connector 1192">
              <a:extLst>
                <a:ext uri="{FF2B5EF4-FFF2-40B4-BE49-F238E27FC236}">
                  <a16:creationId xmlns:a16="http://schemas.microsoft.com/office/drawing/2014/main" id="{AEE1623F-AAA1-F887-51BF-D90F9333906B}"/>
                </a:ext>
              </a:extLst>
            </p:cNvPr>
            <p:cNvCxnSpPr>
              <a:cxnSpLocks/>
            </p:cNvCxnSpPr>
            <p:nvPr/>
          </p:nvCxnSpPr>
          <p:spPr>
            <a:xfrm>
              <a:off x="1082675" y="3279775"/>
              <a:ext cx="245443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57" name="Oval 1156">
            <a:extLst>
              <a:ext uri="{FF2B5EF4-FFF2-40B4-BE49-F238E27FC236}">
                <a16:creationId xmlns:a16="http://schemas.microsoft.com/office/drawing/2014/main" id="{8D4868D7-0734-6A9C-7AF9-3DC3778ADDE8}"/>
              </a:ext>
            </a:extLst>
          </p:cNvPr>
          <p:cNvSpPr/>
          <p:nvPr/>
        </p:nvSpPr>
        <p:spPr>
          <a:xfrm>
            <a:off x="1882809" y="270524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9" name="Group 1198">
            <a:extLst>
              <a:ext uri="{FF2B5EF4-FFF2-40B4-BE49-F238E27FC236}">
                <a16:creationId xmlns:a16="http://schemas.microsoft.com/office/drawing/2014/main" id="{D5CC662F-B1A9-0A47-8A39-FE639725E35F}"/>
              </a:ext>
            </a:extLst>
          </p:cNvPr>
          <p:cNvGrpSpPr/>
          <p:nvPr/>
        </p:nvGrpSpPr>
        <p:grpSpPr>
          <a:xfrm>
            <a:off x="1770760" y="2237793"/>
            <a:ext cx="259882" cy="422944"/>
            <a:chOff x="1770760" y="2237793"/>
            <a:chExt cx="259882" cy="422944"/>
          </a:xfrm>
        </p:grpSpPr>
        <p:sp>
          <p:nvSpPr>
            <p:cNvPr id="1096" name="Oval 1095">
              <a:extLst>
                <a:ext uri="{FF2B5EF4-FFF2-40B4-BE49-F238E27FC236}">
                  <a16:creationId xmlns:a16="http://schemas.microsoft.com/office/drawing/2014/main" id="{F04109B6-4720-B260-6BEF-AB136E835165}"/>
                </a:ext>
              </a:extLst>
            </p:cNvPr>
            <p:cNvSpPr/>
            <p:nvPr/>
          </p:nvSpPr>
          <p:spPr>
            <a:xfrm>
              <a:off x="1841124" y="254291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Oval 1115">
              <a:extLst>
                <a:ext uri="{FF2B5EF4-FFF2-40B4-BE49-F238E27FC236}">
                  <a16:creationId xmlns:a16="http://schemas.microsoft.com/office/drawing/2014/main" id="{95FB5E0A-DDF1-8693-1C9B-19A49C46D421}"/>
                </a:ext>
              </a:extLst>
            </p:cNvPr>
            <p:cNvSpPr/>
            <p:nvPr/>
          </p:nvSpPr>
          <p:spPr>
            <a:xfrm>
              <a:off x="1776686" y="258154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Oval 1135">
              <a:extLst>
                <a:ext uri="{FF2B5EF4-FFF2-40B4-BE49-F238E27FC236}">
                  <a16:creationId xmlns:a16="http://schemas.microsoft.com/office/drawing/2014/main" id="{9353DB4A-E34A-DD87-F5F5-E38AEC6878E4}"/>
                </a:ext>
              </a:extLst>
            </p:cNvPr>
            <p:cNvSpPr/>
            <p:nvPr/>
          </p:nvSpPr>
          <p:spPr>
            <a:xfrm>
              <a:off x="1825124" y="223779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Oval 1136">
              <a:extLst>
                <a:ext uri="{FF2B5EF4-FFF2-40B4-BE49-F238E27FC236}">
                  <a16:creationId xmlns:a16="http://schemas.microsoft.com/office/drawing/2014/main" id="{2FD3C517-30BC-8B79-6714-ED76073F80BE}"/>
                </a:ext>
              </a:extLst>
            </p:cNvPr>
            <p:cNvSpPr/>
            <p:nvPr/>
          </p:nvSpPr>
          <p:spPr>
            <a:xfrm>
              <a:off x="1937173" y="245679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Oval 1155">
              <a:extLst>
                <a:ext uri="{FF2B5EF4-FFF2-40B4-BE49-F238E27FC236}">
                  <a16:creationId xmlns:a16="http://schemas.microsoft.com/office/drawing/2014/main" id="{E4986095-644E-1C03-9DDE-48BA5E7BF775}"/>
                </a:ext>
              </a:extLst>
            </p:cNvPr>
            <p:cNvSpPr/>
            <p:nvPr/>
          </p:nvSpPr>
          <p:spPr>
            <a:xfrm>
              <a:off x="1770760" y="248624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Oval 1175">
              <a:extLst>
                <a:ext uri="{FF2B5EF4-FFF2-40B4-BE49-F238E27FC236}">
                  <a16:creationId xmlns:a16="http://schemas.microsoft.com/office/drawing/2014/main" id="{38936D8B-947F-149E-5686-E9370FC57642}"/>
                </a:ext>
              </a:extLst>
            </p:cNvPr>
            <p:cNvSpPr/>
            <p:nvPr/>
          </p:nvSpPr>
          <p:spPr>
            <a:xfrm>
              <a:off x="1872874" y="239300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Oval 1176">
              <a:extLst>
                <a:ext uri="{FF2B5EF4-FFF2-40B4-BE49-F238E27FC236}">
                  <a16:creationId xmlns:a16="http://schemas.microsoft.com/office/drawing/2014/main" id="{BDBBA56E-8B3D-9FD3-8185-510A2711FCB4}"/>
                </a:ext>
              </a:extLst>
            </p:cNvPr>
            <p:cNvSpPr/>
            <p:nvPr/>
          </p:nvSpPr>
          <p:spPr>
            <a:xfrm>
              <a:off x="1984923" y="261200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1" name="Group 1200">
            <a:extLst>
              <a:ext uri="{FF2B5EF4-FFF2-40B4-BE49-F238E27FC236}">
                <a16:creationId xmlns:a16="http://schemas.microsoft.com/office/drawing/2014/main" id="{CC979700-211C-80F7-6144-AF9B636E051B}"/>
              </a:ext>
            </a:extLst>
          </p:cNvPr>
          <p:cNvGrpSpPr/>
          <p:nvPr/>
        </p:nvGrpSpPr>
        <p:grpSpPr>
          <a:xfrm>
            <a:off x="1630890" y="2761915"/>
            <a:ext cx="422611" cy="465963"/>
            <a:chOff x="1630890" y="2761915"/>
            <a:chExt cx="422611" cy="465963"/>
          </a:xfrm>
        </p:grpSpPr>
        <p:sp>
          <p:nvSpPr>
            <p:cNvPr id="1095" name="Oval 1094">
              <a:extLst>
                <a:ext uri="{FF2B5EF4-FFF2-40B4-BE49-F238E27FC236}">
                  <a16:creationId xmlns:a16="http://schemas.microsoft.com/office/drawing/2014/main" id="{FF3465BB-8436-1986-D782-D0DE7CBB2619}"/>
                </a:ext>
              </a:extLst>
            </p:cNvPr>
            <p:cNvSpPr/>
            <p:nvPr/>
          </p:nvSpPr>
          <p:spPr>
            <a:xfrm>
              <a:off x="1750636" y="314804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Oval 1096">
              <a:extLst>
                <a:ext uri="{FF2B5EF4-FFF2-40B4-BE49-F238E27FC236}">
                  <a16:creationId xmlns:a16="http://schemas.microsoft.com/office/drawing/2014/main" id="{B06042E8-4F0B-2285-0F29-93CCC7768C2A}"/>
                </a:ext>
              </a:extLst>
            </p:cNvPr>
            <p:cNvSpPr/>
            <p:nvPr/>
          </p:nvSpPr>
          <p:spPr>
            <a:xfrm>
              <a:off x="1953173" y="276191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Oval 1116">
              <a:extLst>
                <a:ext uri="{FF2B5EF4-FFF2-40B4-BE49-F238E27FC236}">
                  <a16:creationId xmlns:a16="http://schemas.microsoft.com/office/drawing/2014/main" id="{BCD1CADC-499B-CE6F-59EC-EA183B76F2DC}"/>
                </a:ext>
              </a:extLst>
            </p:cNvPr>
            <p:cNvSpPr/>
            <p:nvPr/>
          </p:nvSpPr>
          <p:spPr>
            <a:xfrm>
              <a:off x="1888735" y="280055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Oval 1133">
              <a:extLst>
                <a:ext uri="{FF2B5EF4-FFF2-40B4-BE49-F238E27FC236}">
                  <a16:creationId xmlns:a16="http://schemas.microsoft.com/office/drawing/2014/main" id="{C55B5617-0602-8CBE-1C61-BCDF8D0D12AD}"/>
                </a:ext>
              </a:extLst>
            </p:cNvPr>
            <p:cNvSpPr/>
            <p:nvPr/>
          </p:nvSpPr>
          <p:spPr>
            <a:xfrm>
              <a:off x="1630890" y="31791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Oval 1134">
              <a:extLst>
                <a:ext uri="{FF2B5EF4-FFF2-40B4-BE49-F238E27FC236}">
                  <a16:creationId xmlns:a16="http://schemas.microsoft.com/office/drawing/2014/main" id="{1A0D90B7-276C-E5FD-C9FA-E7E959B4AD53}"/>
                </a:ext>
              </a:extLst>
            </p:cNvPr>
            <p:cNvSpPr/>
            <p:nvPr/>
          </p:nvSpPr>
          <p:spPr>
            <a:xfrm>
              <a:off x="1767977" y="285245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Oval 1137">
              <a:extLst>
                <a:ext uri="{FF2B5EF4-FFF2-40B4-BE49-F238E27FC236}">
                  <a16:creationId xmlns:a16="http://schemas.microsoft.com/office/drawing/2014/main" id="{F8839837-28B4-27D7-526F-C88CB3A5156D}"/>
                </a:ext>
              </a:extLst>
            </p:cNvPr>
            <p:cNvSpPr/>
            <p:nvPr/>
          </p:nvSpPr>
          <p:spPr>
            <a:xfrm>
              <a:off x="1960032" y="295320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Oval 1154">
              <a:extLst>
                <a:ext uri="{FF2B5EF4-FFF2-40B4-BE49-F238E27FC236}">
                  <a16:creationId xmlns:a16="http://schemas.microsoft.com/office/drawing/2014/main" id="{5BFBD5F1-9C4D-4926-270F-BCB387B9925A}"/>
                </a:ext>
              </a:extLst>
            </p:cNvPr>
            <p:cNvSpPr/>
            <p:nvPr/>
          </p:nvSpPr>
          <p:spPr>
            <a:xfrm>
              <a:off x="1680272" y="309137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Oval 1174">
              <a:extLst>
                <a:ext uri="{FF2B5EF4-FFF2-40B4-BE49-F238E27FC236}">
                  <a16:creationId xmlns:a16="http://schemas.microsoft.com/office/drawing/2014/main" id="{2AAF1AAD-E3D3-DB8E-4847-F0FFB21D5716}"/>
                </a:ext>
              </a:extLst>
            </p:cNvPr>
            <p:cNvSpPr/>
            <p:nvPr/>
          </p:nvSpPr>
          <p:spPr>
            <a:xfrm>
              <a:off x="1782386" y="299813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Oval 1177">
              <a:extLst>
                <a:ext uri="{FF2B5EF4-FFF2-40B4-BE49-F238E27FC236}">
                  <a16:creationId xmlns:a16="http://schemas.microsoft.com/office/drawing/2014/main" id="{45F5BC69-54A9-D63C-4FB3-61962BC5DEA4}"/>
                </a:ext>
              </a:extLst>
            </p:cNvPr>
            <p:cNvSpPr/>
            <p:nvPr/>
          </p:nvSpPr>
          <p:spPr>
            <a:xfrm>
              <a:off x="2007782" y="3108412"/>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0" name="Group 1199">
            <a:extLst>
              <a:ext uri="{FF2B5EF4-FFF2-40B4-BE49-F238E27FC236}">
                <a16:creationId xmlns:a16="http://schemas.microsoft.com/office/drawing/2014/main" id="{A1D53617-3886-43B0-033B-2E9E36679360}"/>
              </a:ext>
            </a:extLst>
          </p:cNvPr>
          <p:cNvGrpSpPr/>
          <p:nvPr/>
        </p:nvGrpSpPr>
        <p:grpSpPr>
          <a:xfrm>
            <a:off x="2899804" y="2485066"/>
            <a:ext cx="147833" cy="292409"/>
            <a:chOff x="2899804" y="2485066"/>
            <a:chExt cx="147833" cy="292409"/>
          </a:xfrm>
        </p:grpSpPr>
        <p:sp>
          <p:nvSpPr>
            <p:cNvPr id="1146" name="Oval 1145">
              <a:extLst>
                <a:ext uri="{FF2B5EF4-FFF2-40B4-BE49-F238E27FC236}">
                  <a16:creationId xmlns:a16="http://schemas.microsoft.com/office/drawing/2014/main" id="{94F3A327-604E-9C01-1306-4CAD91A3922A}"/>
                </a:ext>
              </a:extLst>
            </p:cNvPr>
            <p:cNvSpPr/>
            <p:nvPr/>
          </p:nvSpPr>
          <p:spPr>
            <a:xfrm>
              <a:off x="2905917" y="270016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Oval 1146">
              <a:extLst>
                <a:ext uri="{FF2B5EF4-FFF2-40B4-BE49-F238E27FC236}">
                  <a16:creationId xmlns:a16="http://schemas.microsoft.com/office/drawing/2014/main" id="{10288F3F-88BB-CE7A-85B4-987D2CC1CBDC}"/>
                </a:ext>
              </a:extLst>
            </p:cNvPr>
            <p:cNvSpPr/>
            <p:nvPr/>
          </p:nvSpPr>
          <p:spPr>
            <a:xfrm>
              <a:off x="2954168" y="272874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Oval 1166">
              <a:extLst>
                <a:ext uri="{FF2B5EF4-FFF2-40B4-BE49-F238E27FC236}">
                  <a16:creationId xmlns:a16="http://schemas.microsoft.com/office/drawing/2014/main" id="{15736527-A2A4-ECD5-EFAD-3A9C6A09E950}"/>
                </a:ext>
              </a:extLst>
            </p:cNvPr>
            <p:cNvSpPr/>
            <p:nvPr/>
          </p:nvSpPr>
          <p:spPr>
            <a:xfrm>
              <a:off x="2899804" y="248506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Oval 1186">
              <a:extLst>
                <a:ext uri="{FF2B5EF4-FFF2-40B4-BE49-F238E27FC236}">
                  <a16:creationId xmlns:a16="http://schemas.microsoft.com/office/drawing/2014/main" id="{FD6446DD-16F7-4F09-A5FD-63DFAEB74A07}"/>
                </a:ext>
              </a:extLst>
            </p:cNvPr>
            <p:cNvSpPr/>
            <p:nvPr/>
          </p:nvSpPr>
          <p:spPr>
            <a:xfrm>
              <a:off x="3001918" y="261725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2" name="Group 1201">
            <a:extLst>
              <a:ext uri="{FF2B5EF4-FFF2-40B4-BE49-F238E27FC236}">
                <a16:creationId xmlns:a16="http://schemas.microsoft.com/office/drawing/2014/main" id="{492DB8B5-763E-3994-3D9D-AE9574E7CAE4}"/>
              </a:ext>
            </a:extLst>
          </p:cNvPr>
          <p:cNvGrpSpPr/>
          <p:nvPr/>
        </p:nvGrpSpPr>
        <p:grpSpPr>
          <a:xfrm>
            <a:off x="2770874" y="2802566"/>
            <a:ext cx="426603" cy="425312"/>
            <a:chOff x="2770874" y="2802566"/>
            <a:chExt cx="426603" cy="425312"/>
          </a:xfrm>
        </p:grpSpPr>
        <p:sp>
          <p:nvSpPr>
            <p:cNvPr id="1106" name="Oval 1105">
              <a:extLst>
                <a:ext uri="{FF2B5EF4-FFF2-40B4-BE49-F238E27FC236}">
                  <a16:creationId xmlns:a16="http://schemas.microsoft.com/office/drawing/2014/main" id="{4B05A319-4B0F-F113-8B46-CEEBF8AF4BE4}"/>
                </a:ext>
              </a:extLst>
            </p:cNvPr>
            <p:cNvSpPr/>
            <p:nvPr/>
          </p:nvSpPr>
          <p:spPr>
            <a:xfrm>
              <a:off x="2921917" y="300528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Oval 1106">
              <a:extLst>
                <a:ext uri="{FF2B5EF4-FFF2-40B4-BE49-F238E27FC236}">
                  <a16:creationId xmlns:a16="http://schemas.microsoft.com/office/drawing/2014/main" id="{ECA88957-FE38-6393-721B-238C3F375A89}"/>
                </a:ext>
              </a:extLst>
            </p:cNvPr>
            <p:cNvSpPr/>
            <p:nvPr/>
          </p:nvSpPr>
          <p:spPr>
            <a:xfrm>
              <a:off x="2970168" y="285288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Oval 1107">
              <a:extLst>
                <a:ext uri="{FF2B5EF4-FFF2-40B4-BE49-F238E27FC236}">
                  <a16:creationId xmlns:a16="http://schemas.microsoft.com/office/drawing/2014/main" id="{6D2B8FA5-A0FA-BE46-F3A4-622E217AF778}"/>
                </a:ext>
              </a:extLst>
            </p:cNvPr>
            <p:cNvSpPr/>
            <p:nvPr/>
          </p:nvSpPr>
          <p:spPr>
            <a:xfrm>
              <a:off x="3027630" y="306953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Oval 1125">
              <a:extLst>
                <a:ext uri="{FF2B5EF4-FFF2-40B4-BE49-F238E27FC236}">
                  <a16:creationId xmlns:a16="http://schemas.microsoft.com/office/drawing/2014/main" id="{7CB1CD8F-0E5B-225A-DC23-15CB44A4E38F}"/>
                </a:ext>
              </a:extLst>
            </p:cNvPr>
            <p:cNvSpPr/>
            <p:nvPr/>
          </p:nvSpPr>
          <p:spPr>
            <a:xfrm>
              <a:off x="2857479" y="304392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Oval 1126">
              <a:extLst>
                <a:ext uri="{FF2B5EF4-FFF2-40B4-BE49-F238E27FC236}">
                  <a16:creationId xmlns:a16="http://schemas.microsoft.com/office/drawing/2014/main" id="{DD39D4D3-57EB-273E-2F1D-5F5FBFB78B0B}"/>
                </a:ext>
              </a:extLst>
            </p:cNvPr>
            <p:cNvSpPr/>
            <p:nvPr/>
          </p:nvSpPr>
          <p:spPr>
            <a:xfrm>
              <a:off x="2893030" y="289152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Oval 1127">
              <a:extLst>
                <a:ext uri="{FF2B5EF4-FFF2-40B4-BE49-F238E27FC236}">
                  <a16:creationId xmlns:a16="http://schemas.microsoft.com/office/drawing/2014/main" id="{5BD78BC9-C7B7-6C2A-AD2D-C4EAB75A82D0}"/>
                </a:ext>
              </a:extLst>
            </p:cNvPr>
            <p:cNvSpPr/>
            <p:nvPr/>
          </p:nvSpPr>
          <p:spPr>
            <a:xfrm>
              <a:off x="2963192" y="310817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Oval 1143">
              <a:extLst>
                <a:ext uri="{FF2B5EF4-FFF2-40B4-BE49-F238E27FC236}">
                  <a16:creationId xmlns:a16="http://schemas.microsoft.com/office/drawing/2014/main" id="{898DE23E-60A5-868A-63C5-07E9059A5ADD}"/>
                </a:ext>
              </a:extLst>
            </p:cNvPr>
            <p:cNvSpPr/>
            <p:nvPr/>
          </p:nvSpPr>
          <p:spPr>
            <a:xfrm>
              <a:off x="2770874" y="31791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Oval 1144">
              <a:extLst>
                <a:ext uri="{FF2B5EF4-FFF2-40B4-BE49-F238E27FC236}">
                  <a16:creationId xmlns:a16="http://schemas.microsoft.com/office/drawing/2014/main" id="{211BFBDF-A2B1-AFC3-F586-4AAD5E2D7109}"/>
                </a:ext>
              </a:extLst>
            </p:cNvPr>
            <p:cNvSpPr/>
            <p:nvPr/>
          </p:nvSpPr>
          <p:spPr>
            <a:xfrm>
              <a:off x="2810667" y="293939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Oval 1147">
              <a:extLst>
                <a:ext uri="{FF2B5EF4-FFF2-40B4-BE49-F238E27FC236}">
                  <a16:creationId xmlns:a16="http://schemas.microsoft.com/office/drawing/2014/main" id="{53BF974A-33E0-C066-21D8-1E7C4F5248AF}"/>
                </a:ext>
              </a:extLst>
            </p:cNvPr>
            <p:cNvSpPr/>
            <p:nvPr/>
          </p:nvSpPr>
          <p:spPr>
            <a:xfrm>
              <a:off x="3011630" y="289459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Oval 1148">
              <a:extLst>
                <a:ext uri="{FF2B5EF4-FFF2-40B4-BE49-F238E27FC236}">
                  <a16:creationId xmlns:a16="http://schemas.microsoft.com/office/drawing/2014/main" id="{A80896A1-0FB1-59E2-C859-7B529EBDA08B}"/>
                </a:ext>
              </a:extLst>
            </p:cNvPr>
            <p:cNvSpPr/>
            <p:nvPr/>
          </p:nvSpPr>
          <p:spPr>
            <a:xfrm>
              <a:off x="3104008" y="29584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Oval 1149">
              <a:extLst>
                <a:ext uri="{FF2B5EF4-FFF2-40B4-BE49-F238E27FC236}">
                  <a16:creationId xmlns:a16="http://schemas.microsoft.com/office/drawing/2014/main" id="{0EC58896-35AB-48EE-07A9-916F4188685B}"/>
                </a:ext>
              </a:extLst>
            </p:cNvPr>
            <p:cNvSpPr/>
            <p:nvPr/>
          </p:nvSpPr>
          <p:spPr>
            <a:xfrm>
              <a:off x="3135616" y="315477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Oval 1165">
              <a:extLst>
                <a:ext uri="{FF2B5EF4-FFF2-40B4-BE49-F238E27FC236}">
                  <a16:creationId xmlns:a16="http://schemas.microsoft.com/office/drawing/2014/main" id="{CF23A680-767C-95A5-6F5F-C6709147A007}"/>
                </a:ext>
              </a:extLst>
            </p:cNvPr>
            <p:cNvSpPr/>
            <p:nvPr/>
          </p:nvSpPr>
          <p:spPr>
            <a:xfrm>
              <a:off x="2851553" y="280256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Oval 1167">
              <a:extLst>
                <a:ext uri="{FF2B5EF4-FFF2-40B4-BE49-F238E27FC236}">
                  <a16:creationId xmlns:a16="http://schemas.microsoft.com/office/drawing/2014/main" id="{4F9C529F-F42F-6C3D-2F69-0A89C4199130}"/>
                </a:ext>
              </a:extLst>
            </p:cNvPr>
            <p:cNvSpPr/>
            <p:nvPr/>
          </p:nvSpPr>
          <p:spPr>
            <a:xfrm>
              <a:off x="2973141" y="296206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Oval 1184">
              <a:extLst>
                <a:ext uri="{FF2B5EF4-FFF2-40B4-BE49-F238E27FC236}">
                  <a16:creationId xmlns:a16="http://schemas.microsoft.com/office/drawing/2014/main" id="{FBB31C59-5FB3-187E-EE00-C06D5114D248}"/>
                </a:ext>
              </a:extLst>
            </p:cNvPr>
            <p:cNvSpPr/>
            <p:nvPr/>
          </p:nvSpPr>
          <p:spPr>
            <a:xfrm>
              <a:off x="2858417" y="309460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Oval 1185">
              <a:extLst>
                <a:ext uri="{FF2B5EF4-FFF2-40B4-BE49-F238E27FC236}">
                  <a16:creationId xmlns:a16="http://schemas.microsoft.com/office/drawing/2014/main" id="{E370538E-C019-DD21-34AF-1C4D61A81682}"/>
                </a:ext>
              </a:extLst>
            </p:cNvPr>
            <p:cNvSpPr/>
            <p:nvPr/>
          </p:nvSpPr>
          <p:spPr>
            <a:xfrm>
              <a:off x="2953667" y="285537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Oval 1187">
              <a:extLst>
                <a:ext uri="{FF2B5EF4-FFF2-40B4-BE49-F238E27FC236}">
                  <a16:creationId xmlns:a16="http://schemas.microsoft.com/office/drawing/2014/main" id="{AA7D7ED6-4D31-2035-4214-3AE983CE90D4}"/>
                </a:ext>
              </a:extLst>
            </p:cNvPr>
            <p:cNvSpPr/>
            <p:nvPr/>
          </p:nvSpPr>
          <p:spPr>
            <a:xfrm>
              <a:off x="3059380" y="291962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Oval 1188">
              <a:extLst>
                <a:ext uri="{FF2B5EF4-FFF2-40B4-BE49-F238E27FC236}">
                  <a16:creationId xmlns:a16="http://schemas.microsoft.com/office/drawing/2014/main" id="{3330EDD6-8646-DC98-66B2-9C26F2F2A210}"/>
                </a:ext>
              </a:extLst>
            </p:cNvPr>
            <p:cNvSpPr/>
            <p:nvPr/>
          </p:nvSpPr>
          <p:spPr>
            <a:xfrm>
              <a:off x="3151758" y="309460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8" name="Group 1207">
            <a:extLst>
              <a:ext uri="{FF2B5EF4-FFF2-40B4-BE49-F238E27FC236}">
                <a16:creationId xmlns:a16="http://schemas.microsoft.com/office/drawing/2014/main" id="{F11C6320-6F6F-9268-D3FB-701CC4F8A7A7}"/>
              </a:ext>
            </a:extLst>
          </p:cNvPr>
          <p:cNvGrpSpPr/>
          <p:nvPr/>
        </p:nvGrpSpPr>
        <p:grpSpPr>
          <a:xfrm>
            <a:off x="2069960" y="3460528"/>
            <a:ext cx="509914" cy="343669"/>
            <a:chOff x="2069960" y="3460528"/>
            <a:chExt cx="509914" cy="343669"/>
          </a:xfrm>
        </p:grpSpPr>
        <p:sp>
          <p:nvSpPr>
            <p:cNvPr id="1099" name="Oval 1098">
              <a:extLst>
                <a:ext uri="{FF2B5EF4-FFF2-40B4-BE49-F238E27FC236}">
                  <a16:creationId xmlns:a16="http://schemas.microsoft.com/office/drawing/2014/main" id="{CB8D087F-1CD2-7581-41E8-AD87C96D823C}"/>
                </a:ext>
              </a:extLst>
            </p:cNvPr>
            <p:cNvSpPr/>
            <p:nvPr/>
          </p:nvSpPr>
          <p:spPr>
            <a:xfrm>
              <a:off x="2140324" y="35171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Oval 1099">
              <a:extLst>
                <a:ext uri="{FF2B5EF4-FFF2-40B4-BE49-F238E27FC236}">
                  <a16:creationId xmlns:a16="http://schemas.microsoft.com/office/drawing/2014/main" id="{D7221600-01A6-01D6-775A-ECBD819E7410}"/>
                </a:ext>
              </a:extLst>
            </p:cNvPr>
            <p:cNvSpPr/>
            <p:nvPr/>
          </p:nvSpPr>
          <p:spPr>
            <a:xfrm>
              <a:off x="2292724" y="36695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Oval 1100">
              <a:extLst>
                <a:ext uri="{FF2B5EF4-FFF2-40B4-BE49-F238E27FC236}">
                  <a16:creationId xmlns:a16="http://schemas.microsoft.com/office/drawing/2014/main" id="{4FF72979-DE07-9092-19D2-7EA710294AC5}"/>
                </a:ext>
              </a:extLst>
            </p:cNvPr>
            <p:cNvSpPr/>
            <p:nvPr/>
          </p:nvSpPr>
          <p:spPr>
            <a:xfrm>
              <a:off x="2433069" y="356442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Oval 1118">
              <a:extLst>
                <a:ext uri="{FF2B5EF4-FFF2-40B4-BE49-F238E27FC236}">
                  <a16:creationId xmlns:a16="http://schemas.microsoft.com/office/drawing/2014/main" id="{9B31B4F0-F75A-9E64-0594-39FA68A542C3}"/>
                </a:ext>
              </a:extLst>
            </p:cNvPr>
            <p:cNvSpPr/>
            <p:nvPr/>
          </p:nvSpPr>
          <p:spPr>
            <a:xfrm>
              <a:off x="2075886" y="35558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Oval 1119">
              <a:extLst>
                <a:ext uri="{FF2B5EF4-FFF2-40B4-BE49-F238E27FC236}">
                  <a16:creationId xmlns:a16="http://schemas.microsoft.com/office/drawing/2014/main" id="{56C6EF97-5EB5-4EC0-33BF-DAD4974A03EC}"/>
                </a:ext>
              </a:extLst>
            </p:cNvPr>
            <p:cNvSpPr/>
            <p:nvPr/>
          </p:nvSpPr>
          <p:spPr>
            <a:xfrm>
              <a:off x="2228286" y="37082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Oval 1120">
              <a:extLst>
                <a:ext uri="{FF2B5EF4-FFF2-40B4-BE49-F238E27FC236}">
                  <a16:creationId xmlns:a16="http://schemas.microsoft.com/office/drawing/2014/main" id="{6D570F35-1674-DB8A-077F-6B27F8713252}"/>
                </a:ext>
              </a:extLst>
            </p:cNvPr>
            <p:cNvSpPr/>
            <p:nvPr/>
          </p:nvSpPr>
          <p:spPr>
            <a:xfrm>
              <a:off x="2368631" y="360306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Oval 1121">
              <a:extLst>
                <a:ext uri="{FF2B5EF4-FFF2-40B4-BE49-F238E27FC236}">
                  <a16:creationId xmlns:a16="http://schemas.microsoft.com/office/drawing/2014/main" id="{AE1775E8-A26B-7ED0-1D49-A2344124077A}"/>
                </a:ext>
              </a:extLst>
            </p:cNvPr>
            <p:cNvSpPr/>
            <p:nvPr/>
          </p:nvSpPr>
          <p:spPr>
            <a:xfrm>
              <a:off x="2521031" y="375546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Oval 1139">
              <a:extLst>
                <a:ext uri="{FF2B5EF4-FFF2-40B4-BE49-F238E27FC236}">
                  <a16:creationId xmlns:a16="http://schemas.microsoft.com/office/drawing/2014/main" id="{806FC0E9-C697-75D6-4957-2C604E1E47B5}"/>
                </a:ext>
              </a:extLst>
            </p:cNvPr>
            <p:cNvSpPr/>
            <p:nvPr/>
          </p:nvSpPr>
          <p:spPr>
            <a:xfrm>
              <a:off x="2276724" y="35295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Oval 1159">
              <a:extLst>
                <a:ext uri="{FF2B5EF4-FFF2-40B4-BE49-F238E27FC236}">
                  <a16:creationId xmlns:a16="http://schemas.microsoft.com/office/drawing/2014/main" id="{72E84723-316C-24BB-5BC6-E3BE0C24F9FA}"/>
                </a:ext>
              </a:extLst>
            </p:cNvPr>
            <p:cNvSpPr/>
            <p:nvPr/>
          </p:nvSpPr>
          <p:spPr>
            <a:xfrm>
              <a:off x="2222360" y="36129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Oval 1161">
              <a:extLst>
                <a:ext uri="{FF2B5EF4-FFF2-40B4-BE49-F238E27FC236}">
                  <a16:creationId xmlns:a16="http://schemas.microsoft.com/office/drawing/2014/main" id="{D989AC7C-6CAB-0DC6-76A6-C76E6DF38182}"/>
                </a:ext>
              </a:extLst>
            </p:cNvPr>
            <p:cNvSpPr/>
            <p:nvPr/>
          </p:nvSpPr>
          <p:spPr>
            <a:xfrm>
              <a:off x="2534155" y="366015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Oval 1179">
              <a:extLst>
                <a:ext uri="{FF2B5EF4-FFF2-40B4-BE49-F238E27FC236}">
                  <a16:creationId xmlns:a16="http://schemas.microsoft.com/office/drawing/2014/main" id="{1F9D0805-8009-2BB6-E858-BDA00DAED5CB}"/>
                </a:ext>
              </a:extLst>
            </p:cNvPr>
            <p:cNvSpPr/>
            <p:nvPr/>
          </p:nvSpPr>
          <p:spPr>
            <a:xfrm>
              <a:off x="2324474" y="35196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Oval 1158">
              <a:extLst>
                <a:ext uri="{FF2B5EF4-FFF2-40B4-BE49-F238E27FC236}">
                  <a16:creationId xmlns:a16="http://schemas.microsoft.com/office/drawing/2014/main" id="{7766E4AE-BBDA-205F-8DFE-854182A93A60}"/>
                </a:ext>
              </a:extLst>
            </p:cNvPr>
            <p:cNvSpPr/>
            <p:nvPr/>
          </p:nvSpPr>
          <p:spPr>
            <a:xfrm>
              <a:off x="2069960" y="34605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Oval 1160">
              <a:extLst>
                <a:ext uri="{FF2B5EF4-FFF2-40B4-BE49-F238E27FC236}">
                  <a16:creationId xmlns:a16="http://schemas.microsoft.com/office/drawing/2014/main" id="{A68D7874-60E1-6CD6-553C-744D29E60CCE}"/>
                </a:ext>
              </a:extLst>
            </p:cNvPr>
            <p:cNvSpPr/>
            <p:nvPr/>
          </p:nvSpPr>
          <p:spPr>
            <a:xfrm>
              <a:off x="2362705" y="350775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9" name="Group 1208">
            <a:extLst>
              <a:ext uri="{FF2B5EF4-FFF2-40B4-BE49-F238E27FC236}">
                <a16:creationId xmlns:a16="http://schemas.microsoft.com/office/drawing/2014/main" id="{75135FDB-6787-C375-FBBF-761A095942E1}"/>
              </a:ext>
            </a:extLst>
          </p:cNvPr>
          <p:cNvGrpSpPr/>
          <p:nvPr/>
        </p:nvGrpSpPr>
        <p:grpSpPr>
          <a:xfrm>
            <a:off x="2584330" y="3483391"/>
            <a:ext cx="248263" cy="282170"/>
            <a:chOff x="2584330" y="3483391"/>
            <a:chExt cx="248263" cy="282170"/>
          </a:xfrm>
        </p:grpSpPr>
        <p:sp>
          <p:nvSpPr>
            <p:cNvPr id="1102" name="Oval 1101">
              <a:extLst>
                <a:ext uri="{FF2B5EF4-FFF2-40B4-BE49-F238E27FC236}">
                  <a16:creationId xmlns:a16="http://schemas.microsoft.com/office/drawing/2014/main" id="{A7A24DE2-FAB3-6841-B3CC-47838D263915}"/>
                </a:ext>
              </a:extLst>
            </p:cNvPr>
            <p:cNvSpPr/>
            <p:nvPr/>
          </p:nvSpPr>
          <p:spPr>
            <a:xfrm>
              <a:off x="2585469" y="371682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Oval 1102">
              <a:extLst>
                <a:ext uri="{FF2B5EF4-FFF2-40B4-BE49-F238E27FC236}">
                  <a16:creationId xmlns:a16="http://schemas.microsoft.com/office/drawing/2014/main" id="{5E1E24A0-5422-64E3-90B7-8A9B2871B92D}"/>
                </a:ext>
              </a:extLst>
            </p:cNvPr>
            <p:cNvSpPr/>
            <p:nvPr/>
          </p:nvSpPr>
          <p:spPr>
            <a:xfrm>
              <a:off x="2654694" y="354006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Oval 1122">
              <a:extLst>
                <a:ext uri="{FF2B5EF4-FFF2-40B4-BE49-F238E27FC236}">
                  <a16:creationId xmlns:a16="http://schemas.microsoft.com/office/drawing/2014/main" id="{3131990D-0D20-DF25-D7D2-AC05884322C2}"/>
                </a:ext>
              </a:extLst>
            </p:cNvPr>
            <p:cNvSpPr/>
            <p:nvPr/>
          </p:nvSpPr>
          <p:spPr>
            <a:xfrm>
              <a:off x="2590256" y="357869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Oval 1123">
              <a:extLst>
                <a:ext uri="{FF2B5EF4-FFF2-40B4-BE49-F238E27FC236}">
                  <a16:creationId xmlns:a16="http://schemas.microsoft.com/office/drawing/2014/main" id="{EA068BD5-211D-49C7-4D6F-B980DB4B8C7A}"/>
                </a:ext>
              </a:extLst>
            </p:cNvPr>
            <p:cNvSpPr/>
            <p:nvPr/>
          </p:nvSpPr>
          <p:spPr>
            <a:xfrm>
              <a:off x="2722436" y="352290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Oval 1181">
              <a:extLst>
                <a:ext uri="{FF2B5EF4-FFF2-40B4-BE49-F238E27FC236}">
                  <a16:creationId xmlns:a16="http://schemas.microsoft.com/office/drawing/2014/main" id="{A5FBEE16-D7E7-2313-2A13-ED1D6842271A}"/>
                </a:ext>
              </a:extLst>
            </p:cNvPr>
            <p:cNvSpPr/>
            <p:nvPr/>
          </p:nvSpPr>
          <p:spPr>
            <a:xfrm>
              <a:off x="2617219" y="356691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Oval 1103">
              <a:extLst>
                <a:ext uri="{FF2B5EF4-FFF2-40B4-BE49-F238E27FC236}">
                  <a16:creationId xmlns:a16="http://schemas.microsoft.com/office/drawing/2014/main" id="{59D5DA40-A576-E977-B40B-0389799D460F}"/>
                </a:ext>
              </a:extLst>
            </p:cNvPr>
            <p:cNvSpPr/>
            <p:nvPr/>
          </p:nvSpPr>
          <p:spPr>
            <a:xfrm>
              <a:off x="2786874" y="348426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Oval 1162">
              <a:extLst>
                <a:ext uri="{FF2B5EF4-FFF2-40B4-BE49-F238E27FC236}">
                  <a16:creationId xmlns:a16="http://schemas.microsoft.com/office/drawing/2014/main" id="{1BF445C8-84E0-E044-85DE-693FAF115F30}"/>
                </a:ext>
              </a:extLst>
            </p:cNvPr>
            <p:cNvSpPr/>
            <p:nvPr/>
          </p:nvSpPr>
          <p:spPr>
            <a:xfrm>
              <a:off x="2584330" y="348339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7" name="Group 1206">
            <a:extLst>
              <a:ext uri="{FF2B5EF4-FFF2-40B4-BE49-F238E27FC236}">
                <a16:creationId xmlns:a16="http://schemas.microsoft.com/office/drawing/2014/main" id="{027A92CC-855E-59A8-CEA2-5A5AA8C4AB64}"/>
              </a:ext>
            </a:extLst>
          </p:cNvPr>
          <p:cNvGrpSpPr/>
          <p:nvPr/>
        </p:nvGrpSpPr>
        <p:grpSpPr>
          <a:xfrm>
            <a:off x="1186691" y="3213591"/>
            <a:ext cx="493218" cy="503237"/>
            <a:chOff x="1186691" y="3213591"/>
            <a:chExt cx="493218" cy="503237"/>
          </a:xfrm>
        </p:grpSpPr>
        <p:sp>
          <p:nvSpPr>
            <p:cNvPr id="1092" name="Oval 1091">
              <a:extLst>
                <a:ext uri="{FF2B5EF4-FFF2-40B4-BE49-F238E27FC236}">
                  <a16:creationId xmlns:a16="http://schemas.microsoft.com/office/drawing/2014/main" id="{A26B9955-3180-78AB-D41A-211A63538EAC}"/>
                </a:ext>
              </a:extLst>
            </p:cNvPr>
            <p:cNvSpPr/>
            <p:nvPr/>
          </p:nvSpPr>
          <p:spPr>
            <a:xfrm>
              <a:off x="1316991" y="3518710"/>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Oval 1092">
              <a:extLst>
                <a:ext uri="{FF2B5EF4-FFF2-40B4-BE49-F238E27FC236}">
                  <a16:creationId xmlns:a16="http://schemas.microsoft.com/office/drawing/2014/main" id="{54D4E813-BFCC-2D4D-6122-C2C441C0768C}"/>
                </a:ext>
              </a:extLst>
            </p:cNvPr>
            <p:cNvSpPr/>
            <p:nvPr/>
          </p:nvSpPr>
          <p:spPr>
            <a:xfrm>
              <a:off x="1507491" y="362945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Oval 1111">
              <a:extLst>
                <a:ext uri="{FF2B5EF4-FFF2-40B4-BE49-F238E27FC236}">
                  <a16:creationId xmlns:a16="http://schemas.microsoft.com/office/drawing/2014/main" id="{A928CF04-1DBA-6A64-F2BC-189F0D997B50}"/>
                </a:ext>
              </a:extLst>
            </p:cNvPr>
            <p:cNvSpPr/>
            <p:nvPr/>
          </p:nvSpPr>
          <p:spPr>
            <a:xfrm>
              <a:off x="1252553" y="3557346"/>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Oval 1112">
              <a:extLst>
                <a:ext uri="{FF2B5EF4-FFF2-40B4-BE49-F238E27FC236}">
                  <a16:creationId xmlns:a16="http://schemas.microsoft.com/office/drawing/2014/main" id="{F0EB8195-6297-513E-FCAE-B74521ECA915}"/>
                </a:ext>
              </a:extLst>
            </p:cNvPr>
            <p:cNvSpPr/>
            <p:nvPr/>
          </p:nvSpPr>
          <p:spPr>
            <a:xfrm>
              <a:off x="1443053" y="366809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Oval 1113">
              <a:extLst>
                <a:ext uri="{FF2B5EF4-FFF2-40B4-BE49-F238E27FC236}">
                  <a16:creationId xmlns:a16="http://schemas.microsoft.com/office/drawing/2014/main" id="{6C3845BD-49D3-5669-E0CE-EEA220AA34A0}"/>
                </a:ext>
              </a:extLst>
            </p:cNvPr>
            <p:cNvSpPr/>
            <p:nvPr/>
          </p:nvSpPr>
          <p:spPr>
            <a:xfrm>
              <a:off x="1569752" y="352290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Oval 1132">
              <a:extLst>
                <a:ext uri="{FF2B5EF4-FFF2-40B4-BE49-F238E27FC236}">
                  <a16:creationId xmlns:a16="http://schemas.microsoft.com/office/drawing/2014/main" id="{FA83223C-71BB-4669-32A1-E31E062FC194}"/>
                </a:ext>
              </a:extLst>
            </p:cNvPr>
            <p:cNvSpPr/>
            <p:nvPr/>
          </p:nvSpPr>
          <p:spPr>
            <a:xfrm>
              <a:off x="1491491" y="355294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Oval 1152">
              <a:extLst>
                <a:ext uri="{FF2B5EF4-FFF2-40B4-BE49-F238E27FC236}">
                  <a16:creationId xmlns:a16="http://schemas.microsoft.com/office/drawing/2014/main" id="{0E9C528A-6527-8FCD-BD99-27FDD8881442}"/>
                </a:ext>
              </a:extLst>
            </p:cNvPr>
            <p:cNvSpPr/>
            <p:nvPr/>
          </p:nvSpPr>
          <p:spPr>
            <a:xfrm>
              <a:off x="1437127" y="357278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Oval 1093">
              <a:extLst>
                <a:ext uri="{FF2B5EF4-FFF2-40B4-BE49-F238E27FC236}">
                  <a16:creationId xmlns:a16="http://schemas.microsoft.com/office/drawing/2014/main" id="{FD494B98-19DB-4437-B8D4-1F71C22E0694}"/>
                </a:ext>
              </a:extLst>
            </p:cNvPr>
            <p:cNvSpPr/>
            <p:nvPr/>
          </p:nvSpPr>
          <p:spPr>
            <a:xfrm>
              <a:off x="1634190" y="348426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Oval 1131">
              <a:extLst>
                <a:ext uri="{FF2B5EF4-FFF2-40B4-BE49-F238E27FC236}">
                  <a16:creationId xmlns:a16="http://schemas.microsoft.com/office/drawing/2014/main" id="{66ADDABE-A701-0FF1-AE60-87D2B6A7D838}"/>
                </a:ext>
              </a:extLst>
            </p:cNvPr>
            <p:cNvSpPr/>
            <p:nvPr/>
          </p:nvSpPr>
          <p:spPr>
            <a:xfrm>
              <a:off x="1186691" y="321359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Oval 1151">
              <a:extLst>
                <a:ext uri="{FF2B5EF4-FFF2-40B4-BE49-F238E27FC236}">
                  <a16:creationId xmlns:a16="http://schemas.microsoft.com/office/drawing/2014/main" id="{550F71A1-0F7D-0B59-AC68-A1E6A3392E5F}"/>
                </a:ext>
              </a:extLst>
            </p:cNvPr>
            <p:cNvSpPr/>
            <p:nvPr/>
          </p:nvSpPr>
          <p:spPr>
            <a:xfrm>
              <a:off x="1246627" y="3462040"/>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Oval 1153">
              <a:extLst>
                <a:ext uri="{FF2B5EF4-FFF2-40B4-BE49-F238E27FC236}">
                  <a16:creationId xmlns:a16="http://schemas.microsoft.com/office/drawing/2014/main" id="{F574E0DA-221D-C2D5-42F5-0CE32D9E607E}"/>
                </a:ext>
              </a:extLst>
            </p:cNvPr>
            <p:cNvSpPr/>
            <p:nvPr/>
          </p:nvSpPr>
          <p:spPr>
            <a:xfrm>
              <a:off x="1563826" y="342759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Oval 1171">
              <a:extLst>
                <a:ext uri="{FF2B5EF4-FFF2-40B4-BE49-F238E27FC236}">
                  <a16:creationId xmlns:a16="http://schemas.microsoft.com/office/drawing/2014/main" id="{E156CE2B-DE7C-1364-260C-CCF88478886F}"/>
                </a:ext>
              </a:extLst>
            </p:cNvPr>
            <p:cNvSpPr/>
            <p:nvPr/>
          </p:nvSpPr>
          <p:spPr>
            <a:xfrm>
              <a:off x="1348741" y="3368799"/>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Oval 1172">
              <a:extLst>
                <a:ext uri="{FF2B5EF4-FFF2-40B4-BE49-F238E27FC236}">
                  <a16:creationId xmlns:a16="http://schemas.microsoft.com/office/drawing/2014/main" id="{2E50EAC5-4DBB-1D1B-87BB-65168FC580C8}"/>
                </a:ext>
              </a:extLst>
            </p:cNvPr>
            <p:cNvSpPr/>
            <p:nvPr/>
          </p:nvSpPr>
          <p:spPr>
            <a:xfrm>
              <a:off x="1539241" y="347954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5" name="Group 1204">
            <a:extLst>
              <a:ext uri="{FF2B5EF4-FFF2-40B4-BE49-F238E27FC236}">
                <a16:creationId xmlns:a16="http://schemas.microsoft.com/office/drawing/2014/main" id="{40E3BFC6-BAC0-03AE-31AF-64C3F4FD2F85}"/>
              </a:ext>
            </a:extLst>
          </p:cNvPr>
          <p:cNvGrpSpPr/>
          <p:nvPr/>
        </p:nvGrpSpPr>
        <p:grpSpPr>
          <a:xfrm>
            <a:off x="1665940" y="3186680"/>
            <a:ext cx="485053" cy="196406"/>
            <a:chOff x="1665940" y="3186680"/>
            <a:chExt cx="485053" cy="196406"/>
          </a:xfrm>
        </p:grpSpPr>
        <p:sp>
          <p:nvSpPr>
            <p:cNvPr id="1098" name="Oval 1097">
              <a:extLst>
                <a:ext uri="{FF2B5EF4-FFF2-40B4-BE49-F238E27FC236}">
                  <a16:creationId xmlns:a16="http://schemas.microsoft.com/office/drawing/2014/main" id="{4EC5B32E-47BB-3849-3774-2656A722CF92}"/>
                </a:ext>
              </a:extLst>
            </p:cNvPr>
            <p:cNvSpPr/>
            <p:nvPr/>
          </p:nvSpPr>
          <p:spPr>
            <a:xfrm>
              <a:off x="1988732" y="32583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Oval 1114">
              <a:extLst>
                <a:ext uri="{FF2B5EF4-FFF2-40B4-BE49-F238E27FC236}">
                  <a16:creationId xmlns:a16="http://schemas.microsoft.com/office/drawing/2014/main" id="{1C066165-3F5D-4B53-2B2A-8D83168769CD}"/>
                </a:ext>
              </a:extLst>
            </p:cNvPr>
            <p:cNvSpPr/>
            <p:nvPr/>
          </p:nvSpPr>
          <p:spPr>
            <a:xfrm>
              <a:off x="1686198" y="318668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Oval 1117">
              <a:extLst>
                <a:ext uri="{FF2B5EF4-FFF2-40B4-BE49-F238E27FC236}">
                  <a16:creationId xmlns:a16="http://schemas.microsoft.com/office/drawing/2014/main" id="{6B604306-23F8-6E2D-5021-C8C39AC06FA9}"/>
                </a:ext>
              </a:extLst>
            </p:cNvPr>
            <p:cNvSpPr/>
            <p:nvPr/>
          </p:nvSpPr>
          <p:spPr>
            <a:xfrm>
              <a:off x="1924294" y="32969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Oval 1138">
              <a:extLst>
                <a:ext uri="{FF2B5EF4-FFF2-40B4-BE49-F238E27FC236}">
                  <a16:creationId xmlns:a16="http://schemas.microsoft.com/office/drawing/2014/main" id="{708CFD8E-422C-E52A-DE7E-CEF0AC3A3F82}"/>
                </a:ext>
              </a:extLst>
            </p:cNvPr>
            <p:cNvSpPr/>
            <p:nvPr/>
          </p:nvSpPr>
          <p:spPr>
            <a:xfrm>
              <a:off x="2105274" y="32628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Oval 1157">
              <a:extLst>
                <a:ext uri="{FF2B5EF4-FFF2-40B4-BE49-F238E27FC236}">
                  <a16:creationId xmlns:a16="http://schemas.microsoft.com/office/drawing/2014/main" id="{8E871A10-7CF2-580C-3DCA-AD786B1FE05E}"/>
                </a:ext>
              </a:extLst>
            </p:cNvPr>
            <p:cNvSpPr/>
            <p:nvPr/>
          </p:nvSpPr>
          <p:spPr>
            <a:xfrm>
              <a:off x="1918368" y="320165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Oval 1173">
              <a:extLst>
                <a:ext uri="{FF2B5EF4-FFF2-40B4-BE49-F238E27FC236}">
                  <a16:creationId xmlns:a16="http://schemas.microsoft.com/office/drawing/2014/main" id="{CA99B0DA-511E-3B21-B46F-86EE062747DB}"/>
                </a:ext>
              </a:extLst>
            </p:cNvPr>
            <p:cNvSpPr/>
            <p:nvPr/>
          </p:nvSpPr>
          <p:spPr>
            <a:xfrm>
              <a:off x="1665940" y="333435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9" name="Oval 1178">
            <a:extLst>
              <a:ext uri="{FF2B5EF4-FFF2-40B4-BE49-F238E27FC236}">
                <a16:creationId xmlns:a16="http://schemas.microsoft.com/office/drawing/2014/main" id="{984CB50F-E21D-A7D3-8D3D-1ECB877538C4}"/>
              </a:ext>
            </a:extLst>
          </p:cNvPr>
          <p:cNvSpPr/>
          <p:nvPr/>
        </p:nvSpPr>
        <p:spPr>
          <a:xfrm>
            <a:off x="2172074" y="33672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6" name="Group 1205">
            <a:extLst>
              <a:ext uri="{FF2B5EF4-FFF2-40B4-BE49-F238E27FC236}">
                <a16:creationId xmlns:a16="http://schemas.microsoft.com/office/drawing/2014/main" id="{B1027DC8-8910-7976-942A-529A6F1618FE}"/>
              </a:ext>
            </a:extLst>
          </p:cNvPr>
          <p:cNvGrpSpPr/>
          <p:nvPr/>
        </p:nvGrpSpPr>
        <p:grpSpPr>
          <a:xfrm>
            <a:off x="2417069" y="3187844"/>
            <a:ext cx="826641" cy="294823"/>
            <a:chOff x="2417069" y="3187844"/>
            <a:chExt cx="826641" cy="294823"/>
          </a:xfrm>
        </p:grpSpPr>
        <p:sp>
          <p:nvSpPr>
            <p:cNvPr id="1105" name="Oval 1104">
              <a:extLst>
                <a:ext uri="{FF2B5EF4-FFF2-40B4-BE49-F238E27FC236}">
                  <a16:creationId xmlns:a16="http://schemas.microsoft.com/office/drawing/2014/main" id="{86BB6B3A-A06C-2C10-FAF9-37C3535E57B8}"/>
                </a:ext>
              </a:extLst>
            </p:cNvPr>
            <p:cNvSpPr/>
            <p:nvPr/>
          </p:nvSpPr>
          <p:spPr>
            <a:xfrm>
              <a:off x="2826667" y="324451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Oval 1108">
              <a:extLst>
                <a:ext uri="{FF2B5EF4-FFF2-40B4-BE49-F238E27FC236}">
                  <a16:creationId xmlns:a16="http://schemas.microsoft.com/office/drawing/2014/main" id="{84E8BF84-E4CB-1D68-D808-1D20134CF5CF}"/>
                </a:ext>
              </a:extLst>
            </p:cNvPr>
            <p:cNvSpPr/>
            <p:nvPr/>
          </p:nvSpPr>
          <p:spPr>
            <a:xfrm>
              <a:off x="3120008" y="324451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Oval 1124">
              <a:extLst>
                <a:ext uri="{FF2B5EF4-FFF2-40B4-BE49-F238E27FC236}">
                  <a16:creationId xmlns:a16="http://schemas.microsoft.com/office/drawing/2014/main" id="{E758A05C-7FA7-C4FC-1AB2-91CE3E708F94}"/>
                </a:ext>
              </a:extLst>
            </p:cNvPr>
            <p:cNvSpPr/>
            <p:nvPr/>
          </p:nvSpPr>
          <p:spPr>
            <a:xfrm>
              <a:off x="2762229" y="328315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Oval 1128">
              <a:extLst>
                <a:ext uri="{FF2B5EF4-FFF2-40B4-BE49-F238E27FC236}">
                  <a16:creationId xmlns:a16="http://schemas.microsoft.com/office/drawing/2014/main" id="{8C680640-BF0B-326C-E613-DE9409683297}"/>
                </a:ext>
              </a:extLst>
            </p:cNvPr>
            <p:cNvSpPr/>
            <p:nvPr/>
          </p:nvSpPr>
          <p:spPr>
            <a:xfrm>
              <a:off x="3055570" y="328315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Oval 1140">
              <a:extLst>
                <a:ext uri="{FF2B5EF4-FFF2-40B4-BE49-F238E27FC236}">
                  <a16:creationId xmlns:a16="http://schemas.microsoft.com/office/drawing/2014/main" id="{9FCD413E-9943-500C-225D-8D6D60B0D9C3}"/>
                </a:ext>
              </a:extLst>
            </p:cNvPr>
            <p:cNvSpPr/>
            <p:nvPr/>
          </p:nvSpPr>
          <p:spPr>
            <a:xfrm>
              <a:off x="2417069" y="325930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Oval 1141">
              <a:extLst>
                <a:ext uri="{FF2B5EF4-FFF2-40B4-BE49-F238E27FC236}">
                  <a16:creationId xmlns:a16="http://schemas.microsoft.com/office/drawing/2014/main" id="{B562BF21-56F9-F9CE-45EE-809AA0790920}"/>
                </a:ext>
              </a:extLst>
            </p:cNvPr>
            <p:cNvSpPr/>
            <p:nvPr/>
          </p:nvSpPr>
          <p:spPr>
            <a:xfrm>
              <a:off x="2569469" y="343393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Oval 1142">
              <a:extLst>
                <a:ext uri="{FF2B5EF4-FFF2-40B4-BE49-F238E27FC236}">
                  <a16:creationId xmlns:a16="http://schemas.microsoft.com/office/drawing/2014/main" id="{A2E9129F-2EE0-B326-FB74-8753E743C625}"/>
                </a:ext>
              </a:extLst>
            </p:cNvPr>
            <p:cNvSpPr/>
            <p:nvPr/>
          </p:nvSpPr>
          <p:spPr>
            <a:xfrm>
              <a:off x="2638694" y="323494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Oval 1150">
              <a:extLst>
                <a:ext uri="{FF2B5EF4-FFF2-40B4-BE49-F238E27FC236}">
                  <a16:creationId xmlns:a16="http://schemas.microsoft.com/office/drawing/2014/main" id="{7850FCB3-B649-6B18-1CCD-2326E47E8B95}"/>
                </a:ext>
              </a:extLst>
            </p:cNvPr>
            <p:cNvSpPr/>
            <p:nvPr/>
          </p:nvSpPr>
          <p:spPr>
            <a:xfrm>
              <a:off x="3197991" y="332434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Oval 1163">
              <a:extLst>
                <a:ext uri="{FF2B5EF4-FFF2-40B4-BE49-F238E27FC236}">
                  <a16:creationId xmlns:a16="http://schemas.microsoft.com/office/drawing/2014/main" id="{9C24B642-7673-2AF7-6E22-052F8C30695D}"/>
                </a:ext>
              </a:extLst>
            </p:cNvPr>
            <p:cNvSpPr/>
            <p:nvPr/>
          </p:nvSpPr>
          <p:spPr>
            <a:xfrm>
              <a:off x="2716510" y="342759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Oval 1164">
              <a:extLst>
                <a:ext uri="{FF2B5EF4-FFF2-40B4-BE49-F238E27FC236}">
                  <a16:creationId xmlns:a16="http://schemas.microsoft.com/office/drawing/2014/main" id="{36733146-F903-4403-0925-B5E6676A7911}"/>
                </a:ext>
              </a:extLst>
            </p:cNvPr>
            <p:cNvSpPr/>
            <p:nvPr/>
          </p:nvSpPr>
          <p:spPr>
            <a:xfrm>
              <a:off x="2756303" y="318784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Oval 1168">
              <a:extLst>
                <a:ext uri="{FF2B5EF4-FFF2-40B4-BE49-F238E27FC236}">
                  <a16:creationId xmlns:a16="http://schemas.microsoft.com/office/drawing/2014/main" id="{8EE6F1D1-D959-889E-43EB-B5DE7B394B36}"/>
                </a:ext>
              </a:extLst>
            </p:cNvPr>
            <p:cNvSpPr/>
            <p:nvPr/>
          </p:nvSpPr>
          <p:spPr>
            <a:xfrm>
              <a:off x="3049644" y="318784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Oval 1169">
              <a:extLst>
                <a:ext uri="{FF2B5EF4-FFF2-40B4-BE49-F238E27FC236}">
                  <a16:creationId xmlns:a16="http://schemas.microsoft.com/office/drawing/2014/main" id="{4CA64FB1-9C8F-FAAD-676D-3443295F6826}"/>
                </a:ext>
              </a:extLst>
            </p:cNvPr>
            <p:cNvSpPr/>
            <p:nvPr/>
          </p:nvSpPr>
          <p:spPr>
            <a:xfrm>
              <a:off x="3081252" y="3403227"/>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Oval 1180">
              <a:extLst>
                <a:ext uri="{FF2B5EF4-FFF2-40B4-BE49-F238E27FC236}">
                  <a16:creationId xmlns:a16="http://schemas.microsoft.com/office/drawing/2014/main" id="{230AD75E-5107-A4F2-6154-2A17E75B71C4}"/>
                </a:ext>
              </a:extLst>
            </p:cNvPr>
            <p:cNvSpPr/>
            <p:nvPr/>
          </p:nvSpPr>
          <p:spPr>
            <a:xfrm>
              <a:off x="2464819" y="341451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Oval 1182">
              <a:extLst>
                <a:ext uri="{FF2B5EF4-FFF2-40B4-BE49-F238E27FC236}">
                  <a16:creationId xmlns:a16="http://schemas.microsoft.com/office/drawing/2014/main" id="{5E81429E-F7ED-73A3-8F6B-87AB08F130D2}"/>
                </a:ext>
              </a:extLst>
            </p:cNvPr>
            <p:cNvSpPr/>
            <p:nvPr/>
          </p:nvSpPr>
          <p:spPr>
            <a:xfrm>
              <a:off x="2686444" y="339015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Oval 1183">
              <a:extLst>
                <a:ext uri="{FF2B5EF4-FFF2-40B4-BE49-F238E27FC236}">
                  <a16:creationId xmlns:a16="http://schemas.microsoft.com/office/drawing/2014/main" id="{9B73174E-C72F-2F9D-FDEA-655C22E83F06}"/>
                </a:ext>
              </a:extLst>
            </p:cNvPr>
            <p:cNvSpPr/>
            <p:nvPr/>
          </p:nvSpPr>
          <p:spPr>
            <a:xfrm>
              <a:off x="2818624" y="333435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0" name="Oval 1189">
              <a:extLst>
                <a:ext uri="{FF2B5EF4-FFF2-40B4-BE49-F238E27FC236}">
                  <a16:creationId xmlns:a16="http://schemas.microsoft.com/office/drawing/2014/main" id="{BAF4A70B-2A56-A0EF-2C05-38C6CC26E422}"/>
                </a:ext>
              </a:extLst>
            </p:cNvPr>
            <p:cNvSpPr/>
            <p:nvPr/>
          </p:nvSpPr>
          <p:spPr>
            <a:xfrm>
              <a:off x="3183366" y="3309986"/>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0" name="Group 1209">
            <a:extLst>
              <a:ext uri="{FF2B5EF4-FFF2-40B4-BE49-F238E27FC236}">
                <a16:creationId xmlns:a16="http://schemas.microsoft.com/office/drawing/2014/main" id="{1E62AD46-4D79-D56A-B7F5-5E01C7EB09DA}"/>
              </a:ext>
            </a:extLst>
          </p:cNvPr>
          <p:cNvGrpSpPr/>
          <p:nvPr/>
        </p:nvGrpSpPr>
        <p:grpSpPr>
          <a:xfrm>
            <a:off x="3087178" y="3459897"/>
            <a:ext cx="204282" cy="256931"/>
            <a:chOff x="3087178" y="3459897"/>
            <a:chExt cx="204282" cy="256931"/>
          </a:xfrm>
        </p:grpSpPr>
        <p:sp>
          <p:nvSpPr>
            <p:cNvPr id="1111" name="Oval 1110">
              <a:extLst>
                <a:ext uri="{FF2B5EF4-FFF2-40B4-BE49-F238E27FC236}">
                  <a16:creationId xmlns:a16="http://schemas.microsoft.com/office/drawing/2014/main" id="{EDBCB5F1-24EA-1F15-CE90-0AC18FF0F88B}"/>
                </a:ext>
              </a:extLst>
            </p:cNvPr>
            <p:cNvSpPr/>
            <p:nvPr/>
          </p:nvSpPr>
          <p:spPr>
            <a:xfrm>
              <a:off x="3213991" y="362945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Oval 1130">
              <a:extLst>
                <a:ext uri="{FF2B5EF4-FFF2-40B4-BE49-F238E27FC236}">
                  <a16:creationId xmlns:a16="http://schemas.microsoft.com/office/drawing/2014/main" id="{3496B96C-1488-E26C-3374-3FB3EC8B25D8}"/>
                </a:ext>
              </a:extLst>
            </p:cNvPr>
            <p:cNvSpPr/>
            <p:nvPr/>
          </p:nvSpPr>
          <p:spPr>
            <a:xfrm>
              <a:off x="3149553" y="366809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Oval 1170">
              <a:extLst>
                <a:ext uri="{FF2B5EF4-FFF2-40B4-BE49-F238E27FC236}">
                  <a16:creationId xmlns:a16="http://schemas.microsoft.com/office/drawing/2014/main" id="{A36E5219-B6A7-C70D-900A-1BD6F72FA2B3}"/>
                </a:ext>
              </a:extLst>
            </p:cNvPr>
            <p:cNvSpPr/>
            <p:nvPr/>
          </p:nvSpPr>
          <p:spPr>
            <a:xfrm>
              <a:off x="3143627" y="357278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Oval 1109">
              <a:extLst>
                <a:ext uri="{FF2B5EF4-FFF2-40B4-BE49-F238E27FC236}">
                  <a16:creationId xmlns:a16="http://schemas.microsoft.com/office/drawing/2014/main" id="{D2EEE69D-66C0-5D60-35BE-4621440F7919}"/>
                </a:ext>
              </a:extLst>
            </p:cNvPr>
            <p:cNvSpPr/>
            <p:nvPr/>
          </p:nvSpPr>
          <p:spPr>
            <a:xfrm>
              <a:off x="3151616" y="3459897"/>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Oval 1129">
              <a:extLst>
                <a:ext uri="{FF2B5EF4-FFF2-40B4-BE49-F238E27FC236}">
                  <a16:creationId xmlns:a16="http://schemas.microsoft.com/office/drawing/2014/main" id="{3E2F1A85-0352-5F03-A9FC-8D5AF38A1168}"/>
                </a:ext>
              </a:extLst>
            </p:cNvPr>
            <p:cNvSpPr/>
            <p:nvPr/>
          </p:nvSpPr>
          <p:spPr>
            <a:xfrm>
              <a:off x="3087178" y="3498533"/>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1" name="Oval 1190">
              <a:extLst>
                <a:ext uri="{FF2B5EF4-FFF2-40B4-BE49-F238E27FC236}">
                  <a16:creationId xmlns:a16="http://schemas.microsoft.com/office/drawing/2014/main" id="{4E2D4EEE-0FF7-B292-EB52-FF2E122AF020}"/>
                </a:ext>
              </a:extLst>
            </p:cNvPr>
            <p:cNvSpPr/>
            <p:nvPr/>
          </p:nvSpPr>
          <p:spPr>
            <a:xfrm>
              <a:off x="3245741" y="347954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3" name="Group 1212">
            <a:extLst>
              <a:ext uri="{FF2B5EF4-FFF2-40B4-BE49-F238E27FC236}">
                <a16:creationId xmlns:a16="http://schemas.microsoft.com/office/drawing/2014/main" id="{A999947E-EF6F-D75D-4B5E-1C516F07A283}"/>
              </a:ext>
            </a:extLst>
          </p:cNvPr>
          <p:cNvGrpSpPr/>
          <p:nvPr/>
        </p:nvGrpSpPr>
        <p:grpSpPr>
          <a:xfrm>
            <a:off x="1005818" y="2122526"/>
            <a:ext cx="2454430" cy="1757362"/>
            <a:chOff x="1152525" y="1528763"/>
            <a:chExt cx="2454430" cy="1757362"/>
          </a:xfrm>
        </p:grpSpPr>
        <p:grpSp>
          <p:nvGrpSpPr>
            <p:cNvPr id="1214" name="Group 1213">
              <a:extLst>
                <a:ext uri="{FF2B5EF4-FFF2-40B4-BE49-F238E27FC236}">
                  <a16:creationId xmlns:a16="http://schemas.microsoft.com/office/drawing/2014/main" id="{CB97CF3D-89A6-3F9C-2562-8BE025401904}"/>
                </a:ext>
              </a:extLst>
            </p:cNvPr>
            <p:cNvGrpSpPr/>
            <p:nvPr/>
          </p:nvGrpSpPr>
          <p:grpSpPr>
            <a:xfrm>
              <a:off x="1152525" y="1528763"/>
              <a:ext cx="2454430" cy="1757362"/>
              <a:chOff x="1082675" y="1528763"/>
              <a:chExt cx="2454430" cy="1757362"/>
            </a:xfrm>
          </p:grpSpPr>
          <p:cxnSp>
            <p:nvCxnSpPr>
              <p:cNvPr id="1315" name="Straight Arrow Connector 1314">
                <a:extLst>
                  <a:ext uri="{FF2B5EF4-FFF2-40B4-BE49-F238E27FC236}">
                    <a16:creationId xmlns:a16="http://schemas.microsoft.com/office/drawing/2014/main" id="{E8F017A4-BF29-4A7A-C7CC-F60B6584BC93}"/>
                  </a:ext>
                </a:extLst>
              </p:cNvPr>
              <p:cNvCxnSpPr>
                <a:cxnSpLocks/>
              </p:cNvCxnSpPr>
              <p:nvPr/>
            </p:nvCxnSpPr>
            <p:spPr>
              <a:xfrm flipV="1">
                <a:off x="1095375" y="1528763"/>
                <a:ext cx="0" cy="17573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6" name="Straight Arrow Connector 1315">
                <a:extLst>
                  <a:ext uri="{FF2B5EF4-FFF2-40B4-BE49-F238E27FC236}">
                    <a16:creationId xmlns:a16="http://schemas.microsoft.com/office/drawing/2014/main" id="{D3D5BCCE-DF09-6CC8-B489-C3E3971BF4AB}"/>
                  </a:ext>
                </a:extLst>
              </p:cNvPr>
              <p:cNvCxnSpPr>
                <a:cxnSpLocks/>
              </p:cNvCxnSpPr>
              <p:nvPr/>
            </p:nvCxnSpPr>
            <p:spPr>
              <a:xfrm>
                <a:off x="1082675" y="3279775"/>
                <a:ext cx="245443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15" name="Oval 1214">
              <a:extLst>
                <a:ext uri="{FF2B5EF4-FFF2-40B4-BE49-F238E27FC236}">
                  <a16:creationId xmlns:a16="http://schemas.microsoft.com/office/drawing/2014/main" id="{27C5C4F9-E0DB-779C-9BD7-5550E5CA8B89}"/>
                </a:ext>
              </a:extLst>
            </p:cNvPr>
            <p:cNvSpPr/>
            <p:nvPr/>
          </p:nvSpPr>
          <p:spPr>
            <a:xfrm>
              <a:off x="1466873" y="2924947"/>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6" name="Oval 1215">
              <a:extLst>
                <a:ext uri="{FF2B5EF4-FFF2-40B4-BE49-F238E27FC236}">
                  <a16:creationId xmlns:a16="http://schemas.microsoft.com/office/drawing/2014/main" id="{091C7F3E-95A3-5B05-6523-C54B242E0310}"/>
                </a:ext>
              </a:extLst>
            </p:cNvPr>
            <p:cNvSpPr/>
            <p:nvPr/>
          </p:nvSpPr>
          <p:spPr>
            <a:xfrm>
              <a:off x="1657373" y="303569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Oval 1216">
              <a:extLst>
                <a:ext uri="{FF2B5EF4-FFF2-40B4-BE49-F238E27FC236}">
                  <a16:creationId xmlns:a16="http://schemas.microsoft.com/office/drawing/2014/main" id="{E742F615-1F77-39F7-F6D5-4F2BE82F8B4D}"/>
                </a:ext>
              </a:extLst>
            </p:cNvPr>
            <p:cNvSpPr/>
            <p:nvPr/>
          </p:nvSpPr>
          <p:spPr>
            <a:xfrm>
              <a:off x="1784072" y="289050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Oval 1217">
              <a:extLst>
                <a:ext uri="{FF2B5EF4-FFF2-40B4-BE49-F238E27FC236}">
                  <a16:creationId xmlns:a16="http://schemas.microsoft.com/office/drawing/2014/main" id="{A81B9BE3-0017-F1CD-A14D-66E49E5E9E64}"/>
                </a:ext>
              </a:extLst>
            </p:cNvPr>
            <p:cNvSpPr/>
            <p:nvPr/>
          </p:nvSpPr>
          <p:spPr>
            <a:xfrm>
              <a:off x="1900518" y="255428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Oval 1218">
              <a:extLst>
                <a:ext uri="{FF2B5EF4-FFF2-40B4-BE49-F238E27FC236}">
                  <a16:creationId xmlns:a16="http://schemas.microsoft.com/office/drawing/2014/main" id="{9138544C-B3FE-25A6-B090-A8712F61034F}"/>
                </a:ext>
              </a:extLst>
            </p:cNvPr>
            <p:cNvSpPr/>
            <p:nvPr/>
          </p:nvSpPr>
          <p:spPr>
            <a:xfrm>
              <a:off x="1991006" y="194914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0" name="Oval 1219">
              <a:extLst>
                <a:ext uri="{FF2B5EF4-FFF2-40B4-BE49-F238E27FC236}">
                  <a16:creationId xmlns:a16="http://schemas.microsoft.com/office/drawing/2014/main" id="{65F46862-F7DD-4F54-B71F-4DFC25E4A4AD}"/>
                </a:ext>
              </a:extLst>
            </p:cNvPr>
            <p:cNvSpPr/>
            <p:nvPr/>
          </p:nvSpPr>
          <p:spPr>
            <a:xfrm>
              <a:off x="2103055" y="216815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1" name="Oval 1220">
              <a:extLst>
                <a:ext uri="{FF2B5EF4-FFF2-40B4-BE49-F238E27FC236}">
                  <a16:creationId xmlns:a16="http://schemas.microsoft.com/office/drawing/2014/main" id="{387265B4-350B-9A57-8971-110A285007B5}"/>
                </a:ext>
              </a:extLst>
            </p:cNvPr>
            <p:cNvSpPr/>
            <p:nvPr/>
          </p:nvSpPr>
          <p:spPr>
            <a:xfrm>
              <a:off x="2138614" y="2664560"/>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2" name="Oval 1221">
              <a:extLst>
                <a:ext uri="{FF2B5EF4-FFF2-40B4-BE49-F238E27FC236}">
                  <a16:creationId xmlns:a16="http://schemas.microsoft.com/office/drawing/2014/main" id="{19830968-A891-E4AC-CF5D-FCFE4795F765}"/>
                </a:ext>
              </a:extLst>
            </p:cNvPr>
            <p:cNvSpPr/>
            <p:nvPr/>
          </p:nvSpPr>
          <p:spPr>
            <a:xfrm>
              <a:off x="2290206" y="292343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3" name="Oval 1222">
              <a:extLst>
                <a:ext uri="{FF2B5EF4-FFF2-40B4-BE49-F238E27FC236}">
                  <a16:creationId xmlns:a16="http://schemas.microsoft.com/office/drawing/2014/main" id="{D43F5F67-0F21-F012-8A4F-B0F9D638D771}"/>
                </a:ext>
              </a:extLst>
            </p:cNvPr>
            <p:cNvSpPr/>
            <p:nvPr/>
          </p:nvSpPr>
          <p:spPr>
            <a:xfrm>
              <a:off x="2442606" y="307583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Oval 1223">
              <a:extLst>
                <a:ext uri="{FF2B5EF4-FFF2-40B4-BE49-F238E27FC236}">
                  <a16:creationId xmlns:a16="http://schemas.microsoft.com/office/drawing/2014/main" id="{809B2A0F-3780-87BF-B714-059465B54D2F}"/>
                </a:ext>
              </a:extLst>
            </p:cNvPr>
            <p:cNvSpPr/>
            <p:nvPr/>
          </p:nvSpPr>
          <p:spPr>
            <a:xfrm>
              <a:off x="2582951" y="297066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Oval 1224">
              <a:extLst>
                <a:ext uri="{FF2B5EF4-FFF2-40B4-BE49-F238E27FC236}">
                  <a16:creationId xmlns:a16="http://schemas.microsoft.com/office/drawing/2014/main" id="{B3B1E115-0C71-D520-0592-ECCC788B9AFE}"/>
                </a:ext>
              </a:extLst>
            </p:cNvPr>
            <p:cNvSpPr/>
            <p:nvPr/>
          </p:nvSpPr>
          <p:spPr>
            <a:xfrm>
              <a:off x="2735351" y="312306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Oval 1225">
              <a:extLst>
                <a:ext uri="{FF2B5EF4-FFF2-40B4-BE49-F238E27FC236}">
                  <a16:creationId xmlns:a16="http://schemas.microsoft.com/office/drawing/2014/main" id="{E16E7661-56FB-7DBE-5E12-290F0459F04C}"/>
                </a:ext>
              </a:extLst>
            </p:cNvPr>
            <p:cNvSpPr/>
            <p:nvPr/>
          </p:nvSpPr>
          <p:spPr>
            <a:xfrm>
              <a:off x="2804576" y="29462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7" name="Oval 1226">
              <a:extLst>
                <a:ext uri="{FF2B5EF4-FFF2-40B4-BE49-F238E27FC236}">
                  <a16:creationId xmlns:a16="http://schemas.microsoft.com/office/drawing/2014/main" id="{2C2D20E3-0FF2-F31D-3437-1BFA6DC855D1}"/>
                </a:ext>
              </a:extLst>
            </p:cNvPr>
            <p:cNvSpPr/>
            <p:nvPr/>
          </p:nvSpPr>
          <p:spPr>
            <a:xfrm>
              <a:off x="2936756" y="289050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 name="Oval 1227">
              <a:extLst>
                <a:ext uri="{FF2B5EF4-FFF2-40B4-BE49-F238E27FC236}">
                  <a16:creationId xmlns:a16="http://schemas.microsoft.com/office/drawing/2014/main" id="{2A2C6F5D-1E78-E149-3B6B-3063B5859E38}"/>
                </a:ext>
              </a:extLst>
            </p:cNvPr>
            <p:cNvSpPr/>
            <p:nvPr/>
          </p:nvSpPr>
          <p:spPr>
            <a:xfrm>
              <a:off x="2976549" y="265075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 name="Oval 1228">
              <a:extLst>
                <a:ext uri="{FF2B5EF4-FFF2-40B4-BE49-F238E27FC236}">
                  <a16:creationId xmlns:a16="http://schemas.microsoft.com/office/drawing/2014/main" id="{CE4D539A-ACC0-FE3A-412A-7E11A31E8C8E}"/>
                </a:ext>
              </a:extLst>
            </p:cNvPr>
            <p:cNvSpPr/>
            <p:nvPr/>
          </p:nvSpPr>
          <p:spPr>
            <a:xfrm>
              <a:off x="3071799" y="24115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Oval 1229">
              <a:extLst>
                <a:ext uri="{FF2B5EF4-FFF2-40B4-BE49-F238E27FC236}">
                  <a16:creationId xmlns:a16="http://schemas.microsoft.com/office/drawing/2014/main" id="{DD641512-FBEA-1B9C-0FAF-2FCFD8C6E478}"/>
                </a:ext>
              </a:extLst>
            </p:cNvPr>
            <p:cNvSpPr/>
            <p:nvPr/>
          </p:nvSpPr>
          <p:spPr>
            <a:xfrm>
              <a:off x="3120050" y="22591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Oval 1230">
              <a:extLst>
                <a:ext uri="{FF2B5EF4-FFF2-40B4-BE49-F238E27FC236}">
                  <a16:creationId xmlns:a16="http://schemas.microsoft.com/office/drawing/2014/main" id="{65358CA1-0B87-9407-8FEC-E48C471FE048}"/>
                </a:ext>
              </a:extLst>
            </p:cNvPr>
            <p:cNvSpPr/>
            <p:nvPr/>
          </p:nvSpPr>
          <p:spPr>
            <a:xfrm>
              <a:off x="3177512" y="247577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Oval 1231">
              <a:extLst>
                <a:ext uri="{FF2B5EF4-FFF2-40B4-BE49-F238E27FC236}">
                  <a16:creationId xmlns:a16="http://schemas.microsoft.com/office/drawing/2014/main" id="{E59F8955-0AF8-D617-E794-2905D862F0C1}"/>
                </a:ext>
              </a:extLst>
            </p:cNvPr>
            <p:cNvSpPr/>
            <p:nvPr/>
          </p:nvSpPr>
          <p:spPr>
            <a:xfrm>
              <a:off x="3269890" y="265075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 name="Oval 1232">
              <a:extLst>
                <a:ext uri="{FF2B5EF4-FFF2-40B4-BE49-F238E27FC236}">
                  <a16:creationId xmlns:a16="http://schemas.microsoft.com/office/drawing/2014/main" id="{F6409EBE-BA8D-44D9-788C-8DEC19B27C73}"/>
                </a:ext>
              </a:extLst>
            </p:cNvPr>
            <p:cNvSpPr/>
            <p:nvPr/>
          </p:nvSpPr>
          <p:spPr>
            <a:xfrm>
              <a:off x="3301498" y="286613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Oval 1233">
              <a:extLst>
                <a:ext uri="{FF2B5EF4-FFF2-40B4-BE49-F238E27FC236}">
                  <a16:creationId xmlns:a16="http://schemas.microsoft.com/office/drawing/2014/main" id="{AA05C3FD-C00D-E5FE-E310-AE754D3AD839}"/>
                </a:ext>
              </a:extLst>
            </p:cNvPr>
            <p:cNvSpPr/>
            <p:nvPr/>
          </p:nvSpPr>
          <p:spPr>
            <a:xfrm>
              <a:off x="3363873" y="303569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 name="Oval 1234">
              <a:extLst>
                <a:ext uri="{FF2B5EF4-FFF2-40B4-BE49-F238E27FC236}">
                  <a16:creationId xmlns:a16="http://schemas.microsoft.com/office/drawing/2014/main" id="{852B3710-24B4-EE44-F099-41EBEB8F7334}"/>
                </a:ext>
              </a:extLst>
            </p:cNvPr>
            <p:cNvSpPr/>
            <p:nvPr/>
          </p:nvSpPr>
          <p:spPr>
            <a:xfrm>
              <a:off x="1402435" y="2963583"/>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 name="Oval 1235">
              <a:extLst>
                <a:ext uri="{FF2B5EF4-FFF2-40B4-BE49-F238E27FC236}">
                  <a16:creationId xmlns:a16="http://schemas.microsoft.com/office/drawing/2014/main" id="{7DFA10CD-8156-28D9-D88E-269CE76C310E}"/>
                </a:ext>
              </a:extLst>
            </p:cNvPr>
            <p:cNvSpPr/>
            <p:nvPr/>
          </p:nvSpPr>
          <p:spPr>
            <a:xfrm>
              <a:off x="1592935" y="307433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Oval 1236">
              <a:extLst>
                <a:ext uri="{FF2B5EF4-FFF2-40B4-BE49-F238E27FC236}">
                  <a16:creationId xmlns:a16="http://schemas.microsoft.com/office/drawing/2014/main" id="{4A9C9F80-C5CC-0899-5365-183A9228F068}"/>
                </a:ext>
              </a:extLst>
            </p:cNvPr>
            <p:cNvSpPr/>
            <p:nvPr/>
          </p:nvSpPr>
          <p:spPr>
            <a:xfrm>
              <a:off x="1719634" y="292913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 name="Oval 1237">
              <a:extLst>
                <a:ext uri="{FF2B5EF4-FFF2-40B4-BE49-F238E27FC236}">
                  <a16:creationId xmlns:a16="http://schemas.microsoft.com/office/drawing/2014/main" id="{DB6913B7-A979-BE11-4BB9-8976CCB41ED9}"/>
                </a:ext>
              </a:extLst>
            </p:cNvPr>
            <p:cNvSpPr/>
            <p:nvPr/>
          </p:nvSpPr>
          <p:spPr>
            <a:xfrm>
              <a:off x="1836080" y="259291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 name="Oval 1238">
              <a:extLst>
                <a:ext uri="{FF2B5EF4-FFF2-40B4-BE49-F238E27FC236}">
                  <a16:creationId xmlns:a16="http://schemas.microsoft.com/office/drawing/2014/main" id="{B7CB7B8A-D836-D1CF-9DDD-D43EF92D381E}"/>
                </a:ext>
              </a:extLst>
            </p:cNvPr>
            <p:cNvSpPr/>
            <p:nvPr/>
          </p:nvSpPr>
          <p:spPr>
            <a:xfrm>
              <a:off x="1926568" y="198778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 name="Oval 1239">
              <a:extLst>
                <a:ext uri="{FF2B5EF4-FFF2-40B4-BE49-F238E27FC236}">
                  <a16:creationId xmlns:a16="http://schemas.microsoft.com/office/drawing/2014/main" id="{0FEDB2A5-1498-6A0D-6003-7913C202A211}"/>
                </a:ext>
              </a:extLst>
            </p:cNvPr>
            <p:cNvSpPr/>
            <p:nvPr/>
          </p:nvSpPr>
          <p:spPr>
            <a:xfrm>
              <a:off x="2038617" y="220678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Oval 1240">
              <a:extLst>
                <a:ext uri="{FF2B5EF4-FFF2-40B4-BE49-F238E27FC236}">
                  <a16:creationId xmlns:a16="http://schemas.microsoft.com/office/drawing/2014/main" id="{CFB3721C-8D8A-5988-391E-3FEF90CD1125}"/>
                </a:ext>
              </a:extLst>
            </p:cNvPr>
            <p:cNvSpPr/>
            <p:nvPr/>
          </p:nvSpPr>
          <p:spPr>
            <a:xfrm>
              <a:off x="2074176" y="2703196"/>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Oval 1241">
              <a:extLst>
                <a:ext uri="{FF2B5EF4-FFF2-40B4-BE49-F238E27FC236}">
                  <a16:creationId xmlns:a16="http://schemas.microsoft.com/office/drawing/2014/main" id="{C3CA9B27-8611-D117-0606-05B41FDB2740}"/>
                </a:ext>
              </a:extLst>
            </p:cNvPr>
            <p:cNvSpPr/>
            <p:nvPr/>
          </p:nvSpPr>
          <p:spPr>
            <a:xfrm>
              <a:off x="2225768" y="296207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Oval 1242">
              <a:extLst>
                <a:ext uri="{FF2B5EF4-FFF2-40B4-BE49-F238E27FC236}">
                  <a16:creationId xmlns:a16="http://schemas.microsoft.com/office/drawing/2014/main" id="{DDDD8FCE-60C1-E254-699E-A80DA3684D41}"/>
                </a:ext>
              </a:extLst>
            </p:cNvPr>
            <p:cNvSpPr/>
            <p:nvPr/>
          </p:nvSpPr>
          <p:spPr>
            <a:xfrm>
              <a:off x="2378168" y="311447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Oval 1243">
              <a:extLst>
                <a:ext uri="{FF2B5EF4-FFF2-40B4-BE49-F238E27FC236}">
                  <a16:creationId xmlns:a16="http://schemas.microsoft.com/office/drawing/2014/main" id="{A32EE2D8-82BD-D90D-0097-B8DEFD411486}"/>
                </a:ext>
              </a:extLst>
            </p:cNvPr>
            <p:cNvSpPr/>
            <p:nvPr/>
          </p:nvSpPr>
          <p:spPr>
            <a:xfrm>
              <a:off x="2518513" y="300930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Oval 1244">
              <a:extLst>
                <a:ext uri="{FF2B5EF4-FFF2-40B4-BE49-F238E27FC236}">
                  <a16:creationId xmlns:a16="http://schemas.microsoft.com/office/drawing/2014/main" id="{8EBDA2D3-3900-7886-3BCC-C3EFB9E6D381}"/>
                </a:ext>
              </a:extLst>
            </p:cNvPr>
            <p:cNvSpPr/>
            <p:nvPr/>
          </p:nvSpPr>
          <p:spPr>
            <a:xfrm>
              <a:off x="2670913" y="316170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Oval 1245">
              <a:extLst>
                <a:ext uri="{FF2B5EF4-FFF2-40B4-BE49-F238E27FC236}">
                  <a16:creationId xmlns:a16="http://schemas.microsoft.com/office/drawing/2014/main" id="{3E86F157-930D-DDC5-E68B-0D217C8D305A}"/>
                </a:ext>
              </a:extLst>
            </p:cNvPr>
            <p:cNvSpPr/>
            <p:nvPr/>
          </p:nvSpPr>
          <p:spPr>
            <a:xfrm>
              <a:off x="2740138" y="29849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Oval 1246">
              <a:extLst>
                <a:ext uri="{FF2B5EF4-FFF2-40B4-BE49-F238E27FC236}">
                  <a16:creationId xmlns:a16="http://schemas.microsoft.com/office/drawing/2014/main" id="{1E8C6569-E980-2031-BCD1-1EC96766D36F}"/>
                </a:ext>
              </a:extLst>
            </p:cNvPr>
            <p:cNvSpPr/>
            <p:nvPr/>
          </p:nvSpPr>
          <p:spPr>
            <a:xfrm>
              <a:off x="2872318" y="292913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8" name="Oval 1247">
              <a:extLst>
                <a:ext uri="{FF2B5EF4-FFF2-40B4-BE49-F238E27FC236}">
                  <a16:creationId xmlns:a16="http://schemas.microsoft.com/office/drawing/2014/main" id="{7C6DF533-99C9-3407-FF35-F9BE439621BA}"/>
                </a:ext>
              </a:extLst>
            </p:cNvPr>
            <p:cNvSpPr/>
            <p:nvPr/>
          </p:nvSpPr>
          <p:spPr>
            <a:xfrm>
              <a:off x="2912111" y="268938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Oval 1248">
              <a:extLst>
                <a:ext uri="{FF2B5EF4-FFF2-40B4-BE49-F238E27FC236}">
                  <a16:creationId xmlns:a16="http://schemas.microsoft.com/office/drawing/2014/main" id="{C0783BFB-8B8A-DD84-8C7C-3EC923450773}"/>
                </a:ext>
              </a:extLst>
            </p:cNvPr>
            <p:cNvSpPr/>
            <p:nvPr/>
          </p:nvSpPr>
          <p:spPr>
            <a:xfrm>
              <a:off x="3007361" y="24501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0" name="Oval 1249">
              <a:extLst>
                <a:ext uri="{FF2B5EF4-FFF2-40B4-BE49-F238E27FC236}">
                  <a16:creationId xmlns:a16="http://schemas.microsoft.com/office/drawing/2014/main" id="{1270E55F-5DDD-12D0-C581-211A6D41F255}"/>
                </a:ext>
              </a:extLst>
            </p:cNvPr>
            <p:cNvSpPr/>
            <p:nvPr/>
          </p:nvSpPr>
          <p:spPr>
            <a:xfrm>
              <a:off x="3042912" y="22977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1" name="Oval 1250">
              <a:extLst>
                <a:ext uri="{FF2B5EF4-FFF2-40B4-BE49-F238E27FC236}">
                  <a16:creationId xmlns:a16="http://schemas.microsoft.com/office/drawing/2014/main" id="{434C44F1-8FB4-D215-2E14-08064059F159}"/>
                </a:ext>
              </a:extLst>
            </p:cNvPr>
            <p:cNvSpPr/>
            <p:nvPr/>
          </p:nvSpPr>
          <p:spPr>
            <a:xfrm>
              <a:off x="3113074" y="251440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2" name="Oval 1251">
              <a:extLst>
                <a:ext uri="{FF2B5EF4-FFF2-40B4-BE49-F238E27FC236}">
                  <a16:creationId xmlns:a16="http://schemas.microsoft.com/office/drawing/2014/main" id="{949566E3-1B2A-68BF-DD59-3261939DAE87}"/>
                </a:ext>
              </a:extLst>
            </p:cNvPr>
            <p:cNvSpPr/>
            <p:nvPr/>
          </p:nvSpPr>
          <p:spPr>
            <a:xfrm>
              <a:off x="3205452" y="268938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3" name="Oval 1252">
              <a:extLst>
                <a:ext uri="{FF2B5EF4-FFF2-40B4-BE49-F238E27FC236}">
                  <a16:creationId xmlns:a16="http://schemas.microsoft.com/office/drawing/2014/main" id="{A079CBDB-ABA6-1968-716F-A14B8EEA645A}"/>
                </a:ext>
              </a:extLst>
            </p:cNvPr>
            <p:cNvSpPr/>
            <p:nvPr/>
          </p:nvSpPr>
          <p:spPr>
            <a:xfrm>
              <a:off x="3237060" y="290477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4" name="Oval 1253">
              <a:extLst>
                <a:ext uri="{FF2B5EF4-FFF2-40B4-BE49-F238E27FC236}">
                  <a16:creationId xmlns:a16="http://schemas.microsoft.com/office/drawing/2014/main" id="{603541AC-122C-DFE5-AC9B-E928175C05C4}"/>
                </a:ext>
              </a:extLst>
            </p:cNvPr>
            <p:cNvSpPr/>
            <p:nvPr/>
          </p:nvSpPr>
          <p:spPr>
            <a:xfrm>
              <a:off x="3299435" y="307433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5" name="Oval 1254">
              <a:extLst>
                <a:ext uri="{FF2B5EF4-FFF2-40B4-BE49-F238E27FC236}">
                  <a16:creationId xmlns:a16="http://schemas.microsoft.com/office/drawing/2014/main" id="{D41AEDBF-7A72-4E20-74BE-5E6A475088F1}"/>
                </a:ext>
              </a:extLst>
            </p:cNvPr>
            <p:cNvSpPr/>
            <p:nvPr/>
          </p:nvSpPr>
          <p:spPr>
            <a:xfrm>
              <a:off x="1336573" y="261982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Oval 1255">
              <a:extLst>
                <a:ext uri="{FF2B5EF4-FFF2-40B4-BE49-F238E27FC236}">
                  <a16:creationId xmlns:a16="http://schemas.microsoft.com/office/drawing/2014/main" id="{4CD6932B-D278-AF40-5591-2744010F573F}"/>
                </a:ext>
              </a:extLst>
            </p:cNvPr>
            <p:cNvSpPr/>
            <p:nvPr/>
          </p:nvSpPr>
          <p:spPr>
            <a:xfrm>
              <a:off x="1641373" y="295918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7" name="Oval 1256">
              <a:extLst>
                <a:ext uri="{FF2B5EF4-FFF2-40B4-BE49-F238E27FC236}">
                  <a16:creationId xmlns:a16="http://schemas.microsoft.com/office/drawing/2014/main" id="{517AB485-2A0B-138D-516E-021EA972E648}"/>
                </a:ext>
              </a:extLst>
            </p:cNvPr>
            <p:cNvSpPr/>
            <p:nvPr/>
          </p:nvSpPr>
          <p:spPr>
            <a:xfrm>
              <a:off x="1780772" y="258538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8" name="Oval 1257">
              <a:extLst>
                <a:ext uri="{FF2B5EF4-FFF2-40B4-BE49-F238E27FC236}">
                  <a16:creationId xmlns:a16="http://schemas.microsoft.com/office/drawing/2014/main" id="{5026B9BF-6293-37CB-CCC0-DDBC58D0CBB3}"/>
                </a:ext>
              </a:extLst>
            </p:cNvPr>
            <p:cNvSpPr/>
            <p:nvPr/>
          </p:nvSpPr>
          <p:spPr>
            <a:xfrm>
              <a:off x="1917859" y="225868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 name="Oval 1258">
              <a:extLst>
                <a:ext uri="{FF2B5EF4-FFF2-40B4-BE49-F238E27FC236}">
                  <a16:creationId xmlns:a16="http://schemas.microsoft.com/office/drawing/2014/main" id="{23CEAAA5-9F7F-6DB5-C811-FE3F98C7743A}"/>
                </a:ext>
              </a:extLst>
            </p:cNvPr>
            <p:cNvSpPr/>
            <p:nvPr/>
          </p:nvSpPr>
          <p:spPr>
            <a:xfrm>
              <a:off x="1975006" y="164403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0" name="Oval 1259">
              <a:extLst>
                <a:ext uri="{FF2B5EF4-FFF2-40B4-BE49-F238E27FC236}">
                  <a16:creationId xmlns:a16="http://schemas.microsoft.com/office/drawing/2014/main" id="{8B894424-5B36-9A0F-4789-40F0B81583E0}"/>
                </a:ext>
              </a:extLst>
            </p:cNvPr>
            <p:cNvSpPr/>
            <p:nvPr/>
          </p:nvSpPr>
          <p:spPr>
            <a:xfrm>
              <a:off x="2087055" y="186303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Oval 1260">
              <a:extLst>
                <a:ext uri="{FF2B5EF4-FFF2-40B4-BE49-F238E27FC236}">
                  <a16:creationId xmlns:a16="http://schemas.microsoft.com/office/drawing/2014/main" id="{62A2DD60-AB26-8D23-E75C-BF86B48144CC}"/>
                </a:ext>
              </a:extLst>
            </p:cNvPr>
            <p:cNvSpPr/>
            <p:nvPr/>
          </p:nvSpPr>
          <p:spPr>
            <a:xfrm>
              <a:off x="2109914" y="235944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Oval 1261">
              <a:extLst>
                <a:ext uri="{FF2B5EF4-FFF2-40B4-BE49-F238E27FC236}">
                  <a16:creationId xmlns:a16="http://schemas.microsoft.com/office/drawing/2014/main" id="{9FACCB7C-9FFD-B643-ED74-4BB7FCA8B915}"/>
                </a:ext>
              </a:extLst>
            </p:cNvPr>
            <p:cNvSpPr/>
            <p:nvPr/>
          </p:nvSpPr>
          <p:spPr>
            <a:xfrm>
              <a:off x="2255156" y="266911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Oval 1262">
              <a:extLst>
                <a:ext uri="{FF2B5EF4-FFF2-40B4-BE49-F238E27FC236}">
                  <a16:creationId xmlns:a16="http://schemas.microsoft.com/office/drawing/2014/main" id="{F05735EE-6B71-3AFF-4511-D6756C8432CF}"/>
                </a:ext>
              </a:extLst>
            </p:cNvPr>
            <p:cNvSpPr/>
            <p:nvPr/>
          </p:nvSpPr>
          <p:spPr>
            <a:xfrm>
              <a:off x="2426606" y="293581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4" name="Oval 1263">
              <a:extLst>
                <a:ext uri="{FF2B5EF4-FFF2-40B4-BE49-F238E27FC236}">
                  <a16:creationId xmlns:a16="http://schemas.microsoft.com/office/drawing/2014/main" id="{15112287-3595-015E-ED60-1B0FBC890185}"/>
                </a:ext>
              </a:extLst>
            </p:cNvPr>
            <p:cNvSpPr/>
            <p:nvPr/>
          </p:nvSpPr>
          <p:spPr>
            <a:xfrm>
              <a:off x="2566951" y="266554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5" name="Oval 1264">
              <a:extLst>
                <a:ext uri="{FF2B5EF4-FFF2-40B4-BE49-F238E27FC236}">
                  <a16:creationId xmlns:a16="http://schemas.microsoft.com/office/drawing/2014/main" id="{7DDDF9C4-3081-03A1-4CA1-430FACC7B005}"/>
                </a:ext>
              </a:extLst>
            </p:cNvPr>
            <p:cNvSpPr/>
            <p:nvPr/>
          </p:nvSpPr>
          <p:spPr>
            <a:xfrm>
              <a:off x="2719351" y="284017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6" name="Oval 1265">
              <a:extLst>
                <a:ext uri="{FF2B5EF4-FFF2-40B4-BE49-F238E27FC236}">
                  <a16:creationId xmlns:a16="http://schemas.microsoft.com/office/drawing/2014/main" id="{FD851625-901D-BE7B-CF41-961BAADBBAB9}"/>
                </a:ext>
              </a:extLst>
            </p:cNvPr>
            <p:cNvSpPr/>
            <p:nvPr/>
          </p:nvSpPr>
          <p:spPr>
            <a:xfrm>
              <a:off x="2788576" y="26411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Oval 1266">
              <a:extLst>
                <a:ext uri="{FF2B5EF4-FFF2-40B4-BE49-F238E27FC236}">
                  <a16:creationId xmlns:a16="http://schemas.microsoft.com/office/drawing/2014/main" id="{3CC5B41B-85B6-6F11-6708-94B6DE6FFA86}"/>
                </a:ext>
              </a:extLst>
            </p:cNvPr>
            <p:cNvSpPr/>
            <p:nvPr/>
          </p:nvSpPr>
          <p:spPr>
            <a:xfrm>
              <a:off x="2920756" y="258538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Oval 1267">
              <a:extLst>
                <a:ext uri="{FF2B5EF4-FFF2-40B4-BE49-F238E27FC236}">
                  <a16:creationId xmlns:a16="http://schemas.microsoft.com/office/drawing/2014/main" id="{943EA2BC-1D63-8D42-9FB5-89DAB3E352B3}"/>
                </a:ext>
              </a:extLst>
            </p:cNvPr>
            <p:cNvSpPr/>
            <p:nvPr/>
          </p:nvSpPr>
          <p:spPr>
            <a:xfrm>
              <a:off x="2960549" y="234563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Oval 1268">
              <a:extLst>
                <a:ext uri="{FF2B5EF4-FFF2-40B4-BE49-F238E27FC236}">
                  <a16:creationId xmlns:a16="http://schemas.microsoft.com/office/drawing/2014/main" id="{C9D1902A-781F-0EFD-6628-A15E93949ED7}"/>
                </a:ext>
              </a:extLst>
            </p:cNvPr>
            <p:cNvSpPr/>
            <p:nvPr/>
          </p:nvSpPr>
          <p:spPr>
            <a:xfrm>
              <a:off x="3055799" y="210640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0" name="Oval 1269">
              <a:extLst>
                <a:ext uri="{FF2B5EF4-FFF2-40B4-BE49-F238E27FC236}">
                  <a16:creationId xmlns:a16="http://schemas.microsoft.com/office/drawing/2014/main" id="{5D5292D9-740D-9C76-661E-B297617ACE90}"/>
                </a:ext>
              </a:extLst>
            </p:cNvPr>
            <p:cNvSpPr/>
            <p:nvPr/>
          </p:nvSpPr>
          <p:spPr>
            <a:xfrm>
              <a:off x="3104050" y="21349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1" name="Oval 1270">
              <a:extLst>
                <a:ext uri="{FF2B5EF4-FFF2-40B4-BE49-F238E27FC236}">
                  <a16:creationId xmlns:a16="http://schemas.microsoft.com/office/drawing/2014/main" id="{8C0E0BE9-6617-F3AA-14AF-CD5E4A3CD364}"/>
                </a:ext>
              </a:extLst>
            </p:cNvPr>
            <p:cNvSpPr/>
            <p:nvPr/>
          </p:nvSpPr>
          <p:spPr>
            <a:xfrm>
              <a:off x="3161512" y="230082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2" name="Oval 1271">
              <a:extLst>
                <a:ext uri="{FF2B5EF4-FFF2-40B4-BE49-F238E27FC236}">
                  <a16:creationId xmlns:a16="http://schemas.microsoft.com/office/drawing/2014/main" id="{09A9C1B3-65AE-D3AC-3F6A-FE09295D9530}"/>
                </a:ext>
              </a:extLst>
            </p:cNvPr>
            <p:cNvSpPr/>
            <p:nvPr/>
          </p:nvSpPr>
          <p:spPr>
            <a:xfrm>
              <a:off x="3253890" y="236468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3" name="Oval 1272">
              <a:extLst>
                <a:ext uri="{FF2B5EF4-FFF2-40B4-BE49-F238E27FC236}">
                  <a16:creationId xmlns:a16="http://schemas.microsoft.com/office/drawing/2014/main" id="{2E84E294-3491-997E-3325-100FB4F5EC4D}"/>
                </a:ext>
              </a:extLst>
            </p:cNvPr>
            <p:cNvSpPr/>
            <p:nvPr/>
          </p:nvSpPr>
          <p:spPr>
            <a:xfrm>
              <a:off x="3285498" y="256101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 name="Oval 1273">
              <a:extLst>
                <a:ext uri="{FF2B5EF4-FFF2-40B4-BE49-F238E27FC236}">
                  <a16:creationId xmlns:a16="http://schemas.microsoft.com/office/drawing/2014/main" id="{27FDEC50-C186-615B-CE99-B7C822670F9A}"/>
                </a:ext>
              </a:extLst>
            </p:cNvPr>
            <p:cNvSpPr/>
            <p:nvPr/>
          </p:nvSpPr>
          <p:spPr>
            <a:xfrm>
              <a:off x="3347873" y="273057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5" name="Oval 1274">
              <a:extLst>
                <a:ext uri="{FF2B5EF4-FFF2-40B4-BE49-F238E27FC236}">
                  <a16:creationId xmlns:a16="http://schemas.microsoft.com/office/drawing/2014/main" id="{386C6D31-AA05-098A-E989-EB853660138F}"/>
                </a:ext>
              </a:extLst>
            </p:cNvPr>
            <p:cNvSpPr/>
            <p:nvPr/>
          </p:nvSpPr>
          <p:spPr>
            <a:xfrm>
              <a:off x="1396509" y="2868277"/>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6" name="Oval 1275">
              <a:extLst>
                <a:ext uri="{FF2B5EF4-FFF2-40B4-BE49-F238E27FC236}">
                  <a16:creationId xmlns:a16="http://schemas.microsoft.com/office/drawing/2014/main" id="{D020AF6B-07A5-07D1-7A62-BEAA886F136B}"/>
                </a:ext>
              </a:extLst>
            </p:cNvPr>
            <p:cNvSpPr/>
            <p:nvPr/>
          </p:nvSpPr>
          <p:spPr>
            <a:xfrm>
              <a:off x="1587009" y="297902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7" name="Oval 1276">
              <a:extLst>
                <a:ext uri="{FF2B5EF4-FFF2-40B4-BE49-F238E27FC236}">
                  <a16:creationId xmlns:a16="http://schemas.microsoft.com/office/drawing/2014/main" id="{042017E5-E0FB-D8D2-BCCF-CD6380741523}"/>
                </a:ext>
              </a:extLst>
            </p:cNvPr>
            <p:cNvSpPr/>
            <p:nvPr/>
          </p:nvSpPr>
          <p:spPr>
            <a:xfrm>
              <a:off x="1713708" y="283383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8" name="Oval 1277">
              <a:extLst>
                <a:ext uri="{FF2B5EF4-FFF2-40B4-BE49-F238E27FC236}">
                  <a16:creationId xmlns:a16="http://schemas.microsoft.com/office/drawing/2014/main" id="{17C3EB35-AFA8-1B4B-95AB-C0B11D4526BA}"/>
                </a:ext>
              </a:extLst>
            </p:cNvPr>
            <p:cNvSpPr/>
            <p:nvPr/>
          </p:nvSpPr>
          <p:spPr>
            <a:xfrm>
              <a:off x="1830154" y="249761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Oval 1278">
              <a:extLst>
                <a:ext uri="{FF2B5EF4-FFF2-40B4-BE49-F238E27FC236}">
                  <a16:creationId xmlns:a16="http://schemas.microsoft.com/office/drawing/2014/main" id="{2F07496F-ECDD-998E-4BD6-5A6BEAC0F40E}"/>
                </a:ext>
              </a:extLst>
            </p:cNvPr>
            <p:cNvSpPr/>
            <p:nvPr/>
          </p:nvSpPr>
          <p:spPr>
            <a:xfrm>
              <a:off x="1920642" y="189247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Oval 1279">
              <a:extLst>
                <a:ext uri="{FF2B5EF4-FFF2-40B4-BE49-F238E27FC236}">
                  <a16:creationId xmlns:a16="http://schemas.microsoft.com/office/drawing/2014/main" id="{970D2BD7-20CA-27B9-0FB1-0A872D63082D}"/>
                </a:ext>
              </a:extLst>
            </p:cNvPr>
            <p:cNvSpPr/>
            <p:nvPr/>
          </p:nvSpPr>
          <p:spPr>
            <a:xfrm>
              <a:off x="2032691" y="211148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Oval 1280">
              <a:extLst>
                <a:ext uri="{FF2B5EF4-FFF2-40B4-BE49-F238E27FC236}">
                  <a16:creationId xmlns:a16="http://schemas.microsoft.com/office/drawing/2014/main" id="{8C50F78E-461C-FDCC-790C-97F746128BC5}"/>
                </a:ext>
              </a:extLst>
            </p:cNvPr>
            <p:cNvSpPr/>
            <p:nvPr/>
          </p:nvSpPr>
          <p:spPr>
            <a:xfrm>
              <a:off x="2068250" y="2607890"/>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Oval 1281">
              <a:extLst>
                <a:ext uri="{FF2B5EF4-FFF2-40B4-BE49-F238E27FC236}">
                  <a16:creationId xmlns:a16="http://schemas.microsoft.com/office/drawing/2014/main" id="{84A34D2B-73B7-D521-CF14-5356676A032D}"/>
                </a:ext>
              </a:extLst>
            </p:cNvPr>
            <p:cNvSpPr/>
            <p:nvPr/>
          </p:nvSpPr>
          <p:spPr>
            <a:xfrm>
              <a:off x="2219842" y="286676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3" name="Oval 1282">
              <a:extLst>
                <a:ext uri="{FF2B5EF4-FFF2-40B4-BE49-F238E27FC236}">
                  <a16:creationId xmlns:a16="http://schemas.microsoft.com/office/drawing/2014/main" id="{2F59A784-139E-FCEE-7473-7A6F8F206B2E}"/>
                </a:ext>
              </a:extLst>
            </p:cNvPr>
            <p:cNvSpPr/>
            <p:nvPr/>
          </p:nvSpPr>
          <p:spPr>
            <a:xfrm>
              <a:off x="2372242" y="301916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Oval 1283">
              <a:extLst>
                <a:ext uri="{FF2B5EF4-FFF2-40B4-BE49-F238E27FC236}">
                  <a16:creationId xmlns:a16="http://schemas.microsoft.com/office/drawing/2014/main" id="{0E9DBB8C-ED2C-19D5-AA6C-15A1B7EB0338}"/>
                </a:ext>
              </a:extLst>
            </p:cNvPr>
            <p:cNvSpPr/>
            <p:nvPr/>
          </p:nvSpPr>
          <p:spPr>
            <a:xfrm>
              <a:off x="2512587" y="291399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Oval 1284">
              <a:extLst>
                <a:ext uri="{FF2B5EF4-FFF2-40B4-BE49-F238E27FC236}">
                  <a16:creationId xmlns:a16="http://schemas.microsoft.com/office/drawing/2014/main" id="{409C6618-A325-FD9F-6426-8A07A100DBBD}"/>
                </a:ext>
              </a:extLst>
            </p:cNvPr>
            <p:cNvSpPr/>
            <p:nvPr/>
          </p:nvSpPr>
          <p:spPr>
            <a:xfrm>
              <a:off x="2684037" y="306639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Oval 1285">
              <a:extLst>
                <a:ext uri="{FF2B5EF4-FFF2-40B4-BE49-F238E27FC236}">
                  <a16:creationId xmlns:a16="http://schemas.microsoft.com/office/drawing/2014/main" id="{B71D2CB4-67EB-354C-7B4B-6149B61E0BDA}"/>
                </a:ext>
              </a:extLst>
            </p:cNvPr>
            <p:cNvSpPr/>
            <p:nvPr/>
          </p:nvSpPr>
          <p:spPr>
            <a:xfrm>
              <a:off x="2734212" y="28896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Oval 1286">
              <a:extLst>
                <a:ext uri="{FF2B5EF4-FFF2-40B4-BE49-F238E27FC236}">
                  <a16:creationId xmlns:a16="http://schemas.microsoft.com/office/drawing/2014/main" id="{2FA1802A-72D6-A923-AF3C-7FA875BEF3DE}"/>
                </a:ext>
              </a:extLst>
            </p:cNvPr>
            <p:cNvSpPr/>
            <p:nvPr/>
          </p:nvSpPr>
          <p:spPr>
            <a:xfrm>
              <a:off x="2866392" y="283383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Oval 1287">
              <a:extLst>
                <a:ext uri="{FF2B5EF4-FFF2-40B4-BE49-F238E27FC236}">
                  <a16:creationId xmlns:a16="http://schemas.microsoft.com/office/drawing/2014/main" id="{CBF2FB45-D1BB-25CE-4860-FAAE60BD2B8A}"/>
                </a:ext>
              </a:extLst>
            </p:cNvPr>
            <p:cNvSpPr/>
            <p:nvPr/>
          </p:nvSpPr>
          <p:spPr>
            <a:xfrm>
              <a:off x="2906185" y="259408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Oval 1288">
              <a:extLst>
                <a:ext uri="{FF2B5EF4-FFF2-40B4-BE49-F238E27FC236}">
                  <a16:creationId xmlns:a16="http://schemas.microsoft.com/office/drawing/2014/main" id="{279A1620-3A11-B834-AD65-664536A897B5}"/>
                </a:ext>
              </a:extLst>
            </p:cNvPr>
            <p:cNvSpPr/>
            <p:nvPr/>
          </p:nvSpPr>
          <p:spPr>
            <a:xfrm>
              <a:off x="3001435" y="220880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Oval 1289">
              <a:extLst>
                <a:ext uri="{FF2B5EF4-FFF2-40B4-BE49-F238E27FC236}">
                  <a16:creationId xmlns:a16="http://schemas.microsoft.com/office/drawing/2014/main" id="{C6AB9214-2D62-D1C0-A724-12ACC5DD11C8}"/>
                </a:ext>
              </a:extLst>
            </p:cNvPr>
            <p:cNvSpPr/>
            <p:nvPr/>
          </p:nvSpPr>
          <p:spPr>
            <a:xfrm>
              <a:off x="3049686" y="189130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Oval 1290">
              <a:extLst>
                <a:ext uri="{FF2B5EF4-FFF2-40B4-BE49-F238E27FC236}">
                  <a16:creationId xmlns:a16="http://schemas.microsoft.com/office/drawing/2014/main" id="{D8E419AD-555A-E676-634B-45E81629C0C0}"/>
                </a:ext>
              </a:extLst>
            </p:cNvPr>
            <p:cNvSpPr/>
            <p:nvPr/>
          </p:nvSpPr>
          <p:spPr>
            <a:xfrm>
              <a:off x="3123023" y="236830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Oval 1291">
              <a:extLst>
                <a:ext uri="{FF2B5EF4-FFF2-40B4-BE49-F238E27FC236}">
                  <a16:creationId xmlns:a16="http://schemas.microsoft.com/office/drawing/2014/main" id="{CFC40B62-8E07-52B2-62A4-77ABDE1CF5D2}"/>
                </a:ext>
              </a:extLst>
            </p:cNvPr>
            <p:cNvSpPr/>
            <p:nvPr/>
          </p:nvSpPr>
          <p:spPr>
            <a:xfrm>
              <a:off x="3199526" y="259408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3" name="Oval 1292">
              <a:extLst>
                <a:ext uri="{FF2B5EF4-FFF2-40B4-BE49-F238E27FC236}">
                  <a16:creationId xmlns:a16="http://schemas.microsoft.com/office/drawing/2014/main" id="{107CD4D0-C4B9-D1A2-3074-F5C8FBA7AF4F}"/>
                </a:ext>
              </a:extLst>
            </p:cNvPr>
            <p:cNvSpPr/>
            <p:nvPr/>
          </p:nvSpPr>
          <p:spPr>
            <a:xfrm>
              <a:off x="3231134" y="280946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4" name="Oval 1293">
              <a:extLst>
                <a:ext uri="{FF2B5EF4-FFF2-40B4-BE49-F238E27FC236}">
                  <a16:creationId xmlns:a16="http://schemas.microsoft.com/office/drawing/2014/main" id="{77587152-F146-9152-87BD-35D98337A980}"/>
                </a:ext>
              </a:extLst>
            </p:cNvPr>
            <p:cNvSpPr/>
            <p:nvPr/>
          </p:nvSpPr>
          <p:spPr>
            <a:xfrm>
              <a:off x="3293509" y="297902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5" name="Oval 1294">
              <a:extLst>
                <a:ext uri="{FF2B5EF4-FFF2-40B4-BE49-F238E27FC236}">
                  <a16:creationId xmlns:a16="http://schemas.microsoft.com/office/drawing/2014/main" id="{AE12E181-6390-02B5-2B74-43BC0EF92C65}"/>
                </a:ext>
              </a:extLst>
            </p:cNvPr>
            <p:cNvSpPr/>
            <p:nvPr/>
          </p:nvSpPr>
          <p:spPr>
            <a:xfrm>
              <a:off x="1498623" y="2775036"/>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6" name="Oval 1295">
              <a:extLst>
                <a:ext uri="{FF2B5EF4-FFF2-40B4-BE49-F238E27FC236}">
                  <a16:creationId xmlns:a16="http://schemas.microsoft.com/office/drawing/2014/main" id="{0B39769B-B86F-AD52-5538-EEF5F8AEA7A3}"/>
                </a:ext>
              </a:extLst>
            </p:cNvPr>
            <p:cNvSpPr/>
            <p:nvPr/>
          </p:nvSpPr>
          <p:spPr>
            <a:xfrm>
              <a:off x="1689123" y="288578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7" name="Oval 1296">
              <a:extLst>
                <a:ext uri="{FF2B5EF4-FFF2-40B4-BE49-F238E27FC236}">
                  <a16:creationId xmlns:a16="http://schemas.microsoft.com/office/drawing/2014/main" id="{9CC0242D-CEA4-9C48-7F82-9B3AD7D130A4}"/>
                </a:ext>
              </a:extLst>
            </p:cNvPr>
            <p:cNvSpPr/>
            <p:nvPr/>
          </p:nvSpPr>
          <p:spPr>
            <a:xfrm>
              <a:off x="1815822" y="274059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8" name="Oval 1297">
              <a:extLst>
                <a:ext uri="{FF2B5EF4-FFF2-40B4-BE49-F238E27FC236}">
                  <a16:creationId xmlns:a16="http://schemas.microsoft.com/office/drawing/2014/main" id="{332AA209-B387-BB8E-64BC-B8267248FAD2}"/>
                </a:ext>
              </a:extLst>
            </p:cNvPr>
            <p:cNvSpPr/>
            <p:nvPr/>
          </p:nvSpPr>
          <p:spPr>
            <a:xfrm>
              <a:off x="1932268" y="240437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Oval 1298">
              <a:extLst>
                <a:ext uri="{FF2B5EF4-FFF2-40B4-BE49-F238E27FC236}">
                  <a16:creationId xmlns:a16="http://schemas.microsoft.com/office/drawing/2014/main" id="{D240CB8E-A331-4225-4077-A5144EA8E67D}"/>
                </a:ext>
              </a:extLst>
            </p:cNvPr>
            <p:cNvSpPr/>
            <p:nvPr/>
          </p:nvSpPr>
          <p:spPr>
            <a:xfrm>
              <a:off x="2022756" y="179923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Oval 1299">
              <a:extLst>
                <a:ext uri="{FF2B5EF4-FFF2-40B4-BE49-F238E27FC236}">
                  <a16:creationId xmlns:a16="http://schemas.microsoft.com/office/drawing/2014/main" id="{B30EB437-DFA8-26B3-99B3-9AFB1099E6EC}"/>
                </a:ext>
              </a:extLst>
            </p:cNvPr>
            <p:cNvSpPr/>
            <p:nvPr/>
          </p:nvSpPr>
          <p:spPr>
            <a:xfrm>
              <a:off x="2134805" y="201824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1" name="Oval 1300">
              <a:extLst>
                <a:ext uri="{FF2B5EF4-FFF2-40B4-BE49-F238E27FC236}">
                  <a16:creationId xmlns:a16="http://schemas.microsoft.com/office/drawing/2014/main" id="{A39D9E4C-309A-589B-F76B-B2F1BC886464}"/>
                </a:ext>
              </a:extLst>
            </p:cNvPr>
            <p:cNvSpPr/>
            <p:nvPr/>
          </p:nvSpPr>
          <p:spPr>
            <a:xfrm>
              <a:off x="2157664" y="2514649"/>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2" name="Oval 1301">
              <a:extLst>
                <a:ext uri="{FF2B5EF4-FFF2-40B4-BE49-F238E27FC236}">
                  <a16:creationId xmlns:a16="http://schemas.microsoft.com/office/drawing/2014/main" id="{DC19B8B0-0110-BC03-55D5-18F0EEF04ECF}"/>
                </a:ext>
              </a:extLst>
            </p:cNvPr>
            <p:cNvSpPr/>
            <p:nvPr/>
          </p:nvSpPr>
          <p:spPr>
            <a:xfrm>
              <a:off x="2321956" y="277352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Oval 1302">
              <a:extLst>
                <a:ext uri="{FF2B5EF4-FFF2-40B4-BE49-F238E27FC236}">
                  <a16:creationId xmlns:a16="http://schemas.microsoft.com/office/drawing/2014/main" id="{EDE5528F-DD67-F11B-9CC8-9F52F770DC79}"/>
                </a:ext>
              </a:extLst>
            </p:cNvPr>
            <p:cNvSpPr/>
            <p:nvPr/>
          </p:nvSpPr>
          <p:spPr>
            <a:xfrm>
              <a:off x="2474356" y="292592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Oval 1303">
              <a:extLst>
                <a:ext uri="{FF2B5EF4-FFF2-40B4-BE49-F238E27FC236}">
                  <a16:creationId xmlns:a16="http://schemas.microsoft.com/office/drawing/2014/main" id="{0C13A567-07CF-5D82-86D7-62D39A098BFD}"/>
                </a:ext>
              </a:extLst>
            </p:cNvPr>
            <p:cNvSpPr/>
            <p:nvPr/>
          </p:nvSpPr>
          <p:spPr>
            <a:xfrm>
              <a:off x="2614701" y="282075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Oval 1304">
              <a:extLst>
                <a:ext uri="{FF2B5EF4-FFF2-40B4-BE49-F238E27FC236}">
                  <a16:creationId xmlns:a16="http://schemas.microsoft.com/office/drawing/2014/main" id="{12762B0C-A405-9ABE-AA33-C9A2202B1330}"/>
                </a:ext>
              </a:extLst>
            </p:cNvPr>
            <p:cNvSpPr/>
            <p:nvPr/>
          </p:nvSpPr>
          <p:spPr>
            <a:xfrm>
              <a:off x="2767101" y="297315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6" name="Oval 1305">
              <a:extLst>
                <a:ext uri="{FF2B5EF4-FFF2-40B4-BE49-F238E27FC236}">
                  <a16:creationId xmlns:a16="http://schemas.microsoft.com/office/drawing/2014/main" id="{52129817-C6A6-F2F2-9B4D-9F291D8D2504}"/>
                </a:ext>
              </a:extLst>
            </p:cNvPr>
            <p:cNvSpPr/>
            <p:nvPr/>
          </p:nvSpPr>
          <p:spPr>
            <a:xfrm>
              <a:off x="2836326" y="27963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7" name="Oval 1306">
              <a:extLst>
                <a:ext uri="{FF2B5EF4-FFF2-40B4-BE49-F238E27FC236}">
                  <a16:creationId xmlns:a16="http://schemas.microsoft.com/office/drawing/2014/main" id="{041C1399-AFB2-6F0E-649F-75F4D305AA4F}"/>
                </a:ext>
              </a:extLst>
            </p:cNvPr>
            <p:cNvSpPr/>
            <p:nvPr/>
          </p:nvSpPr>
          <p:spPr>
            <a:xfrm>
              <a:off x="2968506" y="274059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8" name="Oval 1307">
              <a:extLst>
                <a:ext uri="{FF2B5EF4-FFF2-40B4-BE49-F238E27FC236}">
                  <a16:creationId xmlns:a16="http://schemas.microsoft.com/office/drawing/2014/main" id="{FA7D98B3-5421-49B0-161A-B28BACA844D3}"/>
                </a:ext>
              </a:extLst>
            </p:cNvPr>
            <p:cNvSpPr/>
            <p:nvPr/>
          </p:nvSpPr>
          <p:spPr>
            <a:xfrm>
              <a:off x="3008299" y="250084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Oval 1308">
              <a:extLst>
                <a:ext uri="{FF2B5EF4-FFF2-40B4-BE49-F238E27FC236}">
                  <a16:creationId xmlns:a16="http://schemas.microsoft.com/office/drawing/2014/main" id="{7427EEBC-9ACF-F7FF-2E8C-B1A3C84F0AC6}"/>
                </a:ext>
              </a:extLst>
            </p:cNvPr>
            <p:cNvSpPr/>
            <p:nvPr/>
          </p:nvSpPr>
          <p:spPr>
            <a:xfrm>
              <a:off x="3103549" y="2261612"/>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Oval 1309">
              <a:extLst>
                <a:ext uri="{FF2B5EF4-FFF2-40B4-BE49-F238E27FC236}">
                  <a16:creationId xmlns:a16="http://schemas.microsoft.com/office/drawing/2014/main" id="{C3693304-A6FC-4771-ECC3-2A8538F06AB0}"/>
                </a:ext>
              </a:extLst>
            </p:cNvPr>
            <p:cNvSpPr/>
            <p:nvPr/>
          </p:nvSpPr>
          <p:spPr>
            <a:xfrm>
              <a:off x="3151800" y="20234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Oval 1310">
              <a:extLst>
                <a:ext uri="{FF2B5EF4-FFF2-40B4-BE49-F238E27FC236}">
                  <a16:creationId xmlns:a16="http://schemas.microsoft.com/office/drawing/2014/main" id="{ADCF38B6-4D6A-884D-0BB2-F93444D66253}"/>
                </a:ext>
              </a:extLst>
            </p:cNvPr>
            <p:cNvSpPr/>
            <p:nvPr/>
          </p:nvSpPr>
          <p:spPr>
            <a:xfrm>
              <a:off x="3209262" y="232586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2" name="Oval 1311">
              <a:extLst>
                <a:ext uri="{FF2B5EF4-FFF2-40B4-BE49-F238E27FC236}">
                  <a16:creationId xmlns:a16="http://schemas.microsoft.com/office/drawing/2014/main" id="{8CEC5230-EF31-0C1F-262A-94C02D881277}"/>
                </a:ext>
              </a:extLst>
            </p:cNvPr>
            <p:cNvSpPr/>
            <p:nvPr/>
          </p:nvSpPr>
          <p:spPr>
            <a:xfrm>
              <a:off x="3301640" y="250084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3" name="Oval 1312">
              <a:extLst>
                <a:ext uri="{FF2B5EF4-FFF2-40B4-BE49-F238E27FC236}">
                  <a16:creationId xmlns:a16="http://schemas.microsoft.com/office/drawing/2014/main" id="{141AA52C-62F7-7B00-66CD-E4B1E41914B4}"/>
                </a:ext>
              </a:extLst>
            </p:cNvPr>
            <p:cNvSpPr/>
            <p:nvPr/>
          </p:nvSpPr>
          <p:spPr>
            <a:xfrm>
              <a:off x="3333248" y="271622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4" name="Oval 1313">
              <a:extLst>
                <a:ext uri="{FF2B5EF4-FFF2-40B4-BE49-F238E27FC236}">
                  <a16:creationId xmlns:a16="http://schemas.microsoft.com/office/drawing/2014/main" id="{9F36B03D-365F-7887-341E-B18FADBE69B1}"/>
                </a:ext>
              </a:extLst>
            </p:cNvPr>
            <p:cNvSpPr/>
            <p:nvPr/>
          </p:nvSpPr>
          <p:spPr>
            <a:xfrm>
              <a:off x="3395623" y="288578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219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E7072-D6D1-5744-2780-95E0EEFD42EC}"/>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3680ED72-B453-15FE-A167-56D990054393}"/>
              </a:ext>
            </a:extLst>
          </p:cNvPr>
          <p:cNvSpPr txBox="1"/>
          <p:nvPr/>
        </p:nvSpPr>
        <p:spPr>
          <a:xfrm>
            <a:off x="1187018" y="3986646"/>
            <a:ext cx="1838425" cy="369332"/>
          </a:xfrm>
          <a:prstGeom prst="rect">
            <a:avLst/>
          </a:prstGeom>
          <a:noFill/>
        </p:spPr>
        <p:txBody>
          <a:bodyPr wrap="square" rtlCol="0">
            <a:spAutoFit/>
          </a:bodyPr>
          <a:lstStyle/>
          <a:p>
            <a:pPr algn="ctr"/>
            <a:r>
              <a:rPr lang="en-US" dirty="0"/>
              <a:t>Historical Data</a:t>
            </a:r>
          </a:p>
        </p:txBody>
      </p:sp>
      <p:sp>
        <p:nvSpPr>
          <p:cNvPr id="17" name="TextBox 16">
            <a:extLst>
              <a:ext uri="{FF2B5EF4-FFF2-40B4-BE49-F238E27FC236}">
                <a16:creationId xmlns:a16="http://schemas.microsoft.com/office/drawing/2014/main" id="{88F4EC87-AB44-9D3C-6DA0-C41881F50740}"/>
              </a:ext>
            </a:extLst>
          </p:cNvPr>
          <p:cNvSpPr txBox="1"/>
          <p:nvPr/>
        </p:nvSpPr>
        <p:spPr>
          <a:xfrm>
            <a:off x="5448499" y="3986646"/>
            <a:ext cx="1838425" cy="369332"/>
          </a:xfrm>
          <a:prstGeom prst="rect">
            <a:avLst/>
          </a:prstGeom>
          <a:noFill/>
        </p:spPr>
        <p:txBody>
          <a:bodyPr wrap="square" rtlCol="0">
            <a:spAutoFit/>
          </a:bodyPr>
          <a:lstStyle/>
          <a:p>
            <a:pPr algn="ctr"/>
            <a:r>
              <a:rPr lang="en-US" dirty="0"/>
              <a:t>Model</a:t>
            </a:r>
          </a:p>
        </p:txBody>
      </p:sp>
      <p:sp>
        <p:nvSpPr>
          <p:cNvPr id="23" name="Arrow: Right 22">
            <a:extLst>
              <a:ext uri="{FF2B5EF4-FFF2-40B4-BE49-F238E27FC236}">
                <a16:creationId xmlns:a16="http://schemas.microsoft.com/office/drawing/2014/main" id="{15594245-7EF6-8DD9-59F7-8007E3293DD8}"/>
              </a:ext>
            </a:extLst>
          </p:cNvPr>
          <p:cNvSpPr/>
          <p:nvPr/>
        </p:nvSpPr>
        <p:spPr>
          <a:xfrm>
            <a:off x="3702205" y="2906856"/>
            <a:ext cx="867290" cy="293544"/>
          </a:xfrm>
          <a:prstGeom prst="right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062E54F-0A70-C6AD-439F-5F0A70ECEF4A}"/>
              </a:ext>
            </a:extLst>
          </p:cNvPr>
          <p:cNvSpPr>
            <a:spLocks noGrp="1"/>
          </p:cNvSpPr>
          <p:nvPr>
            <p:ph type="title"/>
          </p:nvPr>
        </p:nvSpPr>
        <p:spPr>
          <a:xfrm>
            <a:off x="609600" y="630777"/>
            <a:ext cx="10972800" cy="523220"/>
          </a:xfrm>
        </p:spPr>
        <p:txBody>
          <a:bodyPr/>
          <a:lstStyle/>
          <a:p>
            <a:r>
              <a:rPr lang="en-US" dirty="0"/>
              <a:t>Modeling: How and Why?</a:t>
            </a:r>
          </a:p>
        </p:txBody>
      </p:sp>
      <p:sp>
        <p:nvSpPr>
          <p:cNvPr id="4" name="TextBox 3">
            <a:extLst>
              <a:ext uri="{FF2B5EF4-FFF2-40B4-BE49-F238E27FC236}">
                <a16:creationId xmlns:a16="http://schemas.microsoft.com/office/drawing/2014/main" id="{6A5B0E6C-CBB4-49DB-7555-56E4482240FB}"/>
              </a:ext>
            </a:extLst>
          </p:cNvPr>
          <p:cNvSpPr txBox="1"/>
          <p:nvPr/>
        </p:nvSpPr>
        <p:spPr>
          <a:xfrm>
            <a:off x="4977590" y="4224158"/>
            <a:ext cx="2944353" cy="1477328"/>
          </a:xfrm>
          <a:prstGeom prst="rect">
            <a:avLst/>
          </a:prstGeom>
          <a:noFill/>
        </p:spPr>
        <p:txBody>
          <a:bodyPr wrap="square" rtlCol="0">
            <a:spAutoFit/>
          </a:bodyPr>
          <a:lstStyle/>
          <a:p>
            <a:r>
              <a:rPr lang="en-US" b="1" dirty="0">
                <a:solidFill>
                  <a:srgbClr val="7030A0"/>
                </a:solidFill>
              </a:rPr>
              <a:t>Why: </a:t>
            </a:r>
          </a:p>
          <a:p>
            <a:pPr marL="285750" indent="-285750">
              <a:buFont typeface="Arial" panose="020B0604020202020204" pitchFamily="34" charset="0"/>
              <a:buChar char="•"/>
            </a:pPr>
            <a:r>
              <a:rPr lang="en-US" dirty="0">
                <a:solidFill>
                  <a:srgbClr val="7030A0"/>
                </a:solidFill>
              </a:rPr>
              <a:t>Predict future treatment outcomes</a:t>
            </a:r>
          </a:p>
          <a:p>
            <a:pPr marL="285750" indent="-285750">
              <a:buFont typeface="Arial" panose="020B0604020202020204" pitchFamily="34" charset="0"/>
              <a:buChar char="•"/>
            </a:pPr>
            <a:r>
              <a:rPr lang="en-US" dirty="0">
                <a:solidFill>
                  <a:srgbClr val="7030A0"/>
                </a:solidFill>
              </a:rPr>
              <a:t>Narrow down testing scenarios</a:t>
            </a:r>
          </a:p>
        </p:txBody>
      </p:sp>
      <p:grpSp>
        <p:nvGrpSpPr>
          <p:cNvPr id="1090" name="Group 1089">
            <a:extLst>
              <a:ext uri="{FF2B5EF4-FFF2-40B4-BE49-F238E27FC236}">
                <a16:creationId xmlns:a16="http://schemas.microsoft.com/office/drawing/2014/main" id="{39049BC4-E2C7-AA4A-2CCB-DC6A2A821A30}"/>
              </a:ext>
            </a:extLst>
          </p:cNvPr>
          <p:cNvGrpSpPr/>
          <p:nvPr/>
        </p:nvGrpSpPr>
        <p:grpSpPr>
          <a:xfrm>
            <a:off x="1002643" y="2122526"/>
            <a:ext cx="2454430" cy="1757362"/>
            <a:chOff x="1152525" y="1528763"/>
            <a:chExt cx="2454430" cy="1757362"/>
          </a:xfrm>
        </p:grpSpPr>
        <p:grpSp>
          <p:nvGrpSpPr>
            <p:cNvPr id="1091" name="Group 1090">
              <a:extLst>
                <a:ext uri="{FF2B5EF4-FFF2-40B4-BE49-F238E27FC236}">
                  <a16:creationId xmlns:a16="http://schemas.microsoft.com/office/drawing/2014/main" id="{470B68AC-B8DA-EEF9-B58F-B66F561D063C}"/>
                </a:ext>
              </a:extLst>
            </p:cNvPr>
            <p:cNvGrpSpPr/>
            <p:nvPr/>
          </p:nvGrpSpPr>
          <p:grpSpPr>
            <a:xfrm>
              <a:off x="1152525" y="1528763"/>
              <a:ext cx="2454430" cy="1757362"/>
              <a:chOff x="1082675" y="1528763"/>
              <a:chExt cx="2454430" cy="1757362"/>
            </a:xfrm>
          </p:grpSpPr>
          <p:cxnSp>
            <p:nvCxnSpPr>
              <p:cNvPr id="1192" name="Straight Arrow Connector 1191">
                <a:extLst>
                  <a:ext uri="{FF2B5EF4-FFF2-40B4-BE49-F238E27FC236}">
                    <a16:creationId xmlns:a16="http://schemas.microsoft.com/office/drawing/2014/main" id="{19F84D7D-182D-2AFD-BF6C-25195469C613}"/>
                  </a:ext>
                </a:extLst>
              </p:cNvPr>
              <p:cNvCxnSpPr>
                <a:cxnSpLocks/>
              </p:cNvCxnSpPr>
              <p:nvPr/>
            </p:nvCxnSpPr>
            <p:spPr>
              <a:xfrm flipV="1">
                <a:off x="1095375" y="1528763"/>
                <a:ext cx="0" cy="17573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3" name="Straight Arrow Connector 1192">
                <a:extLst>
                  <a:ext uri="{FF2B5EF4-FFF2-40B4-BE49-F238E27FC236}">
                    <a16:creationId xmlns:a16="http://schemas.microsoft.com/office/drawing/2014/main" id="{69D8CC6B-BB30-EBE7-E229-C8703D214586}"/>
                  </a:ext>
                </a:extLst>
              </p:cNvPr>
              <p:cNvCxnSpPr>
                <a:cxnSpLocks/>
              </p:cNvCxnSpPr>
              <p:nvPr/>
            </p:nvCxnSpPr>
            <p:spPr>
              <a:xfrm>
                <a:off x="1082675" y="3279775"/>
                <a:ext cx="245443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92" name="Oval 1091">
              <a:extLst>
                <a:ext uri="{FF2B5EF4-FFF2-40B4-BE49-F238E27FC236}">
                  <a16:creationId xmlns:a16="http://schemas.microsoft.com/office/drawing/2014/main" id="{BE537D2F-6801-5350-E0DB-7C6728D817D0}"/>
                </a:ext>
              </a:extLst>
            </p:cNvPr>
            <p:cNvSpPr/>
            <p:nvPr/>
          </p:nvSpPr>
          <p:spPr>
            <a:xfrm>
              <a:off x="1466873" y="2924947"/>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Oval 1092">
              <a:extLst>
                <a:ext uri="{FF2B5EF4-FFF2-40B4-BE49-F238E27FC236}">
                  <a16:creationId xmlns:a16="http://schemas.microsoft.com/office/drawing/2014/main" id="{340C1310-6775-3B10-0A31-CFAB33FB2889}"/>
                </a:ext>
              </a:extLst>
            </p:cNvPr>
            <p:cNvSpPr/>
            <p:nvPr/>
          </p:nvSpPr>
          <p:spPr>
            <a:xfrm>
              <a:off x="1657373" y="303569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Oval 1093">
              <a:extLst>
                <a:ext uri="{FF2B5EF4-FFF2-40B4-BE49-F238E27FC236}">
                  <a16:creationId xmlns:a16="http://schemas.microsoft.com/office/drawing/2014/main" id="{A39BA8F0-0A62-EFB8-E056-12A531EA2743}"/>
                </a:ext>
              </a:extLst>
            </p:cNvPr>
            <p:cNvSpPr/>
            <p:nvPr/>
          </p:nvSpPr>
          <p:spPr>
            <a:xfrm>
              <a:off x="1784072" y="289050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Oval 1094">
              <a:extLst>
                <a:ext uri="{FF2B5EF4-FFF2-40B4-BE49-F238E27FC236}">
                  <a16:creationId xmlns:a16="http://schemas.microsoft.com/office/drawing/2014/main" id="{DE78D338-8FAC-E239-9D6D-5B8E13E44325}"/>
                </a:ext>
              </a:extLst>
            </p:cNvPr>
            <p:cNvSpPr/>
            <p:nvPr/>
          </p:nvSpPr>
          <p:spPr>
            <a:xfrm>
              <a:off x="1900518" y="255428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Oval 1095">
              <a:extLst>
                <a:ext uri="{FF2B5EF4-FFF2-40B4-BE49-F238E27FC236}">
                  <a16:creationId xmlns:a16="http://schemas.microsoft.com/office/drawing/2014/main" id="{0F350C7D-ACF5-D95A-F95F-6DA519633E74}"/>
                </a:ext>
              </a:extLst>
            </p:cNvPr>
            <p:cNvSpPr/>
            <p:nvPr/>
          </p:nvSpPr>
          <p:spPr>
            <a:xfrm>
              <a:off x="1991006" y="194914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Oval 1096">
              <a:extLst>
                <a:ext uri="{FF2B5EF4-FFF2-40B4-BE49-F238E27FC236}">
                  <a16:creationId xmlns:a16="http://schemas.microsoft.com/office/drawing/2014/main" id="{45E27E55-2BC3-7B3F-4E3D-24B874D56051}"/>
                </a:ext>
              </a:extLst>
            </p:cNvPr>
            <p:cNvSpPr/>
            <p:nvPr/>
          </p:nvSpPr>
          <p:spPr>
            <a:xfrm>
              <a:off x="2103055" y="216815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Oval 1097">
              <a:extLst>
                <a:ext uri="{FF2B5EF4-FFF2-40B4-BE49-F238E27FC236}">
                  <a16:creationId xmlns:a16="http://schemas.microsoft.com/office/drawing/2014/main" id="{AFF49F82-060D-8410-4FDC-8E6E5C39E5D2}"/>
                </a:ext>
              </a:extLst>
            </p:cNvPr>
            <p:cNvSpPr/>
            <p:nvPr/>
          </p:nvSpPr>
          <p:spPr>
            <a:xfrm>
              <a:off x="2138614" y="2664560"/>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Oval 1098">
              <a:extLst>
                <a:ext uri="{FF2B5EF4-FFF2-40B4-BE49-F238E27FC236}">
                  <a16:creationId xmlns:a16="http://schemas.microsoft.com/office/drawing/2014/main" id="{0B96F6B0-438B-588E-BB7A-6F5A2B1630C3}"/>
                </a:ext>
              </a:extLst>
            </p:cNvPr>
            <p:cNvSpPr/>
            <p:nvPr/>
          </p:nvSpPr>
          <p:spPr>
            <a:xfrm>
              <a:off x="2290206" y="292343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Oval 1099">
              <a:extLst>
                <a:ext uri="{FF2B5EF4-FFF2-40B4-BE49-F238E27FC236}">
                  <a16:creationId xmlns:a16="http://schemas.microsoft.com/office/drawing/2014/main" id="{CC133378-8686-D492-3CDE-B2274C810AC4}"/>
                </a:ext>
              </a:extLst>
            </p:cNvPr>
            <p:cNvSpPr/>
            <p:nvPr/>
          </p:nvSpPr>
          <p:spPr>
            <a:xfrm>
              <a:off x="2442606" y="307583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Oval 1100">
              <a:extLst>
                <a:ext uri="{FF2B5EF4-FFF2-40B4-BE49-F238E27FC236}">
                  <a16:creationId xmlns:a16="http://schemas.microsoft.com/office/drawing/2014/main" id="{CEB5DDA4-4DD6-C904-F9EB-ADAA8D5BAA36}"/>
                </a:ext>
              </a:extLst>
            </p:cNvPr>
            <p:cNvSpPr/>
            <p:nvPr/>
          </p:nvSpPr>
          <p:spPr>
            <a:xfrm>
              <a:off x="2582951" y="297066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Oval 1101">
              <a:extLst>
                <a:ext uri="{FF2B5EF4-FFF2-40B4-BE49-F238E27FC236}">
                  <a16:creationId xmlns:a16="http://schemas.microsoft.com/office/drawing/2014/main" id="{5FDAE59D-4293-ECCC-E47A-BFDF95859181}"/>
                </a:ext>
              </a:extLst>
            </p:cNvPr>
            <p:cNvSpPr/>
            <p:nvPr/>
          </p:nvSpPr>
          <p:spPr>
            <a:xfrm>
              <a:off x="2735351" y="312306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Oval 1102">
              <a:extLst>
                <a:ext uri="{FF2B5EF4-FFF2-40B4-BE49-F238E27FC236}">
                  <a16:creationId xmlns:a16="http://schemas.microsoft.com/office/drawing/2014/main" id="{577FBC08-73D3-0473-A4EE-72251C77B12E}"/>
                </a:ext>
              </a:extLst>
            </p:cNvPr>
            <p:cNvSpPr/>
            <p:nvPr/>
          </p:nvSpPr>
          <p:spPr>
            <a:xfrm>
              <a:off x="2804576" y="29462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Oval 1103">
              <a:extLst>
                <a:ext uri="{FF2B5EF4-FFF2-40B4-BE49-F238E27FC236}">
                  <a16:creationId xmlns:a16="http://schemas.microsoft.com/office/drawing/2014/main" id="{74D3C9FD-3F43-4C4A-0C2B-8E1C9891E6E6}"/>
                </a:ext>
              </a:extLst>
            </p:cNvPr>
            <p:cNvSpPr/>
            <p:nvPr/>
          </p:nvSpPr>
          <p:spPr>
            <a:xfrm>
              <a:off x="2936756" y="289050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Oval 1104">
              <a:extLst>
                <a:ext uri="{FF2B5EF4-FFF2-40B4-BE49-F238E27FC236}">
                  <a16:creationId xmlns:a16="http://schemas.microsoft.com/office/drawing/2014/main" id="{207F59FF-9997-5815-B8D3-B6CEEF458073}"/>
                </a:ext>
              </a:extLst>
            </p:cNvPr>
            <p:cNvSpPr/>
            <p:nvPr/>
          </p:nvSpPr>
          <p:spPr>
            <a:xfrm>
              <a:off x="2976549" y="265075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Oval 1105">
              <a:extLst>
                <a:ext uri="{FF2B5EF4-FFF2-40B4-BE49-F238E27FC236}">
                  <a16:creationId xmlns:a16="http://schemas.microsoft.com/office/drawing/2014/main" id="{8824D5A7-6399-280E-9BA7-69C1527AF946}"/>
                </a:ext>
              </a:extLst>
            </p:cNvPr>
            <p:cNvSpPr/>
            <p:nvPr/>
          </p:nvSpPr>
          <p:spPr>
            <a:xfrm>
              <a:off x="3071799" y="24115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Oval 1106">
              <a:extLst>
                <a:ext uri="{FF2B5EF4-FFF2-40B4-BE49-F238E27FC236}">
                  <a16:creationId xmlns:a16="http://schemas.microsoft.com/office/drawing/2014/main" id="{8F24084A-848E-05B5-4522-A58BBB18E7D2}"/>
                </a:ext>
              </a:extLst>
            </p:cNvPr>
            <p:cNvSpPr/>
            <p:nvPr/>
          </p:nvSpPr>
          <p:spPr>
            <a:xfrm>
              <a:off x="3120050" y="22591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Oval 1107">
              <a:extLst>
                <a:ext uri="{FF2B5EF4-FFF2-40B4-BE49-F238E27FC236}">
                  <a16:creationId xmlns:a16="http://schemas.microsoft.com/office/drawing/2014/main" id="{1A22C8FF-8A9C-3291-F64F-5D1923D187C3}"/>
                </a:ext>
              </a:extLst>
            </p:cNvPr>
            <p:cNvSpPr/>
            <p:nvPr/>
          </p:nvSpPr>
          <p:spPr>
            <a:xfrm>
              <a:off x="3177512" y="247577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Oval 1108">
              <a:extLst>
                <a:ext uri="{FF2B5EF4-FFF2-40B4-BE49-F238E27FC236}">
                  <a16:creationId xmlns:a16="http://schemas.microsoft.com/office/drawing/2014/main" id="{B428EDED-D73E-F454-6DD3-E1864761E5F9}"/>
                </a:ext>
              </a:extLst>
            </p:cNvPr>
            <p:cNvSpPr/>
            <p:nvPr/>
          </p:nvSpPr>
          <p:spPr>
            <a:xfrm>
              <a:off x="3269890" y="265075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Oval 1109">
              <a:extLst>
                <a:ext uri="{FF2B5EF4-FFF2-40B4-BE49-F238E27FC236}">
                  <a16:creationId xmlns:a16="http://schemas.microsoft.com/office/drawing/2014/main" id="{C8C2C21E-F24A-A2C0-2918-66D0D012C71C}"/>
                </a:ext>
              </a:extLst>
            </p:cNvPr>
            <p:cNvSpPr/>
            <p:nvPr/>
          </p:nvSpPr>
          <p:spPr>
            <a:xfrm>
              <a:off x="3301498" y="286613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Oval 1110">
              <a:extLst>
                <a:ext uri="{FF2B5EF4-FFF2-40B4-BE49-F238E27FC236}">
                  <a16:creationId xmlns:a16="http://schemas.microsoft.com/office/drawing/2014/main" id="{8E386077-8E74-2C0C-8427-575A4063EF7F}"/>
                </a:ext>
              </a:extLst>
            </p:cNvPr>
            <p:cNvSpPr/>
            <p:nvPr/>
          </p:nvSpPr>
          <p:spPr>
            <a:xfrm>
              <a:off x="3363873" y="303569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Oval 1111">
              <a:extLst>
                <a:ext uri="{FF2B5EF4-FFF2-40B4-BE49-F238E27FC236}">
                  <a16:creationId xmlns:a16="http://schemas.microsoft.com/office/drawing/2014/main" id="{1B1DF56C-E95E-FC0E-6B30-FEB5A4116C6B}"/>
                </a:ext>
              </a:extLst>
            </p:cNvPr>
            <p:cNvSpPr/>
            <p:nvPr/>
          </p:nvSpPr>
          <p:spPr>
            <a:xfrm>
              <a:off x="1402435" y="2963583"/>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Oval 1112">
              <a:extLst>
                <a:ext uri="{FF2B5EF4-FFF2-40B4-BE49-F238E27FC236}">
                  <a16:creationId xmlns:a16="http://schemas.microsoft.com/office/drawing/2014/main" id="{EFE39B76-3024-40D8-FB3B-5637A6080FD4}"/>
                </a:ext>
              </a:extLst>
            </p:cNvPr>
            <p:cNvSpPr/>
            <p:nvPr/>
          </p:nvSpPr>
          <p:spPr>
            <a:xfrm>
              <a:off x="1592935" y="307433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Oval 1113">
              <a:extLst>
                <a:ext uri="{FF2B5EF4-FFF2-40B4-BE49-F238E27FC236}">
                  <a16:creationId xmlns:a16="http://schemas.microsoft.com/office/drawing/2014/main" id="{156CDA73-EDF4-6383-55FC-F230628DFD9A}"/>
                </a:ext>
              </a:extLst>
            </p:cNvPr>
            <p:cNvSpPr/>
            <p:nvPr/>
          </p:nvSpPr>
          <p:spPr>
            <a:xfrm>
              <a:off x="1719634" y="292913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Oval 1114">
              <a:extLst>
                <a:ext uri="{FF2B5EF4-FFF2-40B4-BE49-F238E27FC236}">
                  <a16:creationId xmlns:a16="http://schemas.microsoft.com/office/drawing/2014/main" id="{FC7DA87E-2397-226E-662E-D66FA68AAC9B}"/>
                </a:ext>
              </a:extLst>
            </p:cNvPr>
            <p:cNvSpPr/>
            <p:nvPr/>
          </p:nvSpPr>
          <p:spPr>
            <a:xfrm>
              <a:off x="1836080" y="259291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Oval 1115">
              <a:extLst>
                <a:ext uri="{FF2B5EF4-FFF2-40B4-BE49-F238E27FC236}">
                  <a16:creationId xmlns:a16="http://schemas.microsoft.com/office/drawing/2014/main" id="{78FCC000-4F18-5919-3AA8-6C681922C8D4}"/>
                </a:ext>
              </a:extLst>
            </p:cNvPr>
            <p:cNvSpPr/>
            <p:nvPr/>
          </p:nvSpPr>
          <p:spPr>
            <a:xfrm>
              <a:off x="1926568" y="198778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Oval 1116">
              <a:extLst>
                <a:ext uri="{FF2B5EF4-FFF2-40B4-BE49-F238E27FC236}">
                  <a16:creationId xmlns:a16="http://schemas.microsoft.com/office/drawing/2014/main" id="{8FEBF9D0-EC45-4165-DA64-EA0F72BAA7B8}"/>
                </a:ext>
              </a:extLst>
            </p:cNvPr>
            <p:cNvSpPr/>
            <p:nvPr/>
          </p:nvSpPr>
          <p:spPr>
            <a:xfrm>
              <a:off x="2038617" y="220678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Oval 1117">
              <a:extLst>
                <a:ext uri="{FF2B5EF4-FFF2-40B4-BE49-F238E27FC236}">
                  <a16:creationId xmlns:a16="http://schemas.microsoft.com/office/drawing/2014/main" id="{443AF81D-9DB5-3655-40D4-7E9DC9F357E7}"/>
                </a:ext>
              </a:extLst>
            </p:cNvPr>
            <p:cNvSpPr/>
            <p:nvPr/>
          </p:nvSpPr>
          <p:spPr>
            <a:xfrm>
              <a:off x="2074176" y="2703196"/>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Oval 1118">
              <a:extLst>
                <a:ext uri="{FF2B5EF4-FFF2-40B4-BE49-F238E27FC236}">
                  <a16:creationId xmlns:a16="http://schemas.microsoft.com/office/drawing/2014/main" id="{59442F28-F9A8-7461-9BFB-4C41C3966890}"/>
                </a:ext>
              </a:extLst>
            </p:cNvPr>
            <p:cNvSpPr/>
            <p:nvPr/>
          </p:nvSpPr>
          <p:spPr>
            <a:xfrm>
              <a:off x="2225768" y="296207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Oval 1119">
              <a:extLst>
                <a:ext uri="{FF2B5EF4-FFF2-40B4-BE49-F238E27FC236}">
                  <a16:creationId xmlns:a16="http://schemas.microsoft.com/office/drawing/2014/main" id="{CF4F8DF8-C428-794C-9A7B-119D4984BB1C}"/>
                </a:ext>
              </a:extLst>
            </p:cNvPr>
            <p:cNvSpPr/>
            <p:nvPr/>
          </p:nvSpPr>
          <p:spPr>
            <a:xfrm>
              <a:off x="2378168" y="311447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Oval 1120">
              <a:extLst>
                <a:ext uri="{FF2B5EF4-FFF2-40B4-BE49-F238E27FC236}">
                  <a16:creationId xmlns:a16="http://schemas.microsoft.com/office/drawing/2014/main" id="{F2E6EF7A-5105-8006-C874-8B38D9C2CE5F}"/>
                </a:ext>
              </a:extLst>
            </p:cNvPr>
            <p:cNvSpPr/>
            <p:nvPr/>
          </p:nvSpPr>
          <p:spPr>
            <a:xfrm>
              <a:off x="2518513" y="300930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Oval 1121">
              <a:extLst>
                <a:ext uri="{FF2B5EF4-FFF2-40B4-BE49-F238E27FC236}">
                  <a16:creationId xmlns:a16="http://schemas.microsoft.com/office/drawing/2014/main" id="{D75FDBB6-111F-6019-9BF0-833858BB4D9E}"/>
                </a:ext>
              </a:extLst>
            </p:cNvPr>
            <p:cNvSpPr/>
            <p:nvPr/>
          </p:nvSpPr>
          <p:spPr>
            <a:xfrm>
              <a:off x="2670913" y="316170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Oval 1122">
              <a:extLst>
                <a:ext uri="{FF2B5EF4-FFF2-40B4-BE49-F238E27FC236}">
                  <a16:creationId xmlns:a16="http://schemas.microsoft.com/office/drawing/2014/main" id="{A1F844AA-71BE-0BBB-F982-6BE7B9D7A5C6}"/>
                </a:ext>
              </a:extLst>
            </p:cNvPr>
            <p:cNvSpPr/>
            <p:nvPr/>
          </p:nvSpPr>
          <p:spPr>
            <a:xfrm>
              <a:off x="2740138" y="29849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Oval 1123">
              <a:extLst>
                <a:ext uri="{FF2B5EF4-FFF2-40B4-BE49-F238E27FC236}">
                  <a16:creationId xmlns:a16="http://schemas.microsoft.com/office/drawing/2014/main" id="{D3954CC4-5812-34B9-0379-1877912EDB2D}"/>
                </a:ext>
              </a:extLst>
            </p:cNvPr>
            <p:cNvSpPr/>
            <p:nvPr/>
          </p:nvSpPr>
          <p:spPr>
            <a:xfrm>
              <a:off x="2872318" y="292913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Oval 1124">
              <a:extLst>
                <a:ext uri="{FF2B5EF4-FFF2-40B4-BE49-F238E27FC236}">
                  <a16:creationId xmlns:a16="http://schemas.microsoft.com/office/drawing/2014/main" id="{618C2893-7CAF-7BB9-42B8-F6E1F8C7D7FB}"/>
                </a:ext>
              </a:extLst>
            </p:cNvPr>
            <p:cNvSpPr/>
            <p:nvPr/>
          </p:nvSpPr>
          <p:spPr>
            <a:xfrm>
              <a:off x="2912111" y="268938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Oval 1125">
              <a:extLst>
                <a:ext uri="{FF2B5EF4-FFF2-40B4-BE49-F238E27FC236}">
                  <a16:creationId xmlns:a16="http://schemas.microsoft.com/office/drawing/2014/main" id="{16EF19D8-4F2B-B4ED-7943-13AB6816CE6E}"/>
                </a:ext>
              </a:extLst>
            </p:cNvPr>
            <p:cNvSpPr/>
            <p:nvPr/>
          </p:nvSpPr>
          <p:spPr>
            <a:xfrm>
              <a:off x="3007361" y="24501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Oval 1126">
              <a:extLst>
                <a:ext uri="{FF2B5EF4-FFF2-40B4-BE49-F238E27FC236}">
                  <a16:creationId xmlns:a16="http://schemas.microsoft.com/office/drawing/2014/main" id="{1A0028FA-2D05-A1E5-5191-B360C6D77B38}"/>
                </a:ext>
              </a:extLst>
            </p:cNvPr>
            <p:cNvSpPr/>
            <p:nvPr/>
          </p:nvSpPr>
          <p:spPr>
            <a:xfrm>
              <a:off x="3042912" y="22977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Oval 1127">
              <a:extLst>
                <a:ext uri="{FF2B5EF4-FFF2-40B4-BE49-F238E27FC236}">
                  <a16:creationId xmlns:a16="http://schemas.microsoft.com/office/drawing/2014/main" id="{BB498314-B8BC-E41F-FBBE-8F97AFF74D77}"/>
                </a:ext>
              </a:extLst>
            </p:cNvPr>
            <p:cNvSpPr/>
            <p:nvPr/>
          </p:nvSpPr>
          <p:spPr>
            <a:xfrm>
              <a:off x="3113074" y="251440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Oval 1128">
              <a:extLst>
                <a:ext uri="{FF2B5EF4-FFF2-40B4-BE49-F238E27FC236}">
                  <a16:creationId xmlns:a16="http://schemas.microsoft.com/office/drawing/2014/main" id="{E8956C74-C358-B955-912E-AB21917D43DE}"/>
                </a:ext>
              </a:extLst>
            </p:cNvPr>
            <p:cNvSpPr/>
            <p:nvPr/>
          </p:nvSpPr>
          <p:spPr>
            <a:xfrm>
              <a:off x="3205452" y="268938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Oval 1129">
              <a:extLst>
                <a:ext uri="{FF2B5EF4-FFF2-40B4-BE49-F238E27FC236}">
                  <a16:creationId xmlns:a16="http://schemas.microsoft.com/office/drawing/2014/main" id="{EE79193E-97A7-6A1E-FBB6-D238E2481626}"/>
                </a:ext>
              </a:extLst>
            </p:cNvPr>
            <p:cNvSpPr/>
            <p:nvPr/>
          </p:nvSpPr>
          <p:spPr>
            <a:xfrm>
              <a:off x="3237060" y="290477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Oval 1130">
              <a:extLst>
                <a:ext uri="{FF2B5EF4-FFF2-40B4-BE49-F238E27FC236}">
                  <a16:creationId xmlns:a16="http://schemas.microsoft.com/office/drawing/2014/main" id="{491A36BD-BA4B-F5D7-92D6-DE6317944D92}"/>
                </a:ext>
              </a:extLst>
            </p:cNvPr>
            <p:cNvSpPr/>
            <p:nvPr/>
          </p:nvSpPr>
          <p:spPr>
            <a:xfrm>
              <a:off x="3299435" y="307433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Oval 1131">
              <a:extLst>
                <a:ext uri="{FF2B5EF4-FFF2-40B4-BE49-F238E27FC236}">
                  <a16:creationId xmlns:a16="http://schemas.microsoft.com/office/drawing/2014/main" id="{EEB6C0E8-7182-5370-C9DD-6CB523C251BF}"/>
                </a:ext>
              </a:extLst>
            </p:cNvPr>
            <p:cNvSpPr/>
            <p:nvPr/>
          </p:nvSpPr>
          <p:spPr>
            <a:xfrm>
              <a:off x="1336573" y="261982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Oval 1132">
              <a:extLst>
                <a:ext uri="{FF2B5EF4-FFF2-40B4-BE49-F238E27FC236}">
                  <a16:creationId xmlns:a16="http://schemas.microsoft.com/office/drawing/2014/main" id="{B89CC0B3-4504-DDDC-A5B2-80A64C7B92DA}"/>
                </a:ext>
              </a:extLst>
            </p:cNvPr>
            <p:cNvSpPr/>
            <p:nvPr/>
          </p:nvSpPr>
          <p:spPr>
            <a:xfrm>
              <a:off x="1641373" y="295918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Oval 1133">
              <a:extLst>
                <a:ext uri="{FF2B5EF4-FFF2-40B4-BE49-F238E27FC236}">
                  <a16:creationId xmlns:a16="http://schemas.microsoft.com/office/drawing/2014/main" id="{B24C3342-CF3F-9339-AA68-82F2123DD92C}"/>
                </a:ext>
              </a:extLst>
            </p:cNvPr>
            <p:cNvSpPr/>
            <p:nvPr/>
          </p:nvSpPr>
          <p:spPr>
            <a:xfrm>
              <a:off x="1780772" y="258538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Oval 1134">
              <a:extLst>
                <a:ext uri="{FF2B5EF4-FFF2-40B4-BE49-F238E27FC236}">
                  <a16:creationId xmlns:a16="http://schemas.microsoft.com/office/drawing/2014/main" id="{D5193944-6908-5A57-8CB6-264484B1C07B}"/>
                </a:ext>
              </a:extLst>
            </p:cNvPr>
            <p:cNvSpPr/>
            <p:nvPr/>
          </p:nvSpPr>
          <p:spPr>
            <a:xfrm>
              <a:off x="1917859" y="225868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Oval 1135">
              <a:extLst>
                <a:ext uri="{FF2B5EF4-FFF2-40B4-BE49-F238E27FC236}">
                  <a16:creationId xmlns:a16="http://schemas.microsoft.com/office/drawing/2014/main" id="{2467AC6B-09F2-744E-6BB5-63CD9529904D}"/>
                </a:ext>
              </a:extLst>
            </p:cNvPr>
            <p:cNvSpPr/>
            <p:nvPr/>
          </p:nvSpPr>
          <p:spPr>
            <a:xfrm>
              <a:off x="1975006" y="164403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Oval 1136">
              <a:extLst>
                <a:ext uri="{FF2B5EF4-FFF2-40B4-BE49-F238E27FC236}">
                  <a16:creationId xmlns:a16="http://schemas.microsoft.com/office/drawing/2014/main" id="{B30E508E-C930-24F9-0D6A-75CE8AE49A8B}"/>
                </a:ext>
              </a:extLst>
            </p:cNvPr>
            <p:cNvSpPr/>
            <p:nvPr/>
          </p:nvSpPr>
          <p:spPr>
            <a:xfrm>
              <a:off x="2087055" y="186303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Oval 1137">
              <a:extLst>
                <a:ext uri="{FF2B5EF4-FFF2-40B4-BE49-F238E27FC236}">
                  <a16:creationId xmlns:a16="http://schemas.microsoft.com/office/drawing/2014/main" id="{EE50DC8F-AE82-F760-A16A-C5A8EBB63859}"/>
                </a:ext>
              </a:extLst>
            </p:cNvPr>
            <p:cNvSpPr/>
            <p:nvPr/>
          </p:nvSpPr>
          <p:spPr>
            <a:xfrm>
              <a:off x="2109914" y="235944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Oval 1138">
              <a:extLst>
                <a:ext uri="{FF2B5EF4-FFF2-40B4-BE49-F238E27FC236}">
                  <a16:creationId xmlns:a16="http://schemas.microsoft.com/office/drawing/2014/main" id="{94843C7B-27E2-24C4-8233-B8DE4E3FB335}"/>
                </a:ext>
              </a:extLst>
            </p:cNvPr>
            <p:cNvSpPr/>
            <p:nvPr/>
          </p:nvSpPr>
          <p:spPr>
            <a:xfrm>
              <a:off x="2255156" y="266911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Oval 1139">
              <a:extLst>
                <a:ext uri="{FF2B5EF4-FFF2-40B4-BE49-F238E27FC236}">
                  <a16:creationId xmlns:a16="http://schemas.microsoft.com/office/drawing/2014/main" id="{D146EA1A-23D6-B2F6-0F8E-B39547E2B52B}"/>
                </a:ext>
              </a:extLst>
            </p:cNvPr>
            <p:cNvSpPr/>
            <p:nvPr/>
          </p:nvSpPr>
          <p:spPr>
            <a:xfrm>
              <a:off x="2426606" y="293581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Oval 1140">
              <a:extLst>
                <a:ext uri="{FF2B5EF4-FFF2-40B4-BE49-F238E27FC236}">
                  <a16:creationId xmlns:a16="http://schemas.microsoft.com/office/drawing/2014/main" id="{52CBF56C-AF43-873A-3F5E-9BC7229EB255}"/>
                </a:ext>
              </a:extLst>
            </p:cNvPr>
            <p:cNvSpPr/>
            <p:nvPr/>
          </p:nvSpPr>
          <p:spPr>
            <a:xfrm>
              <a:off x="2566951" y="266554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Oval 1141">
              <a:extLst>
                <a:ext uri="{FF2B5EF4-FFF2-40B4-BE49-F238E27FC236}">
                  <a16:creationId xmlns:a16="http://schemas.microsoft.com/office/drawing/2014/main" id="{3F8E38B3-4FEC-A3B3-20FB-3766F79805A7}"/>
                </a:ext>
              </a:extLst>
            </p:cNvPr>
            <p:cNvSpPr/>
            <p:nvPr/>
          </p:nvSpPr>
          <p:spPr>
            <a:xfrm>
              <a:off x="2719351" y="284017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Oval 1142">
              <a:extLst>
                <a:ext uri="{FF2B5EF4-FFF2-40B4-BE49-F238E27FC236}">
                  <a16:creationId xmlns:a16="http://schemas.microsoft.com/office/drawing/2014/main" id="{38E1898E-151A-8EBA-33C0-1538ECD94CDE}"/>
                </a:ext>
              </a:extLst>
            </p:cNvPr>
            <p:cNvSpPr/>
            <p:nvPr/>
          </p:nvSpPr>
          <p:spPr>
            <a:xfrm>
              <a:off x="2788576" y="26411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Oval 1143">
              <a:extLst>
                <a:ext uri="{FF2B5EF4-FFF2-40B4-BE49-F238E27FC236}">
                  <a16:creationId xmlns:a16="http://schemas.microsoft.com/office/drawing/2014/main" id="{55B79CD4-8241-A614-7C67-0BF93BACA9A2}"/>
                </a:ext>
              </a:extLst>
            </p:cNvPr>
            <p:cNvSpPr/>
            <p:nvPr/>
          </p:nvSpPr>
          <p:spPr>
            <a:xfrm>
              <a:off x="2920756" y="258538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Oval 1144">
              <a:extLst>
                <a:ext uri="{FF2B5EF4-FFF2-40B4-BE49-F238E27FC236}">
                  <a16:creationId xmlns:a16="http://schemas.microsoft.com/office/drawing/2014/main" id="{4BB845F9-3B2D-3CBC-0219-352E5361FD03}"/>
                </a:ext>
              </a:extLst>
            </p:cNvPr>
            <p:cNvSpPr/>
            <p:nvPr/>
          </p:nvSpPr>
          <p:spPr>
            <a:xfrm>
              <a:off x="2960549" y="234563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Oval 1145">
              <a:extLst>
                <a:ext uri="{FF2B5EF4-FFF2-40B4-BE49-F238E27FC236}">
                  <a16:creationId xmlns:a16="http://schemas.microsoft.com/office/drawing/2014/main" id="{E30C818E-7E85-16EF-CBEB-1A8AE7BDBE29}"/>
                </a:ext>
              </a:extLst>
            </p:cNvPr>
            <p:cNvSpPr/>
            <p:nvPr/>
          </p:nvSpPr>
          <p:spPr>
            <a:xfrm>
              <a:off x="3055799" y="210640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Oval 1146">
              <a:extLst>
                <a:ext uri="{FF2B5EF4-FFF2-40B4-BE49-F238E27FC236}">
                  <a16:creationId xmlns:a16="http://schemas.microsoft.com/office/drawing/2014/main" id="{B7A342BE-9776-C4A0-08DF-0807AA4081FD}"/>
                </a:ext>
              </a:extLst>
            </p:cNvPr>
            <p:cNvSpPr/>
            <p:nvPr/>
          </p:nvSpPr>
          <p:spPr>
            <a:xfrm>
              <a:off x="3104050" y="21349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Oval 1147">
              <a:extLst>
                <a:ext uri="{FF2B5EF4-FFF2-40B4-BE49-F238E27FC236}">
                  <a16:creationId xmlns:a16="http://schemas.microsoft.com/office/drawing/2014/main" id="{FAC31F92-CDBB-5502-210D-AFE191C4B5C5}"/>
                </a:ext>
              </a:extLst>
            </p:cNvPr>
            <p:cNvSpPr/>
            <p:nvPr/>
          </p:nvSpPr>
          <p:spPr>
            <a:xfrm>
              <a:off x="3161512" y="230082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Oval 1148">
              <a:extLst>
                <a:ext uri="{FF2B5EF4-FFF2-40B4-BE49-F238E27FC236}">
                  <a16:creationId xmlns:a16="http://schemas.microsoft.com/office/drawing/2014/main" id="{38926E4D-1314-0418-CD63-222F754F01B9}"/>
                </a:ext>
              </a:extLst>
            </p:cNvPr>
            <p:cNvSpPr/>
            <p:nvPr/>
          </p:nvSpPr>
          <p:spPr>
            <a:xfrm>
              <a:off x="3253890" y="236468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Oval 1149">
              <a:extLst>
                <a:ext uri="{FF2B5EF4-FFF2-40B4-BE49-F238E27FC236}">
                  <a16:creationId xmlns:a16="http://schemas.microsoft.com/office/drawing/2014/main" id="{7C0A7CEE-DF15-D601-5B2E-30B6314228D6}"/>
                </a:ext>
              </a:extLst>
            </p:cNvPr>
            <p:cNvSpPr/>
            <p:nvPr/>
          </p:nvSpPr>
          <p:spPr>
            <a:xfrm>
              <a:off x="3285498" y="256101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Oval 1150">
              <a:extLst>
                <a:ext uri="{FF2B5EF4-FFF2-40B4-BE49-F238E27FC236}">
                  <a16:creationId xmlns:a16="http://schemas.microsoft.com/office/drawing/2014/main" id="{C039E691-39F0-625C-A63A-9DD8DA4448B2}"/>
                </a:ext>
              </a:extLst>
            </p:cNvPr>
            <p:cNvSpPr/>
            <p:nvPr/>
          </p:nvSpPr>
          <p:spPr>
            <a:xfrm>
              <a:off x="3347873" y="273057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Oval 1151">
              <a:extLst>
                <a:ext uri="{FF2B5EF4-FFF2-40B4-BE49-F238E27FC236}">
                  <a16:creationId xmlns:a16="http://schemas.microsoft.com/office/drawing/2014/main" id="{E8B59759-31CC-30D8-51BB-247C12CF03B6}"/>
                </a:ext>
              </a:extLst>
            </p:cNvPr>
            <p:cNvSpPr/>
            <p:nvPr/>
          </p:nvSpPr>
          <p:spPr>
            <a:xfrm>
              <a:off x="1396509" y="2868277"/>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Oval 1152">
              <a:extLst>
                <a:ext uri="{FF2B5EF4-FFF2-40B4-BE49-F238E27FC236}">
                  <a16:creationId xmlns:a16="http://schemas.microsoft.com/office/drawing/2014/main" id="{C46783AA-0584-C0DA-268D-B080EBD29A84}"/>
                </a:ext>
              </a:extLst>
            </p:cNvPr>
            <p:cNvSpPr/>
            <p:nvPr/>
          </p:nvSpPr>
          <p:spPr>
            <a:xfrm>
              <a:off x="1587009" y="297902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Oval 1153">
              <a:extLst>
                <a:ext uri="{FF2B5EF4-FFF2-40B4-BE49-F238E27FC236}">
                  <a16:creationId xmlns:a16="http://schemas.microsoft.com/office/drawing/2014/main" id="{7F6AED5E-2844-DDB1-1349-7F651EB16D20}"/>
                </a:ext>
              </a:extLst>
            </p:cNvPr>
            <p:cNvSpPr/>
            <p:nvPr/>
          </p:nvSpPr>
          <p:spPr>
            <a:xfrm>
              <a:off x="1713708" y="283383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Oval 1154">
              <a:extLst>
                <a:ext uri="{FF2B5EF4-FFF2-40B4-BE49-F238E27FC236}">
                  <a16:creationId xmlns:a16="http://schemas.microsoft.com/office/drawing/2014/main" id="{D9B0ABD3-9D15-37EE-6F8B-DFD79D94341E}"/>
                </a:ext>
              </a:extLst>
            </p:cNvPr>
            <p:cNvSpPr/>
            <p:nvPr/>
          </p:nvSpPr>
          <p:spPr>
            <a:xfrm>
              <a:off x="1830154" y="249761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Oval 1155">
              <a:extLst>
                <a:ext uri="{FF2B5EF4-FFF2-40B4-BE49-F238E27FC236}">
                  <a16:creationId xmlns:a16="http://schemas.microsoft.com/office/drawing/2014/main" id="{1AA94AA2-517F-AE45-F040-16706A36A6D8}"/>
                </a:ext>
              </a:extLst>
            </p:cNvPr>
            <p:cNvSpPr/>
            <p:nvPr/>
          </p:nvSpPr>
          <p:spPr>
            <a:xfrm>
              <a:off x="1920642" y="189247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Oval 1156">
              <a:extLst>
                <a:ext uri="{FF2B5EF4-FFF2-40B4-BE49-F238E27FC236}">
                  <a16:creationId xmlns:a16="http://schemas.microsoft.com/office/drawing/2014/main" id="{49CD1885-393E-48CF-0C2C-D82A36898B57}"/>
                </a:ext>
              </a:extLst>
            </p:cNvPr>
            <p:cNvSpPr/>
            <p:nvPr/>
          </p:nvSpPr>
          <p:spPr>
            <a:xfrm>
              <a:off x="2032691" y="211148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Oval 1157">
              <a:extLst>
                <a:ext uri="{FF2B5EF4-FFF2-40B4-BE49-F238E27FC236}">
                  <a16:creationId xmlns:a16="http://schemas.microsoft.com/office/drawing/2014/main" id="{9BB2252C-72F8-851C-A5C0-A5AE06D4A871}"/>
                </a:ext>
              </a:extLst>
            </p:cNvPr>
            <p:cNvSpPr/>
            <p:nvPr/>
          </p:nvSpPr>
          <p:spPr>
            <a:xfrm>
              <a:off x="2068250" y="2607890"/>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Oval 1158">
              <a:extLst>
                <a:ext uri="{FF2B5EF4-FFF2-40B4-BE49-F238E27FC236}">
                  <a16:creationId xmlns:a16="http://schemas.microsoft.com/office/drawing/2014/main" id="{2B225716-0D05-A1CC-8249-11E244C241C9}"/>
                </a:ext>
              </a:extLst>
            </p:cNvPr>
            <p:cNvSpPr/>
            <p:nvPr/>
          </p:nvSpPr>
          <p:spPr>
            <a:xfrm>
              <a:off x="2219842" y="286676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Oval 1159">
              <a:extLst>
                <a:ext uri="{FF2B5EF4-FFF2-40B4-BE49-F238E27FC236}">
                  <a16:creationId xmlns:a16="http://schemas.microsoft.com/office/drawing/2014/main" id="{12F33814-3D0E-67E8-FCB6-E4AC09DBA9D6}"/>
                </a:ext>
              </a:extLst>
            </p:cNvPr>
            <p:cNvSpPr/>
            <p:nvPr/>
          </p:nvSpPr>
          <p:spPr>
            <a:xfrm>
              <a:off x="2372242" y="301916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Oval 1160">
              <a:extLst>
                <a:ext uri="{FF2B5EF4-FFF2-40B4-BE49-F238E27FC236}">
                  <a16:creationId xmlns:a16="http://schemas.microsoft.com/office/drawing/2014/main" id="{C1168861-AE75-FBF9-1C7D-ABB811B80B4F}"/>
                </a:ext>
              </a:extLst>
            </p:cNvPr>
            <p:cNvSpPr/>
            <p:nvPr/>
          </p:nvSpPr>
          <p:spPr>
            <a:xfrm>
              <a:off x="2512587" y="291399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Oval 1161">
              <a:extLst>
                <a:ext uri="{FF2B5EF4-FFF2-40B4-BE49-F238E27FC236}">
                  <a16:creationId xmlns:a16="http://schemas.microsoft.com/office/drawing/2014/main" id="{A5A614AB-4FF9-0018-DE53-FFCA5172A7E6}"/>
                </a:ext>
              </a:extLst>
            </p:cNvPr>
            <p:cNvSpPr/>
            <p:nvPr/>
          </p:nvSpPr>
          <p:spPr>
            <a:xfrm>
              <a:off x="2684037" y="306639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Oval 1162">
              <a:extLst>
                <a:ext uri="{FF2B5EF4-FFF2-40B4-BE49-F238E27FC236}">
                  <a16:creationId xmlns:a16="http://schemas.microsoft.com/office/drawing/2014/main" id="{79B09F7E-2508-B448-073B-EDAAAAC81445}"/>
                </a:ext>
              </a:extLst>
            </p:cNvPr>
            <p:cNvSpPr/>
            <p:nvPr/>
          </p:nvSpPr>
          <p:spPr>
            <a:xfrm>
              <a:off x="2734212" y="28896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Oval 1163">
              <a:extLst>
                <a:ext uri="{FF2B5EF4-FFF2-40B4-BE49-F238E27FC236}">
                  <a16:creationId xmlns:a16="http://schemas.microsoft.com/office/drawing/2014/main" id="{9EAD17DD-A18C-4CFD-B8B1-69B2A37C35C5}"/>
                </a:ext>
              </a:extLst>
            </p:cNvPr>
            <p:cNvSpPr/>
            <p:nvPr/>
          </p:nvSpPr>
          <p:spPr>
            <a:xfrm>
              <a:off x="2866392" y="283383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Oval 1164">
              <a:extLst>
                <a:ext uri="{FF2B5EF4-FFF2-40B4-BE49-F238E27FC236}">
                  <a16:creationId xmlns:a16="http://schemas.microsoft.com/office/drawing/2014/main" id="{F375112D-49F8-1B0F-8021-02AB223E263B}"/>
                </a:ext>
              </a:extLst>
            </p:cNvPr>
            <p:cNvSpPr/>
            <p:nvPr/>
          </p:nvSpPr>
          <p:spPr>
            <a:xfrm>
              <a:off x="2906185" y="259408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Oval 1165">
              <a:extLst>
                <a:ext uri="{FF2B5EF4-FFF2-40B4-BE49-F238E27FC236}">
                  <a16:creationId xmlns:a16="http://schemas.microsoft.com/office/drawing/2014/main" id="{AFBFE07D-D0FD-F159-4F0D-D2AAB2A1527E}"/>
                </a:ext>
              </a:extLst>
            </p:cNvPr>
            <p:cNvSpPr/>
            <p:nvPr/>
          </p:nvSpPr>
          <p:spPr>
            <a:xfrm>
              <a:off x="3001435" y="220880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Oval 1166">
              <a:extLst>
                <a:ext uri="{FF2B5EF4-FFF2-40B4-BE49-F238E27FC236}">
                  <a16:creationId xmlns:a16="http://schemas.microsoft.com/office/drawing/2014/main" id="{4873E086-70C3-7C50-3340-B9270B2C886F}"/>
                </a:ext>
              </a:extLst>
            </p:cNvPr>
            <p:cNvSpPr/>
            <p:nvPr/>
          </p:nvSpPr>
          <p:spPr>
            <a:xfrm>
              <a:off x="3049686" y="189130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Oval 1167">
              <a:extLst>
                <a:ext uri="{FF2B5EF4-FFF2-40B4-BE49-F238E27FC236}">
                  <a16:creationId xmlns:a16="http://schemas.microsoft.com/office/drawing/2014/main" id="{DCA598CB-4911-C449-B8A7-69AD26CBF5C0}"/>
                </a:ext>
              </a:extLst>
            </p:cNvPr>
            <p:cNvSpPr/>
            <p:nvPr/>
          </p:nvSpPr>
          <p:spPr>
            <a:xfrm>
              <a:off x="3123023" y="236830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Oval 1168">
              <a:extLst>
                <a:ext uri="{FF2B5EF4-FFF2-40B4-BE49-F238E27FC236}">
                  <a16:creationId xmlns:a16="http://schemas.microsoft.com/office/drawing/2014/main" id="{13A1CC0D-F957-BA61-8CE0-19AC5AA20DFE}"/>
                </a:ext>
              </a:extLst>
            </p:cNvPr>
            <p:cNvSpPr/>
            <p:nvPr/>
          </p:nvSpPr>
          <p:spPr>
            <a:xfrm>
              <a:off x="3199526" y="259408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Oval 1169">
              <a:extLst>
                <a:ext uri="{FF2B5EF4-FFF2-40B4-BE49-F238E27FC236}">
                  <a16:creationId xmlns:a16="http://schemas.microsoft.com/office/drawing/2014/main" id="{1C381CD3-DB91-6C21-2C8A-16FEB80D6BEF}"/>
                </a:ext>
              </a:extLst>
            </p:cNvPr>
            <p:cNvSpPr/>
            <p:nvPr/>
          </p:nvSpPr>
          <p:spPr>
            <a:xfrm>
              <a:off x="3231134" y="280946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Oval 1170">
              <a:extLst>
                <a:ext uri="{FF2B5EF4-FFF2-40B4-BE49-F238E27FC236}">
                  <a16:creationId xmlns:a16="http://schemas.microsoft.com/office/drawing/2014/main" id="{98716A06-EE6B-B05A-E9F3-53B47B3DB29C}"/>
                </a:ext>
              </a:extLst>
            </p:cNvPr>
            <p:cNvSpPr/>
            <p:nvPr/>
          </p:nvSpPr>
          <p:spPr>
            <a:xfrm>
              <a:off x="3293509" y="297902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Oval 1171">
              <a:extLst>
                <a:ext uri="{FF2B5EF4-FFF2-40B4-BE49-F238E27FC236}">
                  <a16:creationId xmlns:a16="http://schemas.microsoft.com/office/drawing/2014/main" id="{F7B34A61-BD5B-EE75-DE13-78DBFD23D816}"/>
                </a:ext>
              </a:extLst>
            </p:cNvPr>
            <p:cNvSpPr/>
            <p:nvPr/>
          </p:nvSpPr>
          <p:spPr>
            <a:xfrm>
              <a:off x="1498623" y="2775036"/>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Oval 1172">
              <a:extLst>
                <a:ext uri="{FF2B5EF4-FFF2-40B4-BE49-F238E27FC236}">
                  <a16:creationId xmlns:a16="http://schemas.microsoft.com/office/drawing/2014/main" id="{E2EB8804-0EB9-AE34-5D32-C5D3814867D4}"/>
                </a:ext>
              </a:extLst>
            </p:cNvPr>
            <p:cNvSpPr/>
            <p:nvPr/>
          </p:nvSpPr>
          <p:spPr>
            <a:xfrm>
              <a:off x="1689123" y="288578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Oval 1173">
              <a:extLst>
                <a:ext uri="{FF2B5EF4-FFF2-40B4-BE49-F238E27FC236}">
                  <a16:creationId xmlns:a16="http://schemas.microsoft.com/office/drawing/2014/main" id="{7490709C-2D1F-EB43-877C-1208EE32F4FB}"/>
                </a:ext>
              </a:extLst>
            </p:cNvPr>
            <p:cNvSpPr/>
            <p:nvPr/>
          </p:nvSpPr>
          <p:spPr>
            <a:xfrm>
              <a:off x="1815822" y="274059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Oval 1174">
              <a:extLst>
                <a:ext uri="{FF2B5EF4-FFF2-40B4-BE49-F238E27FC236}">
                  <a16:creationId xmlns:a16="http://schemas.microsoft.com/office/drawing/2014/main" id="{AF0AC183-D2AD-94DD-AF00-927F28222E4C}"/>
                </a:ext>
              </a:extLst>
            </p:cNvPr>
            <p:cNvSpPr/>
            <p:nvPr/>
          </p:nvSpPr>
          <p:spPr>
            <a:xfrm>
              <a:off x="1932268" y="240437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Oval 1175">
              <a:extLst>
                <a:ext uri="{FF2B5EF4-FFF2-40B4-BE49-F238E27FC236}">
                  <a16:creationId xmlns:a16="http://schemas.microsoft.com/office/drawing/2014/main" id="{EFB7A271-71EA-95AE-C622-EEBBF0B97CFC}"/>
                </a:ext>
              </a:extLst>
            </p:cNvPr>
            <p:cNvSpPr/>
            <p:nvPr/>
          </p:nvSpPr>
          <p:spPr>
            <a:xfrm>
              <a:off x="2022756" y="179923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Oval 1176">
              <a:extLst>
                <a:ext uri="{FF2B5EF4-FFF2-40B4-BE49-F238E27FC236}">
                  <a16:creationId xmlns:a16="http://schemas.microsoft.com/office/drawing/2014/main" id="{7D0CEFA8-E05E-CEA0-F178-9E6505083E4E}"/>
                </a:ext>
              </a:extLst>
            </p:cNvPr>
            <p:cNvSpPr/>
            <p:nvPr/>
          </p:nvSpPr>
          <p:spPr>
            <a:xfrm>
              <a:off x="2134805" y="201824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Oval 1177">
              <a:extLst>
                <a:ext uri="{FF2B5EF4-FFF2-40B4-BE49-F238E27FC236}">
                  <a16:creationId xmlns:a16="http://schemas.microsoft.com/office/drawing/2014/main" id="{CBF44783-5569-D4E9-7D9D-A74C46C1A370}"/>
                </a:ext>
              </a:extLst>
            </p:cNvPr>
            <p:cNvSpPr/>
            <p:nvPr/>
          </p:nvSpPr>
          <p:spPr>
            <a:xfrm>
              <a:off x="2157664" y="2514649"/>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Oval 1178">
              <a:extLst>
                <a:ext uri="{FF2B5EF4-FFF2-40B4-BE49-F238E27FC236}">
                  <a16:creationId xmlns:a16="http://schemas.microsoft.com/office/drawing/2014/main" id="{821AEE74-447E-F20E-30C2-542777FFDAD5}"/>
                </a:ext>
              </a:extLst>
            </p:cNvPr>
            <p:cNvSpPr/>
            <p:nvPr/>
          </p:nvSpPr>
          <p:spPr>
            <a:xfrm>
              <a:off x="2321956" y="277352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Oval 1179">
              <a:extLst>
                <a:ext uri="{FF2B5EF4-FFF2-40B4-BE49-F238E27FC236}">
                  <a16:creationId xmlns:a16="http://schemas.microsoft.com/office/drawing/2014/main" id="{AF1DC44F-A4B1-4830-B4A2-01F34A66FF24}"/>
                </a:ext>
              </a:extLst>
            </p:cNvPr>
            <p:cNvSpPr/>
            <p:nvPr/>
          </p:nvSpPr>
          <p:spPr>
            <a:xfrm>
              <a:off x="2474356" y="292592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Oval 1180">
              <a:extLst>
                <a:ext uri="{FF2B5EF4-FFF2-40B4-BE49-F238E27FC236}">
                  <a16:creationId xmlns:a16="http://schemas.microsoft.com/office/drawing/2014/main" id="{1DB7DCD0-9D5C-0395-C1F2-566E5C81A31A}"/>
                </a:ext>
              </a:extLst>
            </p:cNvPr>
            <p:cNvSpPr/>
            <p:nvPr/>
          </p:nvSpPr>
          <p:spPr>
            <a:xfrm>
              <a:off x="2614701" y="282075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Oval 1181">
              <a:extLst>
                <a:ext uri="{FF2B5EF4-FFF2-40B4-BE49-F238E27FC236}">
                  <a16:creationId xmlns:a16="http://schemas.microsoft.com/office/drawing/2014/main" id="{BF666C57-48C0-7489-B903-57C82D50A9B5}"/>
                </a:ext>
              </a:extLst>
            </p:cNvPr>
            <p:cNvSpPr/>
            <p:nvPr/>
          </p:nvSpPr>
          <p:spPr>
            <a:xfrm>
              <a:off x="2767101" y="297315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Oval 1182">
              <a:extLst>
                <a:ext uri="{FF2B5EF4-FFF2-40B4-BE49-F238E27FC236}">
                  <a16:creationId xmlns:a16="http://schemas.microsoft.com/office/drawing/2014/main" id="{5F673488-7021-D216-C90D-6F8CBE3A630C}"/>
                </a:ext>
              </a:extLst>
            </p:cNvPr>
            <p:cNvSpPr/>
            <p:nvPr/>
          </p:nvSpPr>
          <p:spPr>
            <a:xfrm>
              <a:off x="2836326" y="27963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Oval 1183">
              <a:extLst>
                <a:ext uri="{FF2B5EF4-FFF2-40B4-BE49-F238E27FC236}">
                  <a16:creationId xmlns:a16="http://schemas.microsoft.com/office/drawing/2014/main" id="{FBF2FB9E-36B9-7D4E-FE9C-8BEE00841C28}"/>
                </a:ext>
              </a:extLst>
            </p:cNvPr>
            <p:cNvSpPr/>
            <p:nvPr/>
          </p:nvSpPr>
          <p:spPr>
            <a:xfrm>
              <a:off x="2968506" y="274059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Oval 1184">
              <a:extLst>
                <a:ext uri="{FF2B5EF4-FFF2-40B4-BE49-F238E27FC236}">
                  <a16:creationId xmlns:a16="http://schemas.microsoft.com/office/drawing/2014/main" id="{A31761D9-3CF0-CA84-4390-F13883912CE7}"/>
                </a:ext>
              </a:extLst>
            </p:cNvPr>
            <p:cNvSpPr/>
            <p:nvPr/>
          </p:nvSpPr>
          <p:spPr>
            <a:xfrm>
              <a:off x="3008299" y="250084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Oval 1185">
              <a:extLst>
                <a:ext uri="{FF2B5EF4-FFF2-40B4-BE49-F238E27FC236}">
                  <a16:creationId xmlns:a16="http://schemas.microsoft.com/office/drawing/2014/main" id="{4A24EE5E-738A-77C0-1B8F-14046012642C}"/>
                </a:ext>
              </a:extLst>
            </p:cNvPr>
            <p:cNvSpPr/>
            <p:nvPr/>
          </p:nvSpPr>
          <p:spPr>
            <a:xfrm>
              <a:off x="3103549" y="2261612"/>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Oval 1186">
              <a:extLst>
                <a:ext uri="{FF2B5EF4-FFF2-40B4-BE49-F238E27FC236}">
                  <a16:creationId xmlns:a16="http://schemas.microsoft.com/office/drawing/2014/main" id="{483D4F08-F31C-5576-518A-F6ECA9BF0C0E}"/>
                </a:ext>
              </a:extLst>
            </p:cNvPr>
            <p:cNvSpPr/>
            <p:nvPr/>
          </p:nvSpPr>
          <p:spPr>
            <a:xfrm>
              <a:off x="3151800" y="20234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Oval 1187">
              <a:extLst>
                <a:ext uri="{FF2B5EF4-FFF2-40B4-BE49-F238E27FC236}">
                  <a16:creationId xmlns:a16="http://schemas.microsoft.com/office/drawing/2014/main" id="{4D4AEC50-A6DB-0132-1A85-E3DC33AECDC8}"/>
                </a:ext>
              </a:extLst>
            </p:cNvPr>
            <p:cNvSpPr/>
            <p:nvPr/>
          </p:nvSpPr>
          <p:spPr>
            <a:xfrm>
              <a:off x="3209262" y="232586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Oval 1188">
              <a:extLst>
                <a:ext uri="{FF2B5EF4-FFF2-40B4-BE49-F238E27FC236}">
                  <a16:creationId xmlns:a16="http://schemas.microsoft.com/office/drawing/2014/main" id="{25936CD1-2724-3295-DDC5-332A0A0BCDA0}"/>
                </a:ext>
              </a:extLst>
            </p:cNvPr>
            <p:cNvSpPr/>
            <p:nvPr/>
          </p:nvSpPr>
          <p:spPr>
            <a:xfrm>
              <a:off x="3301640" y="250084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0" name="Oval 1189">
              <a:extLst>
                <a:ext uri="{FF2B5EF4-FFF2-40B4-BE49-F238E27FC236}">
                  <a16:creationId xmlns:a16="http://schemas.microsoft.com/office/drawing/2014/main" id="{C02FD15F-8371-8830-8FCE-7F256F3C5E25}"/>
                </a:ext>
              </a:extLst>
            </p:cNvPr>
            <p:cNvSpPr/>
            <p:nvPr/>
          </p:nvSpPr>
          <p:spPr>
            <a:xfrm>
              <a:off x="3333248" y="271622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1" name="Oval 1190">
              <a:extLst>
                <a:ext uri="{FF2B5EF4-FFF2-40B4-BE49-F238E27FC236}">
                  <a16:creationId xmlns:a16="http://schemas.microsoft.com/office/drawing/2014/main" id="{BB5458D8-1FE7-BE28-500F-0B0DE5050A32}"/>
                </a:ext>
              </a:extLst>
            </p:cNvPr>
            <p:cNvSpPr/>
            <p:nvPr/>
          </p:nvSpPr>
          <p:spPr>
            <a:xfrm>
              <a:off x="3395623" y="288578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96" name="Straight Arrow Connector 1195">
            <a:extLst>
              <a:ext uri="{FF2B5EF4-FFF2-40B4-BE49-F238E27FC236}">
                <a16:creationId xmlns:a16="http://schemas.microsoft.com/office/drawing/2014/main" id="{8E48F910-F135-5392-F5E0-58C630A40F0D}"/>
              </a:ext>
            </a:extLst>
          </p:cNvPr>
          <p:cNvCxnSpPr>
            <a:cxnSpLocks/>
          </p:cNvCxnSpPr>
          <p:nvPr/>
        </p:nvCxnSpPr>
        <p:spPr>
          <a:xfrm flipV="1">
            <a:off x="4977590" y="2171700"/>
            <a:ext cx="1989956" cy="174042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197" name="Oval 1196">
            <a:extLst>
              <a:ext uri="{FF2B5EF4-FFF2-40B4-BE49-F238E27FC236}">
                <a16:creationId xmlns:a16="http://schemas.microsoft.com/office/drawing/2014/main" id="{61F35C8D-C98F-EB11-E189-E3C61E1925A3}"/>
              </a:ext>
            </a:extLst>
          </p:cNvPr>
          <p:cNvSpPr/>
          <p:nvPr/>
        </p:nvSpPr>
        <p:spPr>
          <a:xfrm>
            <a:off x="6941666" y="1993578"/>
            <a:ext cx="192024" cy="1948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t>
            </a:r>
          </a:p>
        </p:txBody>
      </p:sp>
      <p:grpSp>
        <p:nvGrpSpPr>
          <p:cNvPr id="1294" name="Group 1293">
            <a:extLst>
              <a:ext uri="{FF2B5EF4-FFF2-40B4-BE49-F238E27FC236}">
                <a16:creationId xmlns:a16="http://schemas.microsoft.com/office/drawing/2014/main" id="{F7586C88-DDB8-15AA-AB2F-EECCDDE2B8B8}"/>
              </a:ext>
            </a:extLst>
          </p:cNvPr>
          <p:cNvGrpSpPr/>
          <p:nvPr/>
        </p:nvGrpSpPr>
        <p:grpSpPr>
          <a:xfrm>
            <a:off x="4951931" y="2156323"/>
            <a:ext cx="2454430" cy="1757362"/>
            <a:chOff x="1082675" y="1528763"/>
            <a:chExt cx="2454430" cy="1757362"/>
          </a:xfrm>
        </p:grpSpPr>
        <p:cxnSp>
          <p:nvCxnSpPr>
            <p:cNvPr id="1295" name="Straight Arrow Connector 1294">
              <a:extLst>
                <a:ext uri="{FF2B5EF4-FFF2-40B4-BE49-F238E27FC236}">
                  <a16:creationId xmlns:a16="http://schemas.microsoft.com/office/drawing/2014/main" id="{9E47AD40-7D9D-E33E-5B5A-A6DB57AA0DCF}"/>
                </a:ext>
              </a:extLst>
            </p:cNvPr>
            <p:cNvCxnSpPr>
              <a:cxnSpLocks/>
            </p:cNvCxnSpPr>
            <p:nvPr/>
          </p:nvCxnSpPr>
          <p:spPr>
            <a:xfrm flipV="1">
              <a:off x="1095375" y="1528763"/>
              <a:ext cx="0" cy="17573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6" name="Straight Arrow Connector 1295">
              <a:extLst>
                <a:ext uri="{FF2B5EF4-FFF2-40B4-BE49-F238E27FC236}">
                  <a16:creationId xmlns:a16="http://schemas.microsoft.com/office/drawing/2014/main" id="{2E51A89E-3386-F524-090C-97823FA75EEC}"/>
                </a:ext>
              </a:extLst>
            </p:cNvPr>
            <p:cNvCxnSpPr>
              <a:cxnSpLocks/>
            </p:cNvCxnSpPr>
            <p:nvPr/>
          </p:nvCxnSpPr>
          <p:spPr>
            <a:xfrm>
              <a:off x="1082675" y="3279775"/>
              <a:ext cx="245443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97" name="Oval 1296">
            <a:extLst>
              <a:ext uri="{FF2B5EF4-FFF2-40B4-BE49-F238E27FC236}">
                <a16:creationId xmlns:a16="http://schemas.microsoft.com/office/drawing/2014/main" id="{C71D880E-A255-B53D-16EF-E99E4768FA9E}"/>
              </a:ext>
            </a:extLst>
          </p:cNvPr>
          <p:cNvSpPr/>
          <p:nvPr/>
        </p:nvSpPr>
        <p:spPr>
          <a:xfrm>
            <a:off x="5832097" y="273904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8" name="Group 1297">
            <a:extLst>
              <a:ext uri="{FF2B5EF4-FFF2-40B4-BE49-F238E27FC236}">
                <a16:creationId xmlns:a16="http://schemas.microsoft.com/office/drawing/2014/main" id="{185CB90A-472A-045C-0B67-1EC17C7B3242}"/>
              </a:ext>
            </a:extLst>
          </p:cNvPr>
          <p:cNvGrpSpPr/>
          <p:nvPr/>
        </p:nvGrpSpPr>
        <p:grpSpPr>
          <a:xfrm>
            <a:off x="6373638" y="2386382"/>
            <a:ext cx="259882" cy="422944"/>
            <a:chOff x="1770760" y="2237793"/>
            <a:chExt cx="259882" cy="422944"/>
          </a:xfrm>
        </p:grpSpPr>
        <p:sp>
          <p:nvSpPr>
            <p:cNvPr id="1299" name="Oval 1298">
              <a:extLst>
                <a:ext uri="{FF2B5EF4-FFF2-40B4-BE49-F238E27FC236}">
                  <a16:creationId xmlns:a16="http://schemas.microsoft.com/office/drawing/2014/main" id="{300978AF-1201-8D3C-2A3C-C5867FD9A263}"/>
                </a:ext>
              </a:extLst>
            </p:cNvPr>
            <p:cNvSpPr/>
            <p:nvPr/>
          </p:nvSpPr>
          <p:spPr>
            <a:xfrm>
              <a:off x="1841124" y="2542912"/>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Oval 1299">
              <a:extLst>
                <a:ext uri="{FF2B5EF4-FFF2-40B4-BE49-F238E27FC236}">
                  <a16:creationId xmlns:a16="http://schemas.microsoft.com/office/drawing/2014/main" id="{616CA333-B73D-08B6-8B22-EC100FA67103}"/>
                </a:ext>
              </a:extLst>
            </p:cNvPr>
            <p:cNvSpPr/>
            <p:nvPr/>
          </p:nvSpPr>
          <p:spPr>
            <a:xfrm>
              <a:off x="1776686" y="2581548"/>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1" name="Oval 1300">
              <a:extLst>
                <a:ext uri="{FF2B5EF4-FFF2-40B4-BE49-F238E27FC236}">
                  <a16:creationId xmlns:a16="http://schemas.microsoft.com/office/drawing/2014/main" id="{5FBF0FFA-FEF3-29CF-3BC4-64325E6A5D96}"/>
                </a:ext>
              </a:extLst>
            </p:cNvPr>
            <p:cNvSpPr/>
            <p:nvPr/>
          </p:nvSpPr>
          <p:spPr>
            <a:xfrm>
              <a:off x="1825124" y="2237793"/>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2" name="Oval 1301">
              <a:extLst>
                <a:ext uri="{FF2B5EF4-FFF2-40B4-BE49-F238E27FC236}">
                  <a16:creationId xmlns:a16="http://schemas.microsoft.com/office/drawing/2014/main" id="{9FCA3005-05AD-4B74-8AD3-2AE74DE17402}"/>
                </a:ext>
              </a:extLst>
            </p:cNvPr>
            <p:cNvSpPr/>
            <p:nvPr/>
          </p:nvSpPr>
          <p:spPr>
            <a:xfrm>
              <a:off x="1937173" y="245679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Oval 1302">
              <a:extLst>
                <a:ext uri="{FF2B5EF4-FFF2-40B4-BE49-F238E27FC236}">
                  <a16:creationId xmlns:a16="http://schemas.microsoft.com/office/drawing/2014/main" id="{8F2292C7-5325-9E30-8A73-76577341C40F}"/>
                </a:ext>
              </a:extLst>
            </p:cNvPr>
            <p:cNvSpPr/>
            <p:nvPr/>
          </p:nvSpPr>
          <p:spPr>
            <a:xfrm>
              <a:off x="1770760" y="2486242"/>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Oval 1303">
              <a:extLst>
                <a:ext uri="{FF2B5EF4-FFF2-40B4-BE49-F238E27FC236}">
                  <a16:creationId xmlns:a16="http://schemas.microsoft.com/office/drawing/2014/main" id="{EE8755B6-8C9E-06AA-5240-EB796F61069F}"/>
                </a:ext>
              </a:extLst>
            </p:cNvPr>
            <p:cNvSpPr/>
            <p:nvPr/>
          </p:nvSpPr>
          <p:spPr>
            <a:xfrm>
              <a:off x="1872874" y="2393001"/>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Oval 1304">
              <a:extLst>
                <a:ext uri="{FF2B5EF4-FFF2-40B4-BE49-F238E27FC236}">
                  <a16:creationId xmlns:a16="http://schemas.microsoft.com/office/drawing/2014/main" id="{40A99ADA-845C-B90E-5F1F-BB40A42FC2D9}"/>
                </a:ext>
              </a:extLst>
            </p:cNvPr>
            <p:cNvSpPr/>
            <p:nvPr/>
          </p:nvSpPr>
          <p:spPr>
            <a:xfrm>
              <a:off x="1984923" y="261200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6" name="Group 1305">
            <a:extLst>
              <a:ext uri="{FF2B5EF4-FFF2-40B4-BE49-F238E27FC236}">
                <a16:creationId xmlns:a16="http://schemas.microsoft.com/office/drawing/2014/main" id="{5B6020ED-481D-75D5-65E4-B6BD85798991}"/>
              </a:ext>
            </a:extLst>
          </p:cNvPr>
          <p:cNvGrpSpPr/>
          <p:nvPr/>
        </p:nvGrpSpPr>
        <p:grpSpPr>
          <a:xfrm>
            <a:off x="5580178" y="2795712"/>
            <a:ext cx="422611" cy="465963"/>
            <a:chOff x="1630890" y="2761915"/>
            <a:chExt cx="422611" cy="465963"/>
          </a:xfrm>
        </p:grpSpPr>
        <p:sp>
          <p:nvSpPr>
            <p:cNvPr id="1307" name="Oval 1306">
              <a:extLst>
                <a:ext uri="{FF2B5EF4-FFF2-40B4-BE49-F238E27FC236}">
                  <a16:creationId xmlns:a16="http://schemas.microsoft.com/office/drawing/2014/main" id="{16D8AE55-5030-6534-2703-BFAE6A4BE41E}"/>
                </a:ext>
              </a:extLst>
            </p:cNvPr>
            <p:cNvSpPr/>
            <p:nvPr/>
          </p:nvSpPr>
          <p:spPr>
            <a:xfrm>
              <a:off x="1750636" y="314804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8" name="Oval 1307">
              <a:extLst>
                <a:ext uri="{FF2B5EF4-FFF2-40B4-BE49-F238E27FC236}">
                  <a16:creationId xmlns:a16="http://schemas.microsoft.com/office/drawing/2014/main" id="{BA518440-C7DE-80D4-C739-94D1FD04C27E}"/>
                </a:ext>
              </a:extLst>
            </p:cNvPr>
            <p:cNvSpPr/>
            <p:nvPr/>
          </p:nvSpPr>
          <p:spPr>
            <a:xfrm>
              <a:off x="1953173" y="276191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Oval 1308">
              <a:extLst>
                <a:ext uri="{FF2B5EF4-FFF2-40B4-BE49-F238E27FC236}">
                  <a16:creationId xmlns:a16="http://schemas.microsoft.com/office/drawing/2014/main" id="{FB506198-407B-4583-F175-99A593BFEA43}"/>
                </a:ext>
              </a:extLst>
            </p:cNvPr>
            <p:cNvSpPr/>
            <p:nvPr/>
          </p:nvSpPr>
          <p:spPr>
            <a:xfrm>
              <a:off x="1888735" y="280055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Oval 1309">
              <a:extLst>
                <a:ext uri="{FF2B5EF4-FFF2-40B4-BE49-F238E27FC236}">
                  <a16:creationId xmlns:a16="http://schemas.microsoft.com/office/drawing/2014/main" id="{25E274FD-369D-D1CD-41AE-84A5815DED29}"/>
                </a:ext>
              </a:extLst>
            </p:cNvPr>
            <p:cNvSpPr/>
            <p:nvPr/>
          </p:nvSpPr>
          <p:spPr>
            <a:xfrm>
              <a:off x="1630890" y="31791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Oval 1310">
              <a:extLst>
                <a:ext uri="{FF2B5EF4-FFF2-40B4-BE49-F238E27FC236}">
                  <a16:creationId xmlns:a16="http://schemas.microsoft.com/office/drawing/2014/main" id="{BFD78768-7A9D-B5A9-2565-A5016B70244A}"/>
                </a:ext>
              </a:extLst>
            </p:cNvPr>
            <p:cNvSpPr/>
            <p:nvPr/>
          </p:nvSpPr>
          <p:spPr>
            <a:xfrm>
              <a:off x="1767977" y="285245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2" name="Oval 1311">
              <a:extLst>
                <a:ext uri="{FF2B5EF4-FFF2-40B4-BE49-F238E27FC236}">
                  <a16:creationId xmlns:a16="http://schemas.microsoft.com/office/drawing/2014/main" id="{E741EDAE-8513-AAA1-8AF0-BB1A19174FAD}"/>
                </a:ext>
              </a:extLst>
            </p:cNvPr>
            <p:cNvSpPr/>
            <p:nvPr/>
          </p:nvSpPr>
          <p:spPr>
            <a:xfrm>
              <a:off x="1960032" y="295320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3" name="Oval 1312">
              <a:extLst>
                <a:ext uri="{FF2B5EF4-FFF2-40B4-BE49-F238E27FC236}">
                  <a16:creationId xmlns:a16="http://schemas.microsoft.com/office/drawing/2014/main" id="{5826F516-E4B2-9819-C508-AD46B2ED193C}"/>
                </a:ext>
              </a:extLst>
            </p:cNvPr>
            <p:cNvSpPr/>
            <p:nvPr/>
          </p:nvSpPr>
          <p:spPr>
            <a:xfrm>
              <a:off x="1680272" y="309137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4" name="Oval 1313">
              <a:extLst>
                <a:ext uri="{FF2B5EF4-FFF2-40B4-BE49-F238E27FC236}">
                  <a16:creationId xmlns:a16="http://schemas.microsoft.com/office/drawing/2014/main" id="{DDA0E560-393F-0F01-1D2B-51643C1B0CC0}"/>
                </a:ext>
              </a:extLst>
            </p:cNvPr>
            <p:cNvSpPr/>
            <p:nvPr/>
          </p:nvSpPr>
          <p:spPr>
            <a:xfrm>
              <a:off x="1782386" y="299813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5" name="Oval 1314">
              <a:extLst>
                <a:ext uri="{FF2B5EF4-FFF2-40B4-BE49-F238E27FC236}">
                  <a16:creationId xmlns:a16="http://schemas.microsoft.com/office/drawing/2014/main" id="{3E280D7D-0188-D269-E96C-647606486F2B}"/>
                </a:ext>
              </a:extLst>
            </p:cNvPr>
            <p:cNvSpPr/>
            <p:nvPr/>
          </p:nvSpPr>
          <p:spPr>
            <a:xfrm>
              <a:off x="2007782" y="3108412"/>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6" name="Group 1315">
            <a:extLst>
              <a:ext uri="{FF2B5EF4-FFF2-40B4-BE49-F238E27FC236}">
                <a16:creationId xmlns:a16="http://schemas.microsoft.com/office/drawing/2014/main" id="{D1495797-887A-FF18-5B62-A31A80E26202}"/>
              </a:ext>
            </a:extLst>
          </p:cNvPr>
          <p:cNvGrpSpPr/>
          <p:nvPr/>
        </p:nvGrpSpPr>
        <p:grpSpPr>
          <a:xfrm>
            <a:off x="6279339" y="2617203"/>
            <a:ext cx="147833" cy="292409"/>
            <a:chOff x="2899804" y="2485066"/>
            <a:chExt cx="147833" cy="292409"/>
          </a:xfrm>
        </p:grpSpPr>
        <p:sp>
          <p:nvSpPr>
            <p:cNvPr id="1317" name="Oval 1316">
              <a:extLst>
                <a:ext uri="{FF2B5EF4-FFF2-40B4-BE49-F238E27FC236}">
                  <a16:creationId xmlns:a16="http://schemas.microsoft.com/office/drawing/2014/main" id="{89564148-B092-1FB2-CE1A-75FD05DA9316}"/>
                </a:ext>
              </a:extLst>
            </p:cNvPr>
            <p:cNvSpPr/>
            <p:nvPr/>
          </p:nvSpPr>
          <p:spPr>
            <a:xfrm>
              <a:off x="2905917" y="2700167"/>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8" name="Oval 1317">
              <a:extLst>
                <a:ext uri="{FF2B5EF4-FFF2-40B4-BE49-F238E27FC236}">
                  <a16:creationId xmlns:a16="http://schemas.microsoft.com/office/drawing/2014/main" id="{D6E5D20E-34B6-3735-2EA5-B328052A6B3C}"/>
                </a:ext>
              </a:extLst>
            </p:cNvPr>
            <p:cNvSpPr/>
            <p:nvPr/>
          </p:nvSpPr>
          <p:spPr>
            <a:xfrm>
              <a:off x="2954168" y="272874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9" name="Oval 1318">
              <a:extLst>
                <a:ext uri="{FF2B5EF4-FFF2-40B4-BE49-F238E27FC236}">
                  <a16:creationId xmlns:a16="http://schemas.microsoft.com/office/drawing/2014/main" id="{CD72B09C-E3F0-ABF8-9253-F1DDF12FF4BE}"/>
                </a:ext>
              </a:extLst>
            </p:cNvPr>
            <p:cNvSpPr/>
            <p:nvPr/>
          </p:nvSpPr>
          <p:spPr>
            <a:xfrm>
              <a:off x="2899804" y="248506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Oval 1319">
              <a:extLst>
                <a:ext uri="{FF2B5EF4-FFF2-40B4-BE49-F238E27FC236}">
                  <a16:creationId xmlns:a16="http://schemas.microsoft.com/office/drawing/2014/main" id="{F8B29C47-CFC3-18B6-7C9F-98608E3E5F3A}"/>
                </a:ext>
              </a:extLst>
            </p:cNvPr>
            <p:cNvSpPr/>
            <p:nvPr/>
          </p:nvSpPr>
          <p:spPr>
            <a:xfrm>
              <a:off x="3001918" y="261725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1" name="Group 1320">
            <a:extLst>
              <a:ext uri="{FF2B5EF4-FFF2-40B4-BE49-F238E27FC236}">
                <a16:creationId xmlns:a16="http://schemas.microsoft.com/office/drawing/2014/main" id="{59AA09B5-4E55-C7DC-FBFA-AD0435196279}"/>
              </a:ext>
            </a:extLst>
          </p:cNvPr>
          <p:cNvGrpSpPr/>
          <p:nvPr/>
        </p:nvGrpSpPr>
        <p:grpSpPr>
          <a:xfrm>
            <a:off x="5926652" y="2639720"/>
            <a:ext cx="426603" cy="425312"/>
            <a:chOff x="2770874" y="2802566"/>
            <a:chExt cx="426603" cy="425312"/>
          </a:xfrm>
        </p:grpSpPr>
        <p:sp>
          <p:nvSpPr>
            <p:cNvPr id="1322" name="Oval 1321">
              <a:extLst>
                <a:ext uri="{FF2B5EF4-FFF2-40B4-BE49-F238E27FC236}">
                  <a16:creationId xmlns:a16="http://schemas.microsoft.com/office/drawing/2014/main" id="{6AEFB02D-DF83-7D6E-DD65-40E56E444941}"/>
                </a:ext>
              </a:extLst>
            </p:cNvPr>
            <p:cNvSpPr/>
            <p:nvPr/>
          </p:nvSpPr>
          <p:spPr>
            <a:xfrm>
              <a:off x="2921917" y="300528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3" name="Oval 1322">
              <a:extLst>
                <a:ext uri="{FF2B5EF4-FFF2-40B4-BE49-F238E27FC236}">
                  <a16:creationId xmlns:a16="http://schemas.microsoft.com/office/drawing/2014/main" id="{2003A6F3-1870-292C-5CCD-E95F02083681}"/>
                </a:ext>
              </a:extLst>
            </p:cNvPr>
            <p:cNvSpPr/>
            <p:nvPr/>
          </p:nvSpPr>
          <p:spPr>
            <a:xfrm>
              <a:off x="2970168" y="2852886"/>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4" name="Oval 1323">
              <a:extLst>
                <a:ext uri="{FF2B5EF4-FFF2-40B4-BE49-F238E27FC236}">
                  <a16:creationId xmlns:a16="http://schemas.microsoft.com/office/drawing/2014/main" id="{1F306661-027E-4F2D-7768-99E1E87143AB}"/>
                </a:ext>
              </a:extLst>
            </p:cNvPr>
            <p:cNvSpPr/>
            <p:nvPr/>
          </p:nvSpPr>
          <p:spPr>
            <a:xfrm>
              <a:off x="3027630" y="306953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5" name="Oval 1324">
              <a:extLst>
                <a:ext uri="{FF2B5EF4-FFF2-40B4-BE49-F238E27FC236}">
                  <a16:creationId xmlns:a16="http://schemas.microsoft.com/office/drawing/2014/main" id="{D92B76CA-0FCA-5847-1F1B-5DEDC0A32D43}"/>
                </a:ext>
              </a:extLst>
            </p:cNvPr>
            <p:cNvSpPr/>
            <p:nvPr/>
          </p:nvSpPr>
          <p:spPr>
            <a:xfrm>
              <a:off x="2857479" y="304392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6" name="Oval 1325">
              <a:extLst>
                <a:ext uri="{FF2B5EF4-FFF2-40B4-BE49-F238E27FC236}">
                  <a16:creationId xmlns:a16="http://schemas.microsoft.com/office/drawing/2014/main" id="{27920762-8166-0E56-C833-8E8A2630D76A}"/>
                </a:ext>
              </a:extLst>
            </p:cNvPr>
            <p:cNvSpPr/>
            <p:nvPr/>
          </p:nvSpPr>
          <p:spPr>
            <a:xfrm>
              <a:off x="2893030" y="2891522"/>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7" name="Oval 1326">
              <a:extLst>
                <a:ext uri="{FF2B5EF4-FFF2-40B4-BE49-F238E27FC236}">
                  <a16:creationId xmlns:a16="http://schemas.microsoft.com/office/drawing/2014/main" id="{1287F55E-DF66-27D5-7D39-1B0421F52F1D}"/>
                </a:ext>
              </a:extLst>
            </p:cNvPr>
            <p:cNvSpPr/>
            <p:nvPr/>
          </p:nvSpPr>
          <p:spPr>
            <a:xfrm>
              <a:off x="2963192" y="310817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8" name="Oval 1327">
              <a:extLst>
                <a:ext uri="{FF2B5EF4-FFF2-40B4-BE49-F238E27FC236}">
                  <a16:creationId xmlns:a16="http://schemas.microsoft.com/office/drawing/2014/main" id="{9E7EA4E9-0E33-CFAE-79B1-EF7CA2AFD19C}"/>
                </a:ext>
              </a:extLst>
            </p:cNvPr>
            <p:cNvSpPr/>
            <p:nvPr/>
          </p:nvSpPr>
          <p:spPr>
            <a:xfrm>
              <a:off x="2770874" y="31791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9" name="Oval 1328">
              <a:extLst>
                <a:ext uri="{FF2B5EF4-FFF2-40B4-BE49-F238E27FC236}">
                  <a16:creationId xmlns:a16="http://schemas.microsoft.com/office/drawing/2014/main" id="{F90C4A12-FA88-BD0E-4672-9F87649BD6B5}"/>
                </a:ext>
              </a:extLst>
            </p:cNvPr>
            <p:cNvSpPr/>
            <p:nvPr/>
          </p:nvSpPr>
          <p:spPr>
            <a:xfrm>
              <a:off x="2810667" y="293939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0" name="Oval 1329">
              <a:extLst>
                <a:ext uri="{FF2B5EF4-FFF2-40B4-BE49-F238E27FC236}">
                  <a16:creationId xmlns:a16="http://schemas.microsoft.com/office/drawing/2014/main" id="{4AC93B62-9079-5CF7-471A-62DA785E4B43}"/>
                </a:ext>
              </a:extLst>
            </p:cNvPr>
            <p:cNvSpPr/>
            <p:nvPr/>
          </p:nvSpPr>
          <p:spPr>
            <a:xfrm>
              <a:off x="3011630" y="289459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 name="Oval 1330">
              <a:extLst>
                <a:ext uri="{FF2B5EF4-FFF2-40B4-BE49-F238E27FC236}">
                  <a16:creationId xmlns:a16="http://schemas.microsoft.com/office/drawing/2014/main" id="{0C33371F-1F87-57C7-1D3F-C1FD12B42947}"/>
                </a:ext>
              </a:extLst>
            </p:cNvPr>
            <p:cNvSpPr/>
            <p:nvPr/>
          </p:nvSpPr>
          <p:spPr>
            <a:xfrm>
              <a:off x="3104008" y="2958445"/>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 name="Oval 1331">
              <a:extLst>
                <a:ext uri="{FF2B5EF4-FFF2-40B4-BE49-F238E27FC236}">
                  <a16:creationId xmlns:a16="http://schemas.microsoft.com/office/drawing/2014/main" id="{431C1ECD-8790-D089-B2C3-2ABC9B3EDC31}"/>
                </a:ext>
              </a:extLst>
            </p:cNvPr>
            <p:cNvSpPr/>
            <p:nvPr/>
          </p:nvSpPr>
          <p:spPr>
            <a:xfrm>
              <a:off x="3135616" y="3154778"/>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 name="Oval 1332">
              <a:extLst>
                <a:ext uri="{FF2B5EF4-FFF2-40B4-BE49-F238E27FC236}">
                  <a16:creationId xmlns:a16="http://schemas.microsoft.com/office/drawing/2014/main" id="{645D00BF-69A6-601C-8ABC-ECCE765F32DF}"/>
                </a:ext>
              </a:extLst>
            </p:cNvPr>
            <p:cNvSpPr/>
            <p:nvPr/>
          </p:nvSpPr>
          <p:spPr>
            <a:xfrm>
              <a:off x="2851553" y="2802566"/>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Oval 1333">
              <a:extLst>
                <a:ext uri="{FF2B5EF4-FFF2-40B4-BE49-F238E27FC236}">
                  <a16:creationId xmlns:a16="http://schemas.microsoft.com/office/drawing/2014/main" id="{4B419994-9E68-F53B-B318-2EE33809E5D3}"/>
                </a:ext>
              </a:extLst>
            </p:cNvPr>
            <p:cNvSpPr/>
            <p:nvPr/>
          </p:nvSpPr>
          <p:spPr>
            <a:xfrm>
              <a:off x="2973141" y="296206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Oval 1334">
              <a:extLst>
                <a:ext uri="{FF2B5EF4-FFF2-40B4-BE49-F238E27FC236}">
                  <a16:creationId xmlns:a16="http://schemas.microsoft.com/office/drawing/2014/main" id="{8CC9B1B1-C8DA-3FB4-CC40-2D72E6186D34}"/>
                </a:ext>
              </a:extLst>
            </p:cNvPr>
            <p:cNvSpPr/>
            <p:nvPr/>
          </p:nvSpPr>
          <p:spPr>
            <a:xfrm>
              <a:off x="2858417" y="309460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Oval 1335">
              <a:extLst>
                <a:ext uri="{FF2B5EF4-FFF2-40B4-BE49-F238E27FC236}">
                  <a16:creationId xmlns:a16="http://schemas.microsoft.com/office/drawing/2014/main" id="{F600DE79-184F-2FC4-B2DD-42640DAF6138}"/>
                </a:ext>
              </a:extLst>
            </p:cNvPr>
            <p:cNvSpPr/>
            <p:nvPr/>
          </p:nvSpPr>
          <p:spPr>
            <a:xfrm>
              <a:off x="2953667" y="2855375"/>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7" name="Oval 1336">
              <a:extLst>
                <a:ext uri="{FF2B5EF4-FFF2-40B4-BE49-F238E27FC236}">
                  <a16:creationId xmlns:a16="http://schemas.microsoft.com/office/drawing/2014/main" id="{E1CBB039-999B-DE59-57E3-87BC5E393A8C}"/>
                </a:ext>
              </a:extLst>
            </p:cNvPr>
            <p:cNvSpPr/>
            <p:nvPr/>
          </p:nvSpPr>
          <p:spPr>
            <a:xfrm>
              <a:off x="3059380" y="291962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8" name="Oval 1337">
              <a:extLst>
                <a:ext uri="{FF2B5EF4-FFF2-40B4-BE49-F238E27FC236}">
                  <a16:creationId xmlns:a16="http://schemas.microsoft.com/office/drawing/2014/main" id="{12C3294E-1EF5-93B4-0C40-E9AC2CDFE8CA}"/>
                </a:ext>
              </a:extLst>
            </p:cNvPr>
            <p:cNvSpPr/>
            <p:nvPr/>
          </p:nvSpPr>
          <p:spPr>
            <a:xfrm>
              <a:off x="3151758" y="309460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9" name="Group 1338">
            <a:extLst>
              <a:ext uri="{FF2B5EF4-FFF2-40B4-BE49-F238E27FC236}">
                <a16:creationId xmlns:a16="http://schemas.microsoft.com/office/drawing/2014/main" id="{083D32E7-45DB-66D5-C66D-9385345D1305}"/>
              </a:ext>
            </a:extLst>
          </p:cNvPr>
          <p:cNvGrpSpPr/>
          <p:nvPr/>
        </p:nvGrpSpPr>
        <p:grpSpPr>
          <a:xfrm>
            <a:off x="5066748" y="3449817"/>
            <a:ext cx="509914" cy="343669"/>
            <a:chOff x="2069960" y="3460528"/>
            <a:chExt cx="509914" cy="343669"/>
          </a:xfrm>
        </p:grpSpPr>
        <p:sp>
          <p:nvSpPr>
            <p:cNvPr id="1340" name="Oval 1339">
              <a:extLst>
                <a:ext uri="{FF2B5EF4-FFF2-40B4-BE49-F238E27FC236}">
                  <a16:creationId xmlns:a16="http://schemas.microsoft.com/office/drawing/2014/main" id="{0BDD126C-1892-EE9C-C81A-8DD610FC2E68}"/>
                </a:ext>
              </a:extLst>
            </p:cNvPr>
            <p:cNvSpPr/>
            <p:nvPr/>
          </p:nvSpPr>
          <p:spPr>
            <a:xfrm>
              <a:off x="2140324" y="35171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 name="Oval 1340">
              <a:extLst>
                <a:ext uri="{FF2B5EF4-FFF2-40B4-BE49-F238E27FC236}">
                  <a16:creationId xmlns:a16="http://schemas.microsoft.com/office/drawing/2014/main" id="{93F7036F-7DE9-994F-1698-95CED63F3049}"/>
                </a:ext>
              </a:extLst>
            </p:cNvPr>
            <p:cNvSpPr/>
            <p:nvPr/>
          </p:nvSpPr>
          <p:spPr>
            <a:xfrm>
              <a:off x="2292724" y="366959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2" name="Oval 1341">
              <a:extLst>
                <a:ext uri="{FF2B5EF4-FFF2-40B4-BE49-F238E27FC236}">
                  <a16:creationId xmlns:a16="http://schemas.microsoft.com/office/drawing/2014/main" id="{4F51634A-4480-E924-9900-CF22F80EAB2C}"/>
                </a:ext>
              </a:extLst>
            </p:cNvPr>
            <p:cNvSpPr/>
            <p:nvPr/>
          </p:nvSpPr>
          <p:spPr>
            <a:xfrm>
              <a:off x="2433069" y="356442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3" name="Oval 1342">
              <a:extLst>
                <a:ext uri="{FF2B5EF4-FFF2-40B4-BE49-F238E27FC236}">
                  <a16:creationId xmlns:a16="http://schemas.microsoft.com/office/drawing/2014/main" id="{51DF2948-09C4-65D0-EF31-9FE6F82766C3}"/>
                </a:ext>
              </a:extLst>
            </p:cNvPr>
            <p:cNvSpPr/>
            <p:nvPr/>
          </p:nvSpPr>
          <p:spPr>
            <a:xfrm>
              <a:off x="2075886" y="35558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4" name="Oval 1343">
              <a:extLst>
                <a:ext uri="{FF2B5EF4-FFF2-40B4-BE49-F238E27FC236}">
                  <a16:creationId xmlns:a16="http://schemas.microsoft.com/office/drawing/2014/main" id="{BC55C796-0306-8B82-15AB-849AA2BC0095}"/>
                </a:ext>
              </a:extLst>
            </p:cNvPr>
            <p:cNvSpPr/>
            <p:nvPr/>
          </p:nvSpPr>
          <p:spPr>
            <a:xfrm>
              <a:off x="2228286" y="370823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5" name="Oval 1344">
              <a:extLst>
                <a:ext uri="{FF2B5EF4-FFF2-40B4-BE49-F238E27FC236}">
                  <a16:creationId xmlns:a16="http://schemas.microsoft.com/office/drawing/2014/main" id="{7926C796-7232-DDA5-2AB8-3B646D5E5489}"/>
                </a:ext>
              </a:extLst>
            </p:cNvPr>
            <p:cNvSpPr/>
            <p:nvPr/>
          </p:nvSpPr>
          <p:spPr>
            <a:xfrm>
              <a:off x="2368631" y="360306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6" name="Oval 1345">
              <a:extLst>
                <a:ext uri="{FF2B5EF4-FFF2-40B4-BE49-F238E27FC236}">
                  <a16:creationId xmlns:a16="http://schemas.microsoft.com/office/drawing/2014/main" id="{7E03957D-DFEE-7805-DFDF-24714B8F812D}"/>
                </a:ext>
              </a:extLst>
            </p:cNvPr>
            <p:cNvSpPr/>
            <p:nvPr/>
          </p:nvSpPr>
          <p:spPr>
            <a:xfrm>
              <a:off x="2521031" y="3755464"/>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Oval 1346">
              <a:extLst>
                <a:ext uri="{FF2B5EF4-FFF2-40B4-BE49-F238E27FC236}">
                  <a16:creationId xmlns:a16="http://schemas.microsoft.com/office/drawing/2014/main" id="{88AF5824-8AFF-1F3F-1C4F-D3E95724D153}"/>
                </a:ext>
              </a:extLst>
            </p:cNvPr>
            <p:cNvSpPr/>
            <p:nvPr/>
          </p:nvSpPr>
          <p:spPr>
            <a:xfrm>
              <a:off x="2276724" y="35295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Oval 1347">
              <a:extLst>
                <a:ext uri="{FF2B5EF4-FFF2-40B4-BE49-F238E27FC236}">
                  <a16:creationId xmlns:a16="http://schemas.microsoft.com/office/drawing/2014/main" id="{F3680B5E-269E-A8A6-D93F-74BB6C27CB08}"/>
                </a:ext>
              </a:extLst>
            </p:cNvPr>
            <p:cNvSpPr/>
            <p:nvPr/>
          </p:nvSpPr>
          <p:spPr>
            <a:xfrm>
              <a:off x="2222360" y="36129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9" name="Oval 1348">
              <a:extLst>
                <a:ext uri="{FF2B5EF4-FFF2-40B4-BE49-F238E27FC236}">
                  <a16:creationId xmlns:a16="http://schemas.microsoft.com/office/drawing/2014/main" id="{9AE30CB1-3AE5-7DFD-2101-EBAFE9E4733C}"/>
                </a:ext>
              </a:extLst>
            </p:cNvPr>
            <p:cNvSpPr/>
            <p:nvPr/>
          </p:nvSpPr>
          <p:spPr>
            <a:xfrm>
              <a:off x="2534155" y="366015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0" name="Oval 1349">
              <a:extLst>
                <a:ext uri="{FF2B5EF4-FFF2-40B4-BE49-F238E27FC236}">
                  <a16:creationId xmlns:a16="http://schemas.microsoft.com/office/drawing/2014/main" id="{33FA9870-8AAD-8D11-7478-40324A7FB7DF}"/>
                </a:ext>
              </a:extLst>
            </p:cNvPr>
            <p:cNvSpPr/>
            <p:nvPr/>
          </p:nvSpPr>
          <p:spPr>
            <a:xfrm>
              <a:off x="2324474" y="351968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 name="Oval 1350">
              <a:extLst>
                <a:ext uri="{FF2B5EF4-FFF2-40B4-BE49-F238E27FC236}">
                  <a16:creationId xmlns:a16="http://schemas.microsoft.com/office/drawing/2014/main" id="{C76AAF8E-1AD9-EFEF-7BB0-F12A20EA304C}"/>
                </a:ext>
              </a:extLst>
            </p:cNvPr>
            <p:cNvSpPr/>
            <p:nvPr/>
          </p:nvSpPr>
          <p:spPr>
            <a:xfrm>
              <a:off x="2069960" y="346052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2" name="Oval 1351">
              <a:extLst>
                <a:ext uri="{FF2B5EF4-FFF2-40B4-BE49-F238E27FC236}">
                  <a16:creationId xmlns:a16="http://schemas.microsoft.com/office/drawing/2014/main" id="{CAA78501-4246-EED1-C353-D0324CED8E15}"/>
                </a:ext>
              </a:extLst>
            </p:cNvPr>
            <p:cNvSpPr/>
            <p:nvPr/>
          </p:nvSpPr>
          <p:spPr>
            <a:xfrm>
              <a:off x="2362705" y="3507758"/>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3" name="Group 1352">
            <a:extLst>
              <a:ext uri="{FF2B5EF4-FFF2-40B4-BE49-F238E27FC236}">
                <a16:creationId xmlns:a16="http://schemas.microsoft.com/office/drawing/2014/main" id="{F2C698BC-A1B9-26C6-8865-ACAE6DFD3EBF}"/>
              </a:ext>
            </a:extLst>
          </p:cNvPr>
          <p:cNvGrpSpPr/>
          <p:nvPr/>
        </p:nvGrpSpPr>
        <p:grpSpPr>
          <a:xfrm>
            <a:off x="5170483" y="3318683"/>
            <a:ext cx="248263" cy="282170"/>
            <a:chOff x="2584330" y="3483391"/>
            <a:chExt cx="248263" cy="282170"/>
          </a:xfrm>
        </p:grpSpPr>
        <p:sp>
          <p:nvSpPr>
            <p:cNvPr id="1354" name="Oval 1353">
              <a:extLst>
                <a:ext uri="{FF2B5EF4-FFF2-40B4-BE49-F238E27FC236}">
                  <a16:creationId xmlns:a16="http://schemas.microsoft.com/office/drawing/2014/main" id="{D2F76844-74DD-D33C-7231-B8BCA4E25269}"/>
                </a:ext>
              </a:extLst>
            </p:cNvPr>
            <p:cNvSpPr/>
            <p:nvPr/>
          </p:nvSpPr>
          <p:spPr>
            <a:xfrm>
              <a:off x="2585469" y="3716828"/>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5" name="Oval 1354">
              <a:extLst>
                <a:ext uri="{FF2B5EF4-FFF2-40B4-BE49-F238E27FC236}">
                  <a16:creationId xmlns:a16="http://schemas.microsoft.com/office/drawing/2014/main" id="{8E522E48-FF81-BC1D-D5F9-A58CCA3B0C75}"/>
                </a:ext>
              </a:extLst>
            </p:cNvPr>
            <p:cNvSpPr/>
            <p:nvPr/>
          </p:nvSpPr>
          <p:spPr>
            <a:xfrm>
              <a:off x="2654694" y="3540061"/>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6" name="Oval 1355">
              <a:extLst>
                <a:ext uri="{FF2B5EF4-FFF2-40B4-BE49-F238E27FC236}">
                  <a16:creationId xmlns:a16="http://schemas.microsoft.com/office/drawing/2014/main" id="{D8F1785E-A8E0-2AE7-4937-C37B2BB17A2A}"/>
                </a:ext>
              </a:extLst>
            </p:cNvPr>
            <p:cNvSpPr/>
            <p:nvPr/>
          </p:nvSpPr>
          <p:spPr>
            <a:xfrm>
              <a:off x="2590256" y="3578697"/>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7" name="Oval 1356">
              <a:extLst>
                <a:ext uri="{FF2B5EF4-FFF2-40B4-BE49-F238E27FC236}">
                  <a16:creationId xmlns:a16="http://schemas.microsoft.com/office/drawing/2014/main" id="{FAE3F7E2-EC81-5E66-E42D-D1DE25F5B41F}"/>
                </a:ext>
              </a:extLst>
            </p:cNvPr>
            <p:cNvSpPr/>
            <p:nvPr/>
          </p:nvSpPr>
          <p:spPr>
            <a:xfrm>
              <a:off x="2722436" y="352290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8" name="Oval 1357">
              <a:extLst>
                <a:ext uri="{FF2B5EF4-FFF2-40B4-BE49-F238E27FC236}">
                  <a16:creationId xmlns:a16="http://schemas.microsoft.com/office/drawing/2014/main" id="{8CD95A2B-E013-05D0-3578-90BB0B3FEE2E}"/>
                </a:ext>
              </a:extLst>
            </p:cNvPr>
            <p:cNvSpPr/>
            <p:nvPr/>
          </p:nvSpPr>
          <p:spPr>
            <a:xfrm>
              <a:off x="2617219" y="356691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Oval 1358">
              <a:extLst>
                <a:ext uri="{FF2B5EF4-FFF2-40B4-BE49-F238E27FC236}">
                  <a16:creationId xmlns:a16="http://schemas.microsoft.com/office/drawing/2014/main" id="{92D40F61-EAE2-9CA1-B075-2707111871CF}"/>
                </a:ext>
              </a:extLst>
            </p:cNvPr>
            <p:cNvSpPr/>
            <p:nvPr/>
          </p:nvSpPr>
          <p:spPr>
            <a:xfrm>
              <a:off x="2786874" y="348426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Oval 1359">
              <a:extLst>
                <a:ext uri="{FF2B5EF4-FFF2-40B4-BE49-F238E27FC236}">
                  <a16:creationId xmlns:a16="http://schemas.microsoft.com/office/drawing/2014/main" id="{AE187D8B-B84F-18CA-6C0B-45EE0B2155CC}"/>
                </a:ext>
              </a:extLst>
            </p:cNvPr>
            <p:cNvSpPr/>
            <p:nvPr/>
          </p:nvSpPr>
          <p:spPr>
            <a:xfrm>
              <a:off x="2584330" y="3483391"/>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1" name="Group 1360">
            <a:extLst>
              <a:ext uri="{FF2B5EF4-FFF2-40B4-BE49-F238E27FC236}">
                <a16:creationId xmlns:a16="http://schemas.microsoft.com/office/drawing/2014/main" id="{2A736E39-0D45-F6DE-EFB2-A05D136601FE}"/>
              </a:ext>
            </a:extLst>
          </p:cNvPr>
          <p:cNvGrpSpPr/>
          <p:nvPr/>
        </p:nvGrpSpPr>
        <p:grpSpPr>
          <a:xfrm>
            <a:off x="4970879" y="3423917"/>
            <a:ext cx="493218" cy="503237"/>
            <a:chOff x="1186691" y="3213591"/>
            <a:chExt cx="493218" cy="503237"/>
          </a:xfrm>
        </p:grpSpPr>
        <p:sp>
          <p:nvSpPr>
            <p:cNvPr id="1362" name="Oval 1361">
              <a:extLst>
                <a:ext uri="{FF2B5EF4-FFF2-40B4-BE49-F238E27FC236}">
                  <a16:creationId xmlns:a16="http://schemas.microsoft.com/office/drawing/2014/main" id="{5757F64F-F2D6-14FE-4184-31E631A38B4E}"/>
                </a:ext>
              </a:extLst>
            </p:cNvPr>
            <p:cNvSpPr/>
            <p:nvPr/>
          </p:nvSpPr>
          <p:spPr>
            <a:xfrm>
              <a:off x="1316991" y="3518710"/>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3" name="Oval 1362">
              <a:extLst>
                <a:ext uri="{FF2B5EF4-FFF2-40B4-BE49-F238E27FC236}">
                  <a16:creationId xmlns:a16="http://schemas.microsoft.com/office/drawing/2014/main" id="{C1D6347F-F7EB-BA65-F645-86D4F81DE08A}"/>
                </a:ext>
              </a:extLst>
            </p:cNvPr>
            <p:cNvSpPr/>
            <p:nvPr/>
          </p:nvSpPr>
          <p:spPr>
            <a:xfrm>
              <a:off x="1507491" y="362945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4" name="Oval 1363">
              <a:extLst>
                <a:ext uri="{FF2B5EF4-FFF2-40B4-BE49-F238E27FC236}">
                  <a16:creationId xmlns:a16="http://schemas.microsoft.com/office/drawing/2014/main" id="{F5BD4EED-D34D-C74A-28C9-E234E966CD62}"/>
                </a:ext>
              </a:extLst>
            </p:cNvPr>
            <p:cNvSpPr/>
            <p:nvPr/>
          </p:nvSpPr>
          <p:spPr>
            <a:xfrm>
              <a:off x="1252553" y="3557346"/>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Oval 1364">
              <a:extLst>
                <a:ext uri="{FF2B5EF4-FFF2-40B4-BE49-F238E27FC236}">
                  <a16:creationId xmlns:a16="http://schemas.microsoft.com/office/drawing/2014/main" id="{B4962F81-6960-B59B-5BEC-BAE7EDF06C2C}"/>
                </a:ext>
              </a:extLst>
            </p:cNvPr>
            <p:cNvSpPr/>
            <p:nvPr/>
          </p:nvSpPr>
          <p:spPr>
            <a:xfrm>
              <a:off x="1443053" y="366809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Oval 1365">
              <a:extLst>
                <a:ext uri="{FF2B5EF4-FFF2-40B4-BE49-F238E27FC236}">
                  <a16:creationId xmlns:a16="http://schemas.microsoft.com/office/drawing/2014/main" id="{E5F3385E-4B59-3D0F-7FF8-1A7E063133A9}"/>
                </a:ext>
              </a:extLst>
            </p:cNvPr>
            <p:cNvSpPr/>
            <p:nvPr/>
          </p:nvSpPr>
          <p:spPr>
            <a:xfrm>
              <a:off x="1569752" y="352290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Oval 1366">
              <a:extLst>
                <a:ext uri="{FF2B5EF4-FFF2-40B4-BE49-F238E27FC236}">
                  <a16:creationId xmlns:a16="http://schemas.microsoft.com/office/drawing/2014/main" id="{24853BA5-F054-C2AD-E8F6-0AF234F29898}"/>
                </a:ext>
              </a:extLst>
            </p:cNvPr>
            <p:cNvSpPr/>
            <p:nvPr/>
          </p:nvSpPr>
          <p:spPr>
            <a:xfrm>
              <a:off x="1491491" y="3552946"/>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8" name="Oval 1367">
              <a:extLst>
                <a:ext uri="{FF2B5EF4-FFF2-40B4-BE49-F238E27FC236}">
                  <a16:creationId xmlns:a16="http://schemas.microsoft.com/office/drawing/2014/main" id="{C39DA635-2BB2-68F8-9AFD-79C6C39AF8A9}"/>
                </a:ext>
              </a:extLst>
            </p:cNvPr>
            <p:cNvSpPr/>
            <p:nvPr/>
          </p:nvSpPr>
          <p:spPr>
            <a:xfrm>
              <a:off x="1437127" y="357278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9" name="Oval 1368">
              <a:extLst>
                <a:ext uri="{FF2B5EF4-FFF2-40B4-BE49-F238E27FC236}">
                  <a16:creationId xmlns:a16="http://schemas.microsoft.com/office/drawing/2014/main" id="{837FCE78-41CE-3B8C-2FC1-B1E803027234}"/>
                </a:ext>
              </a:extLst>
            </p:cNvPr>
            <p:cNvSpPr/>
            <p:nvPr/>
          </p:nvSpPr>
          <p:spPr>
            <a:xfrm>
              <a:off x="1634190" y="348426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0" name="Oval 1369">
              <a:extLst>
                <a:ext uri="{FF2B5EF4-FFF2-40B4-BE49-F238E27FC236}">
                  <a16:creationId xmlns:a16="http://schemas.microsoft.com/office/drawing/2014/main" id="{FA390990-B2A0-2A22-1EDD-D74EAB27834F}"/>
                </a:ext>
              </a:extLst>
            </p:cNvPr>
            <p:cNvSpPr/>
            <p:nvPr/>
          </p:nvSpPr>
          <p:spPr>
            <a:xfrm>
              <a:off x="1186691" y="3213591"/>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Oval 1370">
              <a:extLst>
                <a:ext uri="{FF2B5EF4-FFF2-40B4-BE49-F238E27FC236}">
                  <a16:creationId xmlns:a16="http://schemas.microsoft.com/office/drawing/2014/main" id="{F06EFB85-29A8-DF9E-3E7D-66FAD78739C4}"/>
                </a:ext>
              </a:extLst>
            </p:cNvPr>
            <p:cNvSpPr/>
            <p:nvPr/>
          </p:nvSpPr>
          <p:spPr>
            <a:xfrm>
              <a:off x="1246627" y="3462040"/>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Oval 1371">
              <a:extLst>
                <a:ext uri="{FF2B5EF4-FFF2-40B4-BE49-F238E27FC236}">
                  <a16:creationId xmlns:a16="http://schemas.microsoft.com/office/drawing/2014/main" id="{E04D9314-96F9-B36D-B40D-DDE0834C9296}"/>
                </a:ext>
              </a:extLst>
            </p:cNvPr>
            <p:cNvSpPr/>
            <p:nvPr/>
          </p:nvSpPr>
          <p:spPr>
            <a:xfrm>
              <a:off x="1563826" y="342759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3" name="Oval 1372">
              <a:extLst>
                <a:ext uri="{FF2B5EF4-FFF2-40B4-BE49-F238E27FC236}">
                  <a16:creationId xmlns:a16="http://schemas.microsoft.com/office/drawing/2014/main" id="{86BFE86C-7F5E-4167-92A5-1286FE376179}"/>
                </a:ext>
              </a:extLst>
            </p:cNvPr>
            <p:cNvSpPr/>
            <p:nvPr/>
          </p:nvSpPr>
          <p:spPr>
            <a:xfrm>
              <a:off x="1348741" y="3368799"/>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4" name="Oval 1373">
              <a:extLst>
                <a:ext uri="{FF2B5EF4-FFF2-40B4-BE49-F238E27FC236}">
                  <a16:creationId xmlns:a16="http://schemas.microsoft.com/office/drawing/2014/main" id="{F9D04CB9-27DE-91D9-BC0D-37523F4B7800}"/>
                </a:ext>
              </a:extLst>
            </p:cNvPr>
            <p:cNvSpPr/>
            <p:nvPr/>
          </p:nvSpPr>
          <p:spPr>
            <a:xfrm>
              <a:off x="1539241" y="347954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5" name="Group 1374">
            <a:extLst>
              <a:ext uri="{FF2B5EF4-FFF2-40B4-BE49-F238E27FC236}">
                <a16:creationId xmlns:a16="http://schemas.microsoft.com/office/drawing/2014/main" id="{714696A9-0FD5-9C76-07A9-51546D8209F6}"/>
              </a:ext>
            </a:extLst>
          </p:cNvPr>
          <p:cNvGrpSpPr/>
          <p:nvPr/>
        </p:nvGrpSpPr>
        <p:grpSpPr>
          <a:xfrm>
            <a:off x="5450128" y="3141682"/>
            <a:ext cx="485053" cy="196406"/>
            <a:chOff x="1665940" y="3186680"/>
            <a:chExt cx="485053" cy="196406"/>
          </a:xfrm>
        </p:grpSpPr>
        <p:sp>
          <p:nvSpPr>
            <p:cNvPr id="1376" name="Oval 1375">
              <a:extLst>
                <a:ext uri="{FF2B5EF4-FFF2-40B4-BE49-F238E27FC236}">
                  <a16:creationId xmlns:a16="http://schemas.microsoft.com/office/drawing/2014/main" id="{7783F4F3-2512-D290-E047-BB3852C01B3D}"/>
                </a:ext>
              </a:extLst>
            </p:cNvPr>
            <p:cNvSpPr/>
            <p:nvPr/>
          </p:nvSpPr>
          <p:spPr>
            <a:xfrm>
              <a:off x="1988732" y="3258323"/>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Oval 1376">
              <a:extLst>
                <a:ext uri="{FF2B5EF4-FFF2-40B4-BE49-F238E27FC236}">
                  <a16:creationId xmlns:a16="http://schemas.microsoft.com/office/drawing/2014/main" id="{6BC0822C-8230-EAD8-A563-BB960534EFEA}"/>
                </a:ext>
              </a:extLst>
            </p:cNvPr>
            <p:cNvSpPr/>
            <p:nvPr/>
          </p:nvSpPr>
          <p:spPr>
            <a:xfrm>
              <a:off x="1686198" y="318668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Oval 1377">
              <a:extLst>
                <a:ext uri="{FF2B5EF4-FFF2-40B4-BE49-F238E27FC236}">
                  <a16:creationId xmlns:a16="http://schemas.microsoft.com/office/drawing/2014/main" id="{51A249C2-A180-0DE5-07EA-D45371185AC2}"/>
                </a:ext>
              </a:extLst>
            </p:cNvPr>
            <p:cNvSpPr/>
            <p:nvPr/>
          </p:nvSpPr>
          <p:spPr>
            <a:xfrm>
              <a:off x="1924294" y="3296959"/>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9" name="Oval 1378">
              <a:extLst>
                <a:ext uri="{FF2B5EF4-FFF2-40B4-BE49-F238E27FC236}">
                  <a16:creationId xmlns:a16="http://schemas.microsoft.com/office/drawing/2014/main" id="{0095EEA5-60A7-EA2A-40B6-06A929FDF8DB}"/>
                </a:ext>
              </a:extLst>
            </p:cNvPr>
            <p:cNvSpPr/>
            <p:nvPr/>
          </p:nvSpPr>
          <p:spPr>
            <a:xfrm>
              <a:off x="2105274" y="326287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Oval 1379">
              <a:extLst>
                <a:ext uri="{FF2B5EF4-FFF2-40B4-BE49-F238E27FC236}">
                  <a16:creationId xmlns:a16="http://schemas.microsoft.com/office/drawing/2014/main" id="{F0E43DF3-4080-DB3A-FFF0-1B827EF9A576}"/>
                </a:ext>
              </a:extLst>
            </p:cNvPr>
            <p:cNvSpPr/>
            <p:nvPr/>
          </p:nvSpPr>
          <p:spPr>
            <a:xfrm>
              <a:off x="1918368" y="3201653"/>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1" name="Oval 1380">
              <a:extLst>
                <a:ext uri="{FF2B5EF4-FFF2-40B4-BE49-F238E27FC236}">
                  <a16:creationId xmlns:a16="http://schemas.microsoft.com/office/drawing/2014/main" id="{1974FA72-97C0-96F4-AFD4-1040F7BD622A}"/>
                </a:ext>
              </a:extLst>
            </p:cNvPr>
            <p:cNvSpPr/>
            <p:nvPr/>
          </p:nvSpPr>
          <p:spPr>
            <a:xfrm>
              <a:off x="1665940" y="333435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2" name="Oval 1381">
            <a:extLst>
              <a:ext uri="{FF2B5EF4-FFF2-40B4-BE49-F238E27FC236}">
                <a16:creationId xmlns:a16="http://schemas.microsoft.com/office/drawing/2014/main" id="{4C521AD3-EC2F-1448-29EE-7111606D52EA}"/>
              </a:ext>
            </a:extLst>
          </p:cNvPr>
          <p:cNvSpPr/>
          <p:nvPr/>
        </p:nvSpPr>
        <p:spPr>
          <a:xfrm>
            <a:off x="5809611" y="3184424"/>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3" name="Group 1382">
            <a:extLst>
              <a:ext uri="{FF2B5EF4-FFF2-40B4-BE49-F238E27FC236}">
                <a16:creationId xmlns:a16="http://schemas.microsoft.com/office/drawing/2014/main" id="{0EAF1B8D-CA42-6C68-9B8C-E402867A4C14}"/>
              </a:ext>
            </a:extLst>
          </p:cNvPr>
          <p:cNvGrpSpPr/>
          <p:nvPr/>
        </p:nvGrpSpPr>
        <p:grpSpPr>
          <a:xfrm>
            <a:off x="5559907" y="2947829"/>
            <a:ext cx="826641" cy="294823"/>
            <a:chOff x="2417069" y="3187844"/>
            <a:chExt cx="826641" cy="294823"/>
          </a:xfrm>
        </p:grpSpPr>
        <p:sp>
          <p:nvSpPr>
            <p:cNvPr id="1384" name="Oval 1383">
              <a:extLst>
                <a:ext uri="{FF2B5EF4-FFF2-40B4-BE49-F238E27FC236}">
                  <a16:creationId xmlns:a16="http://schemas.microsoft.com/office/drawing/2014/main" id="{908AF87A-001A-0766-244E-9C75253045E7}"/>
                </a:ext>
              </a:extLst>
            </p:cNvPr>
            <p:cNvSpPr/>
            <p:nvPr/>
          </p:nvSpPr>
          <p:spPr>
            <a:xfrm>
              <a:off x="2826667" y="3244515"/>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Oval 1384">
              <a:extLst>
                <a:ext uri="{FF2B5EF4-FFF2-40B4-BE49-F238E27FC236}">
                  <a16:creationId xmlns:a16="http://schemas.microsoft.com/office/drawing/2014/main" id="{1B08EFFB-A0D4-6FC9-48FD-1E610258C19D}"/>
                </a:ext>
              </a:extLst>
            </p:cNvPr>
            <p:cNvSpPr/>
            <p:nvPr/>
          </p:nvSpPr>
          <p:spPr>
            <a:xfrm>
              <a:off x="3120008" y="3244514"/>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6" name="Oval 1385">
              <a:extLst>
                <a:ext uri="{FF2B5EF4-FFF2-40B4-BE49-F238E27FC236}">
                  <a16:creationId xmlns:a16="http://schemas.microsoft.com/office/drawing/2014/main" id="{66027F2E-A931-20EA-58B7-A7A542E0F4F8}"/>
                </a:ext>
              </a:extLst>
            </p:cNvPr>
            <p:cNvSpPr/>
            <p:nvPr/>
          </p:nvSpPr>
          <p:spPr>
            <a:xfrm>
              <a:off x="2762229" y="3283151"/>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7" name="Oval 1386">
              <a:extLst>
                <a:ext uri="{FF2B5EF4-FFF2-40B4-BE49-F238E27FC236}">
                  <a16:creationId xmlns:a16="http://schemas.microsoft.com/office/drawing/2014/main" id="{D2230320-5146-26D7-09A8-50F79D5CEFAE}"/>
                </a:ext>
              </a:extLst>
            </p:cNvPr>
            <p:cNvSpPr/>
            <p:nvPr/>
          </p:nvSpPr>
          <p:spPr>
            <a:xfrm>
              <a:off x="3055570" y="3283150"/>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8" name="Oval 1387">
              <a:extLst>
                <a:ext uri="{FF2B5EF4-FFF2-40B4-BE49-F238E27FC236}">
                  <a16:creationId xmlns:a16="http://schemas.microsoft.com/office/drawing/2014/main" id="{832FC382-93D8-547B-CBDF-FA10F1956883}"/>
                </a:ext>
              </a:extLst>
            </p:cNvPr>
            <p:cNvSpPr/>
            <p:nvPr/>
          </p:nvSpPr>
          <p:spPr>
            <a:xfrm>
              <a:off x="2417069" y="3259309"/>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Oval 1388">
              <a:extLst>
                <a:ext uri="{FF2B5EF4-FFF2-40B4-BE49-F238E27FC236}">
                  <a16:creationId xmlns:a16="http://schemas.microsoft.com/office/drawing/2014/main" id="{8BC54108-E28F-6C52-D9E6-BAC5CDFA977E}"/>
                </a:ext>
              </a:extLst>
            </p:cNvPr>
            <p:cNvSpPr/>
            <p:nvPr/>
          </p:nvSpPr>
          <p:spPr>
            <a:xfrm>
              <a:off x="2569469" y="3433934"/>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Oval 1389">
              <a:extLst>
                <a:ext uri="{FF2B5EF4-FFF2-40B4-BE49-F238E27FC236}">
                  <a16:creationId xmlns:a16="http://schemas.microsoft.com/office/drawing/2014/main" id="{FC4EC93C-F873-C267-9669-EA0B9023EEC9}"/>
                </a:ext>
              </a:extLst>
            </p:cNvPr>
            <p:cNvSpPr/>
            <p:nvPr/>
          </p:nvSpPr>
          <p:spPr>
            <a:xfrm>
              <a:off x="2638694" y="3234942"/>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1" name="Oval 1390">
              <a:extLst>
                <a:ext uri="{FF2B5EF4-FFF2-40B4-BE49-F238E27FC236}">
                  <a16:creationId xmlns:a16="http://schemas.microsoft.com/office/drawing/2014/main" id="{10C1F2F3-2420-287E-EA21-E7D47A99928D}"/>
                </a:ext>
              </a:extLst>
            </p:cNvPr>
            <p:cNvSpPr/>
            <p:nvPr/>
          </p:nvSpPr>
          <p:spPr>
            <a:xfrm>
              <a:off x="3197991" y="3324340"/>
              <a:ext cx="45719" cy="4873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 name="Oval 1391">
              <a:extLst>
                <a:ext uri="{FF2B5EF4-FFF2-40B4-BE49-F238E27FC236}">
                  <a16:creationId xmlns:a16="http://schemas.microsoft.com/office/drawing/2014/main" id="{29716D41-6B5B-5CA0-ABF4-4D0A04993F98}"/>
                </a:ext>
              </a:extLst>
            </p:cNvPr>
            <p:cNvSpPr/>
            <p:nvPr/>
          </p:nvSpPr>
          <p:spPr>
            <a:xfrm>
              <a:off x="2716510" y="342759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3" name="Oval 1392">
              <a:extLst>
                <a:ext uri="{FF2B5EF4-FFF2-40B4-BE49-F238E27FC236}">
                  <a16:creationId xmlns:a16="http://schemas.microsoft.com/office/drawing/2014/main" id="{330ACCE4-718D-CF0F-B741-4331116ED5A1}"/>
                </a:ext>
              </a:extLst>
            </p:cNvPr>
            <p:cNvSpPr/>
            <p:nvPr/>
          </p:nvSpPr>
          <p:spPr>
            <a:xfrm>
              <a:off x="2756303" y="3187845"/>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Oval 1393">
              <a:extLst>
                <a:ext uri="{FF2B5EF4-FFF2-40B4-BE49-F238E27FC236}">
                  <a16:creationId xmlns:a16="http://schemas.microsoft.com/office/drawing/2014/main" id="{E71CEE27-2CD0-A8AE-4511-84A943F37096}"/>
                </a:ext>
              </a:extLst>
            </p:cNvPr>
            <p:cNvSpPr/>
            <p:nvPr/>
          </p:nvSpPr>
          <p:spPr>
            <a:xfrm>
              <a:off x="3049644" y="3187844"/>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Oval 1394">
              <a:extLst>
                <a:ext uri="{FF2B5EF4-FFF2-40B4-BE49-F238E27FC236}">
                  <a16:creationId xmlns:a16="http://schemas.microsoft.com/office/drawing/2014/main" id="{89F958A0-A260-D740-D0BF-EA8C3BF2CC4D}"/>
                </a:ext>
              </a:extLst>
            </p:cNvPr>
            <p:cNvSpPr/>
            <p:nvPr/>
          </p:nvSpPr>
          <p:spPr>
            <a:xfrm>
              <a:off x="3081252" y="3403227"/>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Oval 1395">
              <a:extLst>
                <a:ext uri="{FF2B5EF4-FFF2-40B4-BE49-F238E27FC236}">
                  <a16:creationId xmlns:a16="http://schemas.microsoft.com/office/drawing/2014/main" id="{070DAB74-D827-244C-5D08-FAD10288535D}"/>
                </a:ext>
              </a:extLst>
            </p:cNvPr>
            <p:cNvSpPr/>
            <p:nvPr/>
          </p:nvSpPr>
          <p:spPr>
            <a:xfrm>
              <a:off x="2464819" y="3414517"/>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Oval 1396">
              <a:extLst>
                <a:ext uri="{FF2B5EF4-FFF2-40B4-BE49-F238E27FC236}">
                  <a16:creationId xmlns:a16="http://schemas.microsoft.com/office/drawing/2014/main" id="{79439BE6-D2C4-B0C3-2E66-194F2F1F92AC}"/>
                </a:ext>
              </a:extLst>
            </p:cNvPr>
            <p:cNvSpPr/>
            <p:nvPr/>
          </p:nvSpPr>
          <p:spPr>
            <a:xfrm>
              <a:off x="2686444" y="3390150"/>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8" name="Oval 1397">
              <a:extLst>
                <a:ext uri="{FF2B5EF4-FFF2-40B4-BE49-F238E27FC236}">
                  <a16:creationId xmlns:a16="http://schemas.microsoft.com/office/drawing/2014/main" id="{1FF3DFF7-2BF0-0D7A-5AB0-614EEBB8C0BA}"/>
                </a:ext>
              </a:extLst>
            </p:cNvPr>
            <p:cNvSpPr/>
            <p:nvPr/>
          </p:nvSpPr>
          <p:spPr>
            <a:xfrm>
              <a:off x="2818624" y="3334353"/>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9" name="Oval 1398">
              <a:extLst>
                <a:ext uri="{FF2B5EF4-FFF2-40B4-BE49-F238E27FC236}">
                  <a16:creationId xmlns:a16="http://schemas.microsoft.com/office/drawing/2014/main" id="{2C65AAA2-816B-B594-C2AC-92EE23503E1A}"/>
                </a:ext>
              </a:extLst>
            </p:cNvPr>
            <p:cNvSpPr/>
            <p:nvPr/>
          </p:nvSpPr>
          <p:spPr>
            <a:xfrm>
              <a:off x="3183366" y="3309986"/>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0" name="Group 1399">
            <a:extLst>
              <a:ext uri="{FF2B5EF4-FFF2-40B4-BE49-F238E27FC236}">
                <a16:creationId xmlns:a16="http://schemas.microsoft.com/office/drawing/2014/main" id="{F91C76C6-19E7-7028-D34A-B745E1CE0E8C}"/>
              </a:ext>
            </a:extLst>
          </p:cNvPr>
          <p:cNvGrpSpPr/>
          <p:nvPr/>
        </p:nvGrpSpPr>
        <p:grpSpPr>
          <a:xfrm>
            <a:off x="5474366" y="3349734"/>
            <a:ext cx="204282" cy="256931"/>
            <a:chOff x="3087178" y="3459897"/>
            <a:chExt cx="204282" cy="256931"/>
          </a:xfrm>
        </p:grpSpPr>
        <p:sp>
          <p:nvSpPr>
            <p:cNvPr id="1401" name="Oval 1400">
              <a:extLst>
                <a:ext uri="{FF2B5EF4-FFF2-40B4-BE49-F238E27FC236}">
                  <a16:creationId xmlns:a16="http://schemas.microsoft.com/office/drawing/2014/main" id="{97833558-E42B-28C3-82BC-C2BBB9AE8137}"/>
                </a:ext>
              </a:extLst>
            </p:cNvPr>
            <p:cNvSpPr/>
            <p:nvPr/>
          </p:nvSpPr>
          <p:spPr>
            <a:xfrm>
              <a:off x="3213991" y="3629459"/>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Oval 1401">
              <a:extLst>
                <a:ext uri="{FF2B5EF4-FFF2-40B4-BE49-F238E27FC236}">
                  <a16:creationId xmlns:a16="http://schemas.microsoft.com/office/drawing/2014/main" id="{6C7DB313-44A9-3626-CDC6-A34E28DFE6D3}"/>
                </a:ext>
              </a:extLst>
            </p:cNvPr>
            <p:cNvSpPr/>
            <p:nvPr/>
          </p:nvSpPr>
          <p:spPr>
            <a:xfrm>
              <a:off x="3149553" y="3668095"/>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 name="Oval 1402">
              <a:extLst>
                <a:ext uri="{FF2B5EF4-FFF2-40B4-BE49-F238E27FC236}">
                  <a16:creationId xmlns:a16="http://schemas.microsoft.com/office/drawing/2014/main" id="{3B7BB0D4-A94D-7649-AC78-0A3B198C9E02}"/>
                </a:ext>
              </a:extLst>
            </p:cNvPr>
            <p:cNvSpPr/>
            <p:nvPr/>
          </p:nvSpPr>
          <p:spPr>
            <a:xfrm>
              <a:off x="3143627" y="3572789"/>
              <a:ext cx="45719" cy="4873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4" name="Oval 1403">
              <a:extLst>
                <a:ext uri="{FF2B5EF4-FFF2-40B4-BE49-F238E27FC236}">
                  <a16:creationId xmlns:a16="http://schemas.microsoft.com/office/drawing/2014/main" id="{B4AEAD1D-7729-F53F-8EF0-3F0D72A58116}"/>
                </a:ext>
              </a:extLst>
            </p:cNvPr>
            <p:cNvSpPr/>
            <p:nvPr/>
          </p:nvSpPr>
          <p:spPr>
            <a:xfrm>
              <a:off x="3151616" y="3459897"/>
              <a:ext cx="45719" cy="48733"/>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5" name="Oval 1404">
              <a:extLst>
                <a:ext uri="{FF2B5EF4-FFF2-40B4-BE49-F238E27FC236}">
                  <a16:creationId xmlns:a16="http://schemas.microsoft.com/office/drawing/2014/main" id="{B4129543-C08A-05C0-EB0A-3912226EFBF0}"/>
                </a:ext>
              </a:extLst>
            </p:cNvPr>
            <p:cNvSpPr/>
            <p:nvPr/>
          </p:nvSpPr>
          <p:spPr>
            <a:xfrm>
              <a:off x="3087178" y="3498533"/>
              <a:ext cx="45719" cy="487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6" name="Oval 1405">
              <a:extLst>
                <a:ext uri="{FF2B5EF4-FFF2-40B4-BE49-F238E27FC236}">
                  <a16:creationId xmlns:a16="http://schemas.microsoft.com/office/drawing/2014/main" id="{CFFC18AE-CEDF-51A9-5986-22EBF3720477}"/>
                </a:ext>
              </a:extLst>
            </p:cNvPr>
            <p:cNvSpPr/>
            <p:nvPr/>
          </p:nvSpPr>
          <p:spPr>
            <a:xfrm>
              <a:off x="3245741" y="3479548"/>
              <a:ext cx="45719" cy="487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372845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96"/>
                                        </p:tgtEl>
                                        <p:attrNameLst>
                                          <p:attrName>style.visibility</p:attrName>
                                        </p:attrNameLst>
                                      </p:cBhvr>
                                      <p:to>
                                        <p:strVal val="visible"/>
                                      </p:to>
                                    </p:set>
                                    <p:animEffect transition="in" filter="wipe(down)">
                                      <p:cBhvr>
                                        <p:cTn id="7" dur="500"/>
                                        <p:tgtEl>
                                          <p:spTgt spid="119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97" grpId="0" animBg="1"/>
    </p:bldLst>
  </p:timing>
</p:sld>
</file>

<file path=ppt/theme/theme1.xml><?xml version="1.0" encoding="utf-8"?>
<a:theme xmlns:a="http://schemas.openxmlformats.org/drawingml/2006/main" name="BC Layouts">
  <a:themeElements>
    <a:clrScheme name="2021 BC-Brand">
      <a:dk1>
        <a:srgbClr val="000000"/>
      </a:dk1>
      <a:lt1>
        <a:srgbClr val="FFFFFF"/>
      </a:lt1>
      <a:dk2>
        <a:srgbClr val="332A86"/>
      </a:dk2>
      <a:lt2>
        <a:srgbClr val="C0CAC7"/>
      </a:lt2>
      <a:accent1>
        <a:srgbClr val="009ED1"/>
      </a:accent1>
      <a:accent2>
        <a:srgbClr val="43525A"/>
      </a:accent2>
      <a:accent3>
        <a:srgbClr val="27BDBE"/>
      </a:accent3>
      <a:accent4>
        <a:srgbClr val="909D93"/>
      </a:accent4>
      <a:accent5>
        <a:srgbClr val="76B043"/>
      </a:accent5>
      <a:accent6>
        <a:srgbClr val="F58220"/>
      </a:accent6>
      <a:hlink>
        <a:srgbClr val="6DCFF6"/>
      </a:hlink>
      <a:folHlink>
        <a:srgbClr val="2E83B7"/>
      </a:folHlink>
    </a:clrScheme>
    <a:fontScheme name="2021-BC-Brand">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_Presentation Start.potx" id="{4E582BB9-7EA4-4D71-BB4C-EBCC83F2697D}" vid="{8C095BA1-D137-4A5F-8B8C-EDD337D073DF}"/>
    </a:ext>
  </a:extLst>
</a:theme>
</file>

<file path=ppt/theme/theme2.xml><?xml version="1.0" encoding="utf-8"?>
<a:theme xmlns:a="http://schemas.openxmlformats.org/drawingml/2006/main" name="BC Covers and Dividers">
  <a:themeElements>
    <a:clrScheme name="2021 BC-Brand">
      <a:dk1>
        <a:srgbClr val="000000"/>
      </a:dk1>
      <a:lt1>
        <a:srgbClr val="FFFFFF"/>
      </a:lt1>
      <a:dk2>
        <a:srgbClr val="332A86"/>
      </a:dk2>
      <a:lt2>
        <a:srgbClr val="C0CAC7"/>
      </a:lt2>
      <a:accent1>
        <a:srgbClr val="009ED1"/>
      </a:accent1>
      <a:accent2>
        <a:srgbClr val="43525A"/>
      </a:accent2>
      <a:accent3>
        <a:srgbClr val="27BDBE"/>
      </a:accent3>
      <a:accent4>
        <a:srgbClr val="909D93"/>
      </a:accent4>
      <a:accent5>
        <a:srgbClr val="76B043"/>
      </a:accent5>
      <a:accent6>
        <a:srgbClr val="F58220"/>
      </a:accent6>
      <a:hlink>
        <a:srgbClr val="6DCFF6"/>
      </a:hlink>
      <a:folHlink>
        <a:srgbClr val="2E83B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_Presentation Start.potx" id="{4E582BB9-7EA4-4D71-BB4C-EBCC83F2697D}" vid="{B59CADB4-3F9F-48E1-A875-C995AD5603AA}"/>
    </a:ext>
  </a:extLst>
</a:theme>
</file>

<file path=ppt/theme/theme3.xml><?xml version="1.0" encoding="utf-8"?>
<a:theme xmlns:a="http://schemas.openxmlformats.org/drawingml/2006/main" name="Office Theme">
  <a:themeElements>
    <a:clrScheme name="2021 BC-Brand">
      <a:dk1>
        <a:srgbClr val="000000"/>
      </a:dk1>
      <a:lt1>
        <a:srgbClr val="FFFFFF"/>
      </a:lt1>
      <a:dk2>
        <a:srgbClr val="332A86"/>
      </a:dk2>
      <a:lt2>
        <a:srgbClr val="C0CAC7"/>
      </a:lt2>
      <a:accent1>
        <a:srgbClr val="009ED1"/>
      </a:accent1>
      <a:accent2>
        <a:srgbClr val="43525A"/>
      </a:accent2>
      <a:accent3>
        <a:srgbClr val="27BDBE"/>
      </a:accent3>
      <a:accent4>
        <a:srgbClr val="909D93"/>
      </a:accent4>
      <a:accent5>
        <a:srgbClr val="76B043"/>
      </a:accent5>
      <a:accent6>
        <a:srgbClr val="F58220"/>
      </a:accent6>
      <a:hlink>
        <a:srgbClr val="6DCFF6"/>
      </a:hlink>
      <a:folHlink>
        <a:srgbClr val="2E83B7"/>
      </a:folHlink>
    </a:clrScheme>
    <a:fontScheme name="2021-BC-Brand">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2021 BC-Brand">
      <a:dk1>
        <a:srgbClr val="000000"/>
      </a:dk1>
      <a:lt1>
        <a:srgbClr val="FFFFFF"/>
      </a:lt1>
      <a:dk2>
        <a:srgbClr val="332A86"/>
      </a:dk2>
      <a:lt2>
        <a:srgbClr val="C0CAC7"/>
      </a:lt2>
      <a:accent1>
        <a:srgbClr val="009ED1"/>
      </a:accent1>
      <a:accent2>
        <a:srgbClr val="43525A"/>
      </a:accent2>
      <a:accent3>
        <a:srgbClr val="27BDBE"/>
      </a:accent3>
      <a:accent4>
        <a:srgbClr val="909D93"/>
      </a:accent4>
      <a:accent5>
        <a:srgbClr val="76B043"/>
      </a:accent5>
      <a:accent6>
        <a:srgbClr val="F58220"/>
      </a:accent6>
      <a:hlink>
        <a:srgbClr val="6DCFF6"/>
      </a:hlink>
      <a:folHlink>
        <a:srgbClr val="2E83B7"/>
      </a:folHlink>
    </a:clrScheme>
    <a:fontScheme name="2021-BC-Brand">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cf5ce00-3b41-485e-b7a3-a4f1132aa877" xsi:nil="true"/>
    <lcf76f155ced4ddcb4097134ff3c332f xmlns="829650a1-8dbb-4838-b256-2e62e2f4c9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277D35416DB04BBC68347981038042" ma:contentTypeVersion="16" ma:contentTypeDescription="Create a new document." ma:contentTypeScope="" ma:versionID="3971fe6c9d7f35e50668123141201fef">
  <xsd:schema xmlns:xsd="http://www.w3.org/2001/XMLSchema" xmlns:xs="http://www.w3.org/2001/XMLSchema" xmlns:p="http://schemas.microsoft.com/office/2006/metadata/properties" xmlns:ns2="829650a1-8dbb-4838-b256-2e62e2f4c9fa" xmlns:ns3="ccf5ce00-3b41-485e-b7a3-a4f1132aa877" targetNamespace="http://schemas.microsoft.com/office/2006/metadata/properties" ma:root="true" ma:fieldsID="8977a4e2f56fad5cb1cb4935aee0fdac" ns2:_="" ns3:_="">
    <xsd:import namespace="829650a1-8dbb-4838-b256-2e62e2f4c9fa"/>
    <xsd:import namespace="ccf5ce00-3b41-485e-b7a3-a4f1132aa8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9650a1-8dbb-4838-b256-2e62e2f4c9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c4e1c1e-bac0-4b76-8556-135f3febef36"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f5ce00-3b41-485e-b7a3-a4f1132aa8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1689ddf5-baa6-427f-b118-c9fd95a4eb78}" ma:internalName="TaxCatchAll" ma:showField="CatchAllData" ma:web="ccf5ce00-3b41-485e-b7a3-a4f1132aa8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BD5303-6FA0-422B-9972-FE0396319A3A}">
  <ds:schemaRefs>
    <ds:schemaRef ds:uri="http://schemas.microsoft.com/office/2006/metadata/properties"/>
    <ds:schemaRef ds:uri="http://schemas.microsoft.com/office/infopath/2007/PartnerControls"/>
    <ds:schemaRef ds:uri="ccf5ce00-3b41-485e-b7a3-a4f1132aa877"/>
    <ds:schemaRef ds:uri="829650a1-8dbb-4838-b256-2e62e2f4c9fa"/>
  </ds:schemaRefs>
</ds:datastoreItem>
</file>

<file path=customXml/itemProps2.xml><?xml version="1.0" encoding="utf-8"?>
<ds:datastoreItem xmlns:ds="http://schemas.openxmlformats.org/officeDocument/2006/customXml" ds:itemID="{2B22F4E7-C9D5-40D3-A8AE-4AEE6678F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9650a1-8dbb-4838-b256-2e62e2f4c9fa"/>
    <ds:schemaRef ds:uri="ccf5ce00-3b41-485e-b7a3-a4f1132aa8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CBF4DE-8C19-4A6E-847F-8F1BEC5649A0}">
  <ds:schemaRefs>
    <ds:schemaRef ds:uri="http://schemas.microsoft.com/sharepoint/v3/contenttype/forms"/>
  </ds:schemaRefs>
</ds:datastoreItem>
</file>

<file path=docMetadata/LabelInfo.xml><?xml version="1.0" encoding="utf-8"?>
<clbl:labelList xmlns:clbl="http://schemas.microsoft.com/office/2020/mipLabelMetadata">
  <clbl:label id="{ae29e37d-a8a4-4222-a804-8a2bb3536c03}" enabled="1" method="Standard" siteId="{cb2bab3d-7d90-44ea-9e31-531011b1213d}" removed="0"/>
</clbl:labelList>
</file>

<file path=docProps/app.xml><?xml version="1.0" encoding="utf-8"?>
<Properties xmlns="http://schemas.openxmlformats.org/officeDocument/2006/extended-properties" xmlns:vt="http://schemas.openxmlformats.org/officeDocument/2006/docPropsVTypes">
  <Template>1_BC_Presentation</Template>
  <TotalTime>6484</TotalTime>
  <Words>4291</Words>
  <Application>Microsoft Office PowerPoint</Application>
  <PresentationFormat>Widescreen</PresentationFormat>
  <Paragraphs>737</Paragraphs>
  <Slides>50</Slides>
  <Notes>34</Notes>
  <HiddenSlides>19</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Arial</vt:lpstr>
      <vt:lpstr>Calibri</vt:lpstr>
      <vt:lpstr>Franklin Gothic Book</vt:lpstr>
      <vt:lpstr>Franklin Gothic Demi Cond</vt:lpstr>
      <vt:lpstr>Franklin Gothic Medium</vt:lpstr>
      <vt:lpstr>Franklin Gothic Medium Cond</vt:lpstr>
      <vt:lpstr>Lucida Console</vt:lpstr>
      <vt:lpstr>Open Sans</vt:lpstr>
      <vt:lpstr>Segoe UI</vt:lpstr>
      <vt:lpstr>Symbol</vt:lpstr>
      <vt:lpstr>Wingdings</vt:lpstr>
      <vt:lpstr>BC Layouts</vt:lpstr>
      <vt:lpstr>BC Covers and Dividers</vt:lpstr>
      <vt:lpstr>Using Water Quality Modeling to Improve Wildfire Resiliency  Libby McKenna</vt:lpstr>
      <vt:lpstr>PowerPoint Presentation</vt:lpstr>
      <vt:lpstr>Wildfire Background</vt:lpstr>
      <vt:lpstr>Building Resiliency for Wildfires</vt:lpstr>
      <vt:lpstr>Preparing for wildfires also prepares utilities for other events</vt:lpstr>
      <vt:lpstr>What water quality should we plan for?</vt:lpstr>
      <vt:lpstr>Filling Data Gaps with Modeling and Bench Testing</vt:lpstr>
      <vt:lpstr>Modeling: How and Why?</vt:lpstr>
      <vt:lpstr>Modeling: How and Why?</vt:lpstr>
      <vt:lpstr>Modeling: How and Why?</vt:lpstr>
      <vt:lpstr>Water Process Modeling</vt:lpstr>
      <vt:lpstr>Model Setup</vt:lpstr>
      <vt:lpstr>PowerPoint Presentation</vt:lpstr>
      <vt:lpstr>High coagulant doses expected to have large impact on pH</vt:lpstr>
      <vt:lpstr>PowerPoint Presentation</vt:lpstr>
      <vt:lpstr>Bench Testing</vt:lpstr>
      <vt:lpstr>Bench Testing: Ash Spiking</vt:lpstr>
      <vt:lpstr>Bench Testing: Jars</vt:lpstr>
      <vt:lpstr>PowerPoint Presentation</vt:lpstr>
      <vt:lpstr>PowerPoint Presentation</vt:lpstr>
      <vt:lpstr>Model coagulation TOC removal (target Settled Water Alkalinity &gt;20 mg/L)</vt:lpstr>
      <vt:lpstr>Model coagulation TOC removal (target Settled Water Alkalinity &gt;20 mg/L)</vt:lpstr>
      <vt:lpstr>For screening level predictions, use the free BC:OpenWTP app</vt:lpstr>
      <vt:lpstr>Modeling Conclusions</vt:lpstr>
      <vt:lpstr>PowerPoint Presentation</vt:lpstr>
      <vt:lpstr>Try BC:OpenWTP!</vt:lpstr>
      <vt:lpstr>Thank you.</vt:lpstr>
      <vt:lpstr>PowerPoint Presentation</vt:lpstr>
      <vt:lpstr>Ash-spiked waters formed higher DBPs, especially chloroform</vt:lpstr>
      <vt:lpstr>HAA5 yield increases with ash spiking TTHM yield and chlorine demand do not</vt:lpstr>
      <vt:lpstr>Water Quality Changes Impacts on Treatment</vt:lpstr>
      <vt:lpstr>Step 1: Estimate required chemical doses</vt:lpstr>
      <vt:lpstr>Step 2: Compare doses to plant capacity Chemical feed pumps</vt:lpstr>
      <vt:lpstr>Step 2: Compare doses to plant capacity Chemical Storage</vt:lpstr>
      <vt:lpstr>Step 3: Evaluate Residuals Handling Belt Press Capacity</vt:lpstr>
      <vt:lpstr>Literature Review Sources</vt:lpstr>
      <vt:lpstr>Literature Review Sources</vt:lpstr>
      <vt:lpstr>Fourmile Canyon Fire (2010)</vt:lpstr>
      <vt:lpstr>Fourmile Canyon Fire (2010)</vt:lpstr>
      <vt:lpstr>Golden’s Historical Raw Water Quality</vt:lpstr>
      <vt:lpstr>All Storm Sampler Data “CC59”</vt:lpstr>
      <vt:lpstr>Storm Sampler Data – Turbidity Close-up</vt:lpstr>
      <vt:lpstr>Storm Sampler Data - TSS </vt:lpstr>
      <vt:lpstr>DOC removal correlates with zeta potential Turbidity – no correlation? </vt:lpstr>
      <vt:lpstr>Higher coagulant doses maximize DOC removal but reduce turbidity removal</vt:lpstr>
      <vt:lpstr>Higher coagulant doses maximize DOC removal but reduce turbidity removal</vt:lpstr>
      <vt:lpstr>Adding sulfuric acid to lower pH increases DOC removal and lowers zeta </vt:lpstr>
      <vt:lpstr>Polymer addition improves turbidity removal </vt:lpstr>
      <vt:lpstr>Polymer addition improves turbidity removal </vt:lpstr>
      <vt:lpstr>Recommended follow up testing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Karmin Hinojos</dc:creator>
  <cp:lastModifiedBy>Libby McKenna</cp:lastModifiedBy>
  <cp:revision>2</cp:revision>
  <dcterms:created xsi:type="dcterms:W3CDTF">2024-05-08T22:33:59Z</dcterms:created>
  <dcterms:modified xsi:type="dcterms:W3CDTF">2025-05-07T15:29:32Z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e29e37d-a8a4-4222-a804-8a2bb3536c03_Enabled">
    <vt:lpwstr>true</vt:lpwstr>
  </property>
  <property fmtid="{D5CDD505-2E9C-101B-9397-08002B2CF9AE}" pid="3" name="MSIP_Label_ae29e37d-a8a4-4222-a804-8a2bb3536c03_SetDate">
    <vt:lpwstr>2021-06-24T18:02:12Z</vt:lpwstr>
  </property>
  <property fmtid="{D5CDD505-2E9C-101B-9397-08002B2CF9AE}" pid="4" name="MSIP_Label_ae29e37d-a8a4-4222-a804-8a2bb3536c03_Method">
    <vt:lpwstr>Standard</vt:lpwstr>
  </property>
  <property fmtid="{D5CDD505-2E9C-101B-9397-08002B2CF9AE}" pid="5" name="MSIP_Label_ae29e37d-a8a4-4222-a804-8a2bb3536c03_Name">
    <vt:lpwstr>General (Default)</vt:lpwstr>
  </property>
  <property fmtid="{D5CDD505-2E9C-101B-9397-08002B2CF9AE}" pid="6" name="MSIP_Label_ae29e37d-a8a4-4222-a804-8a2bb3536c03_SiteId">
    <vt:lpwstr>cb2bab3d-7d90-44ea-9e31-531011b1213d</vt:lpwstr>
  </property>
  <property fmtid="{D5CDD505-2E9C-101B-9397-08002B2CF9AE}" pid="7" name="MSIP_Label_ae29e37d-a8a4-4222-a804-8a2bb3536c03_ActionId">
    <vt:lpwstr>1f169a89-fb09-4027-8436-2b1b2d54a594</vt:lpwstr>
  </property>
  <property fmtid="{D5CDD505-2E9C-101B-9397-08002B2CF9AE}" pid="8" name="MSIP_Label_ae29e37d-a8a4-4222-a804-8a2bb3536c03_ContentBits">
    <vt:lpwstr>0</vt:lpwstr>
  </property>
  <property fmtid="{D5CDD505-2E9C-101B-9397-08002B2CF9AE}" pid="9" name="ContentTypeId">
    <vt:lpwstr>0x0101001E277D35416DB04BBC68347981038042</vt:lpwstr>
  </property>
  <property fmtid="{D5CDD505-2E9C-101B-9397-08002B2CF9AE}" pid="10" name="MediaServiceImageTags">
    <vt:lpwstr/>
  </property>
</Properties>
</file>