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2" r:id="rId1"/>
    <p:sldMasterId id="2147483804" r:id="rId2"/>
    <p:sldMasterId id="2147483811" r:id="rId3"/>
    <p:sldMasterId id="2147483824" r:id="rId4"/>
    <p:sldMasterId id="2147483858" r:id="rId5"/>
    <p:sldMasterId id="2147483882" r:id="rId6"/>
  </p:sldMasterIdLst>
  <p:notesMasterIdLst>
    <p:notesMasterId r:id="rId56"/>
  </p:notesMasterIdLst>
  <p:handoutMasterIdLst>
    <p:handoutMasterId r:id="rId57"/>
  </p:handoutMasterIdLst>
  <p:sldIdLst>
    <p:sldId id="256" r:id="rId7"/>
    <p:sldId id="265" r:id="rId8"/>
    <p:sldId id="520" r:id="rId9"/>
    <p:sldId id="524" r:id="rId10"/>
    <p:sldId id="518" r:id="rId11"/>
    <p:sldId id="268" r:id="rId12"/>
    <p:sldId id="540" r:id="rId13"/>
    <p:sldId id="508" r:id="rId14"/>
    <p:sldId id="451" r:id="rId15"/>
    <p:sldId id="454" r:id="rId16"/>
    <p:sldId id="471" r:id="rId17"/>
    <p:sldId id="470" r:id="rId18"/>
    <p:sldId id="361" r:id="rId19"/>
    <p:sldId id="473" r:id="rId20"/>
    <p:sldId id="371" r:id="rId21"/>
    <p:sldId id="449" r:id="rId22"/>
    <p:sldId id="465" r:id="rId23"/>
    <p:sldId id="509" r:id="rId24"/>
    <p:sldId id="510" r:id="rId25"/>
    <p:sldId id="453" r:id="rId26"/>
    <p:sldId id="466" r:id="rId27"/>
    <p:sldId id="500" r:id="rId28"/>
    <p:sldId id="541" r:id="rId29"/>
    <p:sldId id="355" r:id="rId30"/>
    <p:sldId id="316" r:id="rId31"/>
    <p:sldId id="369" r:id="rId32"/>
    <p:sldId id="370" r:id="rId33"/>
    <p:sldId id="348" r:id="rId34"/>
    <p:sldId id="501" r:id="rId35"/>
    <p:sldId id="372" r:id="rId36"/>
    <p:sldId id="396" r:id="rId37"/>
    <p:sldId id="533" r:id="rId38"/>
    <p:sldId id="384" r:id="rId39"/>
    <p:sldId id="517" r:id="rId40"/>
    <p:sldId id="532" r:id="rId41"/>
    <p:sldId id="514" r:id="rId42"/>
    <p:sldId id="281" r:id="rId43"/>
    <p:sldId id="448" r:id="rId44"/>
    <p:sldId id="511" r:id="rId45"/>
    <p:sldId id="521" r:id="rId46"/>
    <p:sldId id="502" r:id="rId47"/>
    <p:sldId id="536" r:id="rId48"/>
    <p:sldId id="519" r:id="rId49"/>
    <p:sldId id="458" r:id="rId50"/>
    <p:sldId id="352" r:id="rId51"/>
    <p:sldId id="301" r:id="rId52"/>
    <p:sldId id="297" r:id="rId53"/>
    <p:sldId id="298" r:id="rId54"/>
    <p:sldId id="375" r:id="rId55"/>
  </p:sldIdLst>
  <p:sldSz cx="9144000" cy="5715000" type="screen16x10"/>
  <p:notesSz cx="6858000" cy="9144000"/>
  <p:defaultTextStyle>
    <a:defPPr>
      <a:defRPr lang="en-US"/>
    </a:defPPr>
    <a:lvl1pPr algn="l" defTabSz="356616"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356616" algn="l" defTabSz="356616"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713232" algn="l" defTabSz="356616"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069848" algn="l" defTabSz="356616"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426464" algn="l" defTabSz="356616"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1783080" algn="l" defTabSz="713232"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139696" algn="l" defTabSz="713232"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2496312" algn="l" defTabSz="713232"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2852928" algn="l" defTabSz="713232"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4A31"/>
    <a:srgbClr val="000000"/>
    <a:srgbClr val="577CAD"/>
    <a:srgbClr val="395173"/>
    <a:srgbClr val="93A9C9"/>
    <a:srgbClr val="E1E1D5"/>
    <a:srgbClr val="F3E9DD"/>
    <a:srgbClr val="7F99BF"/>
    <a:srgbClr val="FCFC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182" autoAdjust="0"/>
  </p:normalViewPr>
  <p:slideViewPr>
    <p:cSldViewPr snapToGrid="0">
      <p:cViewPr varScale="1">
        <p:scale>
          <a:sx n="96" d="100"/>
          <a:sy n="96" d="100"/>
        </p:scale>
        <p:origin x="1476" y="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handoutMaster" Target="handoutMasters/handout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cker, William" userId="6f041594-3538-4ccc-81c7-7b8f2f5f5ed4" providerId="ADAL" clId="{CD93706A-A0DA-4BA2-A648-10373AC3584F}"/>
    <pc:docChg chg="undo custSel addSld delSld modSld">
      <pc:chgData name="Becker, William" userId="6f041594-3538-4ccc-81c7-7b8f2f5f5ed4" providerId="ADAL" clId="{CD93706A-A0DA-4BA2-A648-10373AC3584F}" dt="2025-04-23T23:49:12.121" v="355" actId="20577"/>
      <pc:docMkLst>
        <pc:docMk/>
      </pc:docMkLst>
      <pc:sldChg chg="modSp mod">
        <pc:chgData name="Becker, William" userId="6f041594-3538-4ccc-81c7-7b8f2f5f5ed4" providerId="ADAL" clId="{CD93706A-A0DA-4BA2-A648-10373AC3584F}" dt="2025-04-23T23:36:03.017" v="195" actId="14100"/>
        <pc:sldMkLst>
          <pc:docMk/>
          <pc:sldMk cId="4049093780" sldId="256"/>
        </pc:sldMkLst>
        <pc:spChg chg="mod">
          <ac:chgData name="Becker, William" userId="6f041594-3538-4ccc-81c7-7b8f2f5f5ed4" providerId="ADAL" clId="{CD93706A-A0DA-4BA2-A648-10373AC3584F}" dt="2025-04-23T23:35:15.915" v="126" actId="20577"/>
          <ac:spMkLst>
            <pc:docMk/>
            <pc:sldMk cId="4049093780" sldId="256"/>
            <ac:spMk id="8" creationId="{00000000-0000-0000-0000-000000000000}"/>
          </ac:spMkLst>
        </pc:spChg>
        <pc:spChg chg="mod">
          <ac:chgData name="Becker, William" userId="6f041594-3538-4ccc-81c7-7b8f2f5f5ed4" providerId="ADAL" clId="{CD93706A-A0DA-4BA2-A648-10373AC3584F}" dt="2025-04-23T23:36:03.017" v="195" actId="14100"/>
          <ac:spMkLst>
            <pc:docMk/>
            <pc:sldMk cId="4049093780" sldId="256"/>
            <ac:spMk id="10" creationId="{00000000-0000-0000-0000-000000000000}"/>
          </ac:spMkLst>
        </pc:spChg>
      </pc:sldChg>
      <pc:sldChg chg="modSp mod">
        <pc:chgData name="Becker, William" userId="6f041594-3538-4ccc-81c7-7b8f2f5f5ed4" providerId="ADAL" clId="{CD93706A-A0DA-4BA2-A648-10373AC3584F}" dt="2025-04-23T23:49:12.121" v="355" actId="20577"/>
        <pc:sldMkLst>
          <pc:docMk/>
          <pc:sldMk cId="2056060639" sldId="265"/>
        </pc:sldMkLst>
        <pc:spChg chg="mod">
          <ac:chgData name="Becker, William" userId="6f041594-3538-4ccc-81c7-7b8f2f5f5ed4" providerId="ADAL" clId="{CD93706A-A0DA-4BA2-A648-10373AC3584F}" dt="2025-04-23T23:49:12.121" v="355" actId="20577"/>
          <ac:spMkLst>
            <pc:docMk/>
            <pc:sldMk cId="2056060639" sldId="265"/>
            <ac:spMk id="7" creationId="{AFF7C6B0-8FC9-44D2-85B4-20C227FA013D}"/>
          </ac:spMkLst>
        </pc:spChg>
      </pc:sldChg>
      <pc:sldChg chg="del">
        <pc:chgData name="Becker, William" userId="6f041594-3538-4ccc-81c7-7b8f2f5f5ed4" providerId="ADAL" clId="{CD93706A-A0DA-4BA2-A648-10373AC3584F}" dt="2025-04-23T23:38:08.696" v="196" actId="47"/>
        <pc:sldMkLst>
          <pc:docMk/>
          <pc:sldMk cId="2974404985" sldId="272"/>
        </pc:sldMkLst>
      </pc:sldChg>
      <pc:sldChg chg="del">
        <pc:chgData name="Becker, William" userId="6f041594-3538-4ccc-81c7-7b8f2f5f5ed4" providerId="ADAL" clId="{CD93706A-A0DA-4BA2-A648-10373AC3584F}" dt="2025-04-23T23:38:19.530" v="197" actId="47"/>
        <pc:sldMkLst>
          <pc:docMk/>
          <pc:sldMk cId="1258964776" sldId="273"/>
        </pc:sldMkLst>
      </pc:sldChg>
      <pc:sldChg chg="delSp modSp mod">
        <pc:chgData name="Becker, William" userId="6f041594-3538-4ccc-81c7-7b8f2f5f5ed4" providerId="ADAL" clId="{CD93706A-A0DA-4BA2-A648-10373AC3584F}" dt="2025-04-23T23:46:15.512" v="255" actId="478"/>
        <pc:sldMkLst>
          <pc:docMk/>
          <pc:sldMk cId="2315338046" sldId="348"/>
        </pc:sldMkLst>
        <pc:spChg chg="mod">
          <ac:chgData name="Becker, William" userId="6f041594-3538-4ccc-81c7-7b8f2f5f5ed4" providerId="ADAL" clId="{CD93706A-A0DA-4BA2-A648-10373AC3584F}" dt="2025-04-23T23:42:12.754" v="213" actId="1076"/>
          <ac:spMkLst>
            <pc:docMk/>
            <pc:sldMk cId="2315338046" sldId="348"/>
            <ac:spMk id="7" creationId="{E15A77A9-79B8-4158-AF32-A015CE2F3D94}"/>
          </ac:spMkLst>
        </pc:spChg>
        <pc:spChg chg="mod">
          <ac:chgData name="Becker, William" userId="6f041594-3538-4ccc-81c7-7b8f2f5f5ed4" providerId="ADAL" clId="{CD93706A-A0DA-4BA2-A648-10373AC3584F}" dt="2025-04-23T23:42:33.948" v="216" actId="14100"/>
          <ac:spMkLst>
            <pc:docMk/>
            <pc:sldMk cId="2315338046" sldId="348"/>
            <ac:spMk id="11" creationId="{C28EA88C-DB08-43C0-AFE5-BCCD06A0ABCA}"/>
          </ac:spMkLst>
        </pc:spChg>
        <pc:spChg chg="mod">
          <ac:chgData name="Becker, William" userId="6f041594-3538-4ccc-81c7-7b8f2f5f5ed4" providerId="ADAL" clId="{CD93706A-A0DA-4BA2-A648-10373AC3584F}" dt="2025-04-23T23:43:01.057" v="219" actId="14100"/>
          <ac:spMkLst>
            <pc:docMk/>
            <pc:sldMk cId="2315338046" sldId="348"/>
            <ac:spMk id="15" creationId="{D3093367-EB77-434D-A303-80D06569C7AD}"/>
          </ac:spMkLst>
        </pc:spChg>
        <pc:spChg chg="mod">
          <ac:chgData name="Becker, William" userId="6f041594-3538-4ccc-81c7-7b8f2f5f5ed4" providerId="ADAL" clId="{CD93706A-A0DA-4BA2-A648-10373AC3584F}" dt="2025-04-23T23:43:16.728" v="222" actId="14100"/>
          <ac:spMkLst>
            <pc:docMk/>
            <pc:sldMk cId="2315338046" sldId="348"/>
            <ac:spMk id="19" creationId="{374AE7AB-74C3-499D-BB12-262349E81D4B}"/>
          </ac:spMkLst>
        </pc:spChg>
        <pc:spChg chg="del">
          <ac:chgData name="Becker, William" userId="6f041594-3538-4ccc-81c7-7b8f2f5f5ed4" providerId="ADAL" clId="{CD93706A-A0DA-4BA2-A648-10373AC3584F}" dt="2025-04-23T23:46:15.512" v="255" actId="478"/>
          <ac:spMkLst>
            <pc:docMk/>
            <pc:sldMk cId="2315338046" sldId="348"/>
            <ac:spMk id="25" creationId="{92AC347B-7CD4-40AE-B723-A4C6E5FB6AFA}"/>
          </ac:spMkLst>
        </pc:spChg>
      </pc:sldChg>
      <pc:sldChg chg="delSp modSp mod">
        <pc:chgData name="Becker, William" userId="6f041594-3538-4ccc-81c7-7b8f2f5f5ed4" providerId="ADAL" clId="{CD93706A-A0DA-4BA2-A648-10373AC3584F}" dt="2025-04-23T23:46:09.861" v="254" actId="478"/>
        <pc:sldMkLst>
          <pc:docMk/>
          <pc:sldMk cId="66926913" sldId="501"/>
        </pc:sldMkLst>
        <pc:spChg chg="mod">
          <ac:chgData name="Becker, William" userId="6f041594-3538-4ccc-81c7-7b8f2f5f5ed4" providerId="ADAL" clId="{CD93706A-A0DA-4BA2-A648-10373AC3584F}" dt="2025-04-23T23:43:39.491" v="226" actId="14100"/>
          <ac:spMkLst>
            <pc:docMk/>
            <pc:sldMk cId="66926913" sldId="501"/>
            <ac:spMk id="7" creationId="{E15A77A9-79B8-4158-AF32-A015CE2F3D94}"/>
          </ac:spMkLst>
        </pc:spChg>
        <pc:spChg chg="mod">
          <ac:chgData name="Becker, William" userId="6f041594-3538-4ccc-81c7-7b8f2f5f5ed4" providerId="ADAL" clId="{CD93706A-A0DA-4BA2-A648-10373AC3584F}" dt="2025-04-23T23:43:50.648" v="229" actId="14100"/>
          <ac:spMkLst>
            <pc:docMk/>
            <pc:sldMk cId="66926913" sldId="501"/>
            <ac:spMk id="11" creationId="{C28EA88C-DB08-43C0-AFE5-BCCD06A0ABCA}"/>
          </ac:spMkLst>
        </pc:spChg>
        <pc:spChg chg="mod">
          <ac:chgData name="Becker, William" userId="6f041594-3538-4ccc-81c7-7b8f2f5f5ed4" providerId="ADAL" clId="{CD93706A-A0DA-4BA2-A648-10373AC3584F}" dt="2025-04-23T23:44:00.372" v="231" actId="14100"/>
          <ac:spMkLst>
            <pc:docMk/>
            <pc:sldMk cId="66926913" sldId="501"/>
            <ac:spMk id="15" creationId="{D3093367-EB77-434D-A303-80D06569C7AD}"/>
          </ac:spMkLst>
        </pc:spChg>
        <pc:spChg chg="del">
          <ac:chgData name="Becker, William" userId="6f041594-3538-4ccc-81c7-7b8f2f5f5ed4" providerId="ADAL" clId="{CD93706A-A0DA-4BA2-A648-10373AC3584F}" dt="2025-04-23T23:46:09.861" v="254" actId="478"/>
          <ac:spMkLst>
            <pc:docMk/>
            <pc:sldMk cId="66926913" sldId="501"/>
            <ac:spMk id="17" creationId="{8D5AD754-2CAA-4C72-9C2E-4084EE10FCA7}"/>
          </ac:spMkLst>
        </pc:spChg>
        <pc:spChg chg="mod">
          <ac:chgData name="Becker, William" userId="6f041594-3538-4ccc-81c7-7b8f2f5f5ed4" providerId="ADAL" clId="{CD93706A-A0DA-4BA2-A648-10373AC3584F}" dt="2025-04-23T23:45:55.335" v="253" actId="948"/>
          <ac:spMkLst>
            <pc:docMk/>
            <pc:sldMk cId="66926913" sldId="501"/>
            <ac:spMk id="19" creationId="{374AE7AB-74C3-499D-BB12-262349E81D4B}"/>
          </ac:spMkLst>
        </pc:spChg>
      </pc:sldChg>
      <pc:sldChg chg="add del">
        <pc:chgData name="Becker, William" userId="6f041594-3538-4ccc-81c7-7b8f2f5f5ed4" providerId="ADAL" clId="{CD93706A-A0DA-4BA2-A648-10373AC3584F}" dt="2025-04-23T23:38:26.573" v="199" actId="47"/>
        <pc:sldMkLst>
          <pc:docMk/>
          <pc:sldMk cId="3638886036" sldId="514"/>
        </pc:sldMkLst>
      </pc:sldChg>
      <pc:sldChg chg="del">
        <pc:chgData name="Becker, William" userId="6f041594-3538-4ccc-81c7-7b8f2f5f5ed4" providerId="ADAL" clId="{CD93706A-A0DA-4BA2-A648-10373AC3584F}" dt="2025-04-23T23:40:59.155" v="200" actId="47"/>
        <pc:sldMkLst>
          <pc:docMk/>
          <pc:sldMk cId="3214530100" sldId="525"/>
        </pc:sldMkLst>
      </pc:sldChg>
      <pc:sldChg chg="del">
        <pc:chgData name="Becker, William" userId="6f041594-3538-4ccc-81c7-7b8f2f5f5ed4" providerId="ADAL" clId="{CD93706A-A0DA-4BA2-A648-10373AC3584F}" dt="2025-04-23T23:41:00.005" v="201" actId="47"/>
        <pc:sldMkLst>
          <pc:docMk/>
          <pc:sldMk cId="2119716537" sldId="526"/>
        </pc:sldMkLst>
      </pc:sldChg>
      <pc:sldChg chg="del">
        <pc:chgData name="Becker, William" userId="6f041594-3538-4ccc-81c7-7b8f2f5f5ed4" providerId="ADAL" clId="{CD93706A-A0DA-4BA2-A648-10373AC3584F}" dt="2025-04-23T23:41:00.493" v="202" actId="47"/>
        <pc:sldMkLst>
          <pc:docMk/>
          <pc:sldMk cId="3034950988" sldId="527"/>
        </pc:sldMkLst>
      </pc:sldChg>
      <pc:sldChg chg="del">
        <pc:chgData name="Becker, William" userId="6f041594-3538-4ccc-81c7-7b8f2f5f5ed4" providerId="ADAL" clId="{CD93706A-A0DA-4BA2-A648-10373AC3584F}" dt="2025-04-23T23:41:00.822" v="203" actId="47"/>
        <pc:sldMkLst>
          <pc:docMk/>
          <pc:sldMk cId="4108776901" sldId="528"/>
        </pc:sldMkLst>
      </pc:sldChg>
      <pc:sldChg chg="del">
        <pc:chgData name="Becker, William" userId="6f041594-3538-4ccc-81c7-7b8f2f5f5ed4" providerId="ADAL" clId="{CD93706A-A0DA-4BA2-A648-10373AC3584F}" dt="2025-04-23T23:41:01.341" v="204" actId="47"/>
        <pc:sldMkLst>
          <pc:docMk/>
          <pc:sldMk cId="149459341" sldId="529"/>
        </pc:sldMkLst>
      </pc:sldChg>
      <pc:sldChg chg="del">
        <pc:chgData name="Becker, William" userId="6f041594-3538-4ccc-81c7-7b8f2f5f5ed4" providerId="ADAL" clId="{CD93706A-A0DA-4BA2-A648-10373AC3584F}" dt="2025-04-23T23:41:03.090" v="207" actId="47"/>
        <pc:sldMkLst>
          <pc:docMk/>
          <pc:sldMk cId="1443209188" sldId="530"/>
        </pc:sldMkLst>
      </pc:sldChg>
      <pc:sldChg chg="del">
        <pc:chgData name="Becker, William" userId="6f041594-3538-4ccc-81c7-7b8f2f5f5ed4" providerId="ADAL" clId="{CD93706A-A0DA-4BA2-A648-10373AC3584F}" dt="2025-04-23T23:41:01.734" v="205" actId="47"/>
        <pc:sldMkLst>
          <pc:docMk/>
          <pc:sldMk cId="2776979194" sldId="531"/>
        </pc:sldMkLst>
      </pc:sldChg>
      <pc:sldChg chg="del">
        <pc:chgData name="Becker, William" userId="6f041594-3538-4ccc-81c7-7b8f2f5f5ed4" providerId="ADAL" clId="{CD93706A-A0DA-4BA2-A648-10373AC3584F}" dt="2025-04-23T23:41:03.861" v="208" actId="47"/>
        <pc:sldMkLst>
          <pc:docMk/>
          <pc:sldMk cId="140597235" sldId="534"/>
        </pc:sldMkLst>
      </pc:sldChg>
      <pc:sldChg chg="del">
        <pc:chgData name="Becker, William" userId="6f041594-3538-4ccc-81c7-7b8f2f5f5ed4" providerId="ADAL" clId="{CD93706A-A0DA-4BA2-A648-10373AC3584F}" dt="2025-04-23T23:41:02.506" v="206" actId="47"/>
        <pc:sldMkLst>
          <pc:docMk/>
          <pc:sldMk cId="1706293464" sldId="535"/>
        </pc:sldMkLst>
      </pc:sldChg>
      <pc:sldChg chg="del">
        <pc:chgData name="Becker, William" userId="6f041594-3538-4ccc-81c7-7b8f2f5f5ed4" providerId="ADAL" clId="{CD93706A-A0DA-4BA2-A648-10373AC3584F}" dt="2025-04-23T23:47:28.006" v="256" actId="47"/>
        <pc:sldMkLst>
          <pc:docMk/>
          <pc:sldMk cId="85783129" sldId="539"/>
        </pc:sldMkLst>
      </pc:sldChg>
      <pc:sldMasterChg chg="delSldLayout">
        <pc:chgData name="Becker, William" userId="6f041594-3538-4ccc-81c7-7b8f2f5f5ed4" providerId="ADAL" clId="{CD93706A-A0DA-4BA2-A648-10373AC3584F}" dt="2025-04-23T23:41:03.861" v="208" actId="47"/>
        <pc:sldMasterMkLst>
          <pc:docMk/>
          <pc:sldMasterMk cId="0" sldId="2147483692"/>
        </pc:sldMasterMkLst>
        <pc:sldLayoutChg chg="del">
          <pc:chgData name="Becker, William" userId="6f041594-3538-4ccc-81c7-7b8f2f5f5ed4" providerId="ADAL" clId="{CD93706A-A0DA-4BA2-A648-10373AC3584F}" dt="2025-04-23T23:41:03.861" v="208" actId="47"/>
          <pc:sldLayoutMkLst>
            <pc:docMk/>
            <pc:sldMasterMk cId="0" sldId="2147483692"/>
            <pc:sldLayoutMk cId="2060839499" sldId="2147483857"/>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43" b="1" i="0" u="none" strike="noStrike" baseline="0">
                <a:solidFill>
                  <a:srgbClr val="000000"/>
                </a:solidFill>
                <a:latin typeface="Arial"/>
                <a:ea typeface="Arial"/>
                <a:cs typeface="Arial"/>
              </a:defRPr>
            </a:pPr>
            <a:r>
              <a:rPr lang="en-US"/>
              <a:t>Poudre River Turbidity</a:t>
            </a:r>
          </a:p>
        </c:rich>
      </c:tx>
      <c:layout>
        <c:manualLayout>
          <c:xMode val="edge"/>
          <c:yMode val="edge"/>
          <c:x val="0.37689133425034388"/>
          <c:y val="2.0172910662824207E-2"/>
        </c:manualLayout>
      </c:layout>
      <c:overlay val="0"/>
      <c:spPr>
        <a:noFill/>
        <a:ln w="22080">
          <a:noFill/>
        </a:ln>
      </c:spPr>
    </c:title>
    <c:autoTitleDeleted val="0"/>
    <c:plotArea>
      <c:layout>
        <c:manualLayout>
          <c:layoutTarget val="inner"/>
          <c:xMode val="edge"/>
          <c:yMode val="edge"/>
          <c:x val="0.12379642365887207"/>
          <c:y val="0.14121037463976946"/>
          <c:w val="0.77028885832187066"/>
          <c:h val="0.65129682997118155"/>
        </c:manualLayout>
      </c:layout>
      <c:scatterChart>
        <c:scatterStyle val="lineMarker"/>
        <c:varyColors val="0"/>
        <c:ser>
          <c:idx val="0"/>
          <c:order val="0"/>
          <c:tx>
            <c:v>Turbidity</c:v>
          </c:tx>
          <c:spPr>
            <a:ln w="11040">
              <a:solidFill>
                <a:srgbClr val="000080"/>
              </a:solidFill>
              <a:prstDash val="solid"/>
            </a:ln>
          </c:spPr>
          <c:marker>
            <c:symbol val="none"/>
          </c:marker>
          <c:xVal>
            <c:numRef>
              <c:f>NTU!$A$4:$A$3764</c:f>
              <c:numCache>
                <c:formatCode>m/d/yyyy\ h:mm</c:formatCode>
                <c:ptCount val="3761"/>
                <c:pt idx="0">
                  <c:v>41086.645833333336</c:v>
                </c:pt>
                <c:pt idx="1">
                  <c:v>41086.65625</c:v>
                </c:pt>
                <c:pt idx="2">
                  <c:v>41086.666666666664</c:v>
                </c:pt>
                <c:pt idx="3">
                  <c:v>41086.677083333336</c:v>
                </c:pt>
                <c:pt idx="4">
                  <c:v>41086.6875</c:v>
                </c:pt>
                <c:pt idx="5">
                  <c:v>41086.697916666664</c:v>
                </c:pt>
                <c:pt idx="6">
                  <c:v>41086.708333333336</c:v>
                </c:pt>
                <c:pt idx="7">
                  <c:v>41086.71875</c:v>
                </c:pt>
                <c:pt idx="8">
                  <c:v>41086.729166666664</c:v>
                </c:pt>
                <c:pt idx="9">
                  <c:v>41086.739583333336</c:v>
                </c:pt>
                <c:pt idx="10">
                  <c:v>41086.75</c:v>
                </c:pt>
                <c:pt idx="11">
                  <c:v>41086.760416666664</c:v>
                </c:pt>
                <c:pt idx="12">
                  <c:v>41086.770833333336</c:v>
                </c:pt>
                <c:pt idx="13">
                  <c:v>41086.78125</c:v>
                </c:pt>
                <c:pt idx="14">
                  <c:v>41086.791666666664</c:v>
                </c:pt>
                <c:pt idx="15">
                  <c:v>41086.802083333336</c:v>
                </c:pt>
                <c:pt idx="16">
                  <c:v>41086.8125</c:v>
                </c:pt>
                <c:pt idx="17">
                  <c:v>41086.822916666664</c:v>
                </c:pt>
                <c:pt idx="18">
                  <c:v>41086.833333333336</c:v>
                </c:pt>
                <c:pt idx="19">
                  <c:v>41086.84375</c:v>
                </c:pt>
                <c:pt idx="20">
                  <c:v>41086.854166666664</c:v>
                </c:pt>
                <c:pt idx="21">
                  <c:v>41086.864583333336</c:v>
                </c:pt>
                <c:pt idx="22">
                  <c:v>41086.875</c:v>
                </c:pt>
                <c:pt idx="23">
                  <c:v>41086.885416666664</c:v>
                </c:pt>
                <c:pt idx="24">
                  <c:v>41086.895833333336</c:v>
                </c:pt>
                <c:pt idx="25">
                  <c:v>41086.90625</c:v>
                </c:pt>
                <c:pt idx="26">
                  <c:v>41086.916666666664</c:v>
                </c:pt>
                <c:pt idx="27">
                  <c:v>41086.927083333336</c:v>
                </c:pt>
                <c:pt idx="28">
                  <c:v>41086.9375</c:v>
                </c:pt>
                <c:pt idx="29">
                  <c:v>41086.947916666664</c:v>
                </c:pt>
                <c:pt idx="30">
                  <c:v>41086.958333333336</c:v>
                </c:pt>
                <c:pt idx="31">
                  <c:v>41086.96875</c:v>
                </c:pt>
                <c:pt idx="32">
                  <c:v>41086.979166666664</c:v>
                </c:pt>
                <c:pt idx="33">
                  <c:v>41086.989583333336</c:v>
                </c:pt>
                <c:pt idx="34" formatCode="General">
                  <c:v>41087</c:v>
                </c:pt>
                <c:pt idx="35">
                  <c:v>41087.010416666664</c:v>
                </c:pt>
                <c:pt idx="36">
                  <c:v>41087.020833333336</c:v>
                </c:pt>
                <c:pt idx="37">
                  <c:v>41087.03125</c:v>
                </c:pt>
                <c:pt idx="38">
                  <c:v>41087.041666666664</c:v>
                </c:pt>
                <c:pt idx="39">
                  <c:v>41087.052083333336</c:v>
                </c:pt>
                <c:pt idx="40">
                  <c:v>41087.0625</c:v>
                </c:pt>
                <c:pt idx="41">
                  <c:v>41087.072916666664</c:v>
                </c:pt>
                <c:pt idx="42">
                  <c:v>41087.083333333336</c:v>
                </c:pt>
                <c:pt idx="43">
                  <c:v>41087.09375</c:v>
                </c:pt>
                <c:pt idx="44">
                  <c:v>41087.104166666664</c:v>
                </c:pt>
                <c:pt idx="45">
                  <c:v>41087.114583333336</c:v>
                </c:pt>
                <c:pt idx="46">
                  <c:v>41087.125</c:v>
                </c:pt>
                <c:pt idx="47">
                  <c:v>41087.135416666664</c:v>
                </c:pt>
                <c:pt idx="48">
                  <c:v>41087.145833333336</c:v>
                </c:pt>
                <c:pt idx="49">
                  <c:v>41087.15625</c:v>
                </c:pt>
                <c:pt idx="50">
                  <c:v>41087.166666666664</c:v>
                </c:pt>
                <c:pt idx="51">
                  <c:v>41087.177083333336</c:v>
                </c:pt>
                <c:pt idx="52">
                  <c:v>41087.1875</c:v>
                </c:pt>
                <c:pt idx="53">
                  <c:v>41087.197916666664</c:v>
                </c:pt>
                <c:pt idx="54">
                  <c:v>41087.208333333336</c:v>
                </c:pt>
                <c:pt idx="55">
                  <c:v>41087.21875</c:v>
                </c:pt>
                <c:pt idx="56">
                  <c:v>41087.229166666664</c:v>
                </c:pt>
                <c:pt idx="57">
                  <c:v>41087.239583333336</c:v>
                </c:pt>
                <c:pt idx="58">
                  <c:v>41087.25</c:v>
                </c:pt>
                <c:pt idx="59">
                  <c:v>41087.260416666664</c:v>
                </c:pt>
                <c:pt idx="60">
                  <c:v>41087.270833333336</c:v>
                </c:pt>
                <c:pt idx="61">
                  <c:v>41087.28125</c:v>
                </c:pt>
                <c:pt idx="62">
                  <c:v>41087.291666666664</c:v>
                </c:pt>
                <c:pt idx="63">
                  <c:v>41087.302083333336</c:v>
                </c:pt>
                <c:pt idx="64">
                  <c:v>41087.3125</c:v>
                </c:pt>
                <c:pt idx="65">
                  <c:v>41087.322916666664</c:v>
                </c:pt>
                <c:pt idx="66">
                  <c:v>41087.333333333336</c:v>
                </c:pt>
                <c:pt idx="67">
                  <c:v>41087.34375</c:v>
                </c:pt>
                <c:pt idx="68">
                  <c:v>41087.354166666664</c:v>
                </c:pt>
                <c:pt idx="69">
                  <c:v>41087.364583333336</c:v>
                </c:pt>
                <c:pt idx="70">
                  <c:v>41087.375</c:v>
                </c:pt>
                <c:pt idx="71">
                  <c:v>41087.385416666664</c:v>
                </c:pt>
                <c:pt idx="72">
                  <c:v>41087.395833333336</c:v>
                </c:pt>
                <c:pt idx="73">
                  <c:v>41087.40625</c:v>
                </c:pt>
                <c:pt idx="74">
                  <c:v>41087.416666666664</c:v>
                </c:pt>
                <c:pt idx="75">
                  <c:v>41087.427083333336</c:v>
                </c:pt>
                <c:pt idx="76">
                  <c:v>41087.4375</c:v>
                </c:pt>
                <c:pt idx="77">
                  <c:v>41087.447916666664</c:v>
                </c:pt>
                <c:pt idx="78">
                  <c:v>41087.458333333336</c:v>
                </c:pt>
                <c:pt idx="79">
                  <c:v>41087.46875</c:v>
                </c:pt>
                <c:pt idx="80">
                  <c:v>41087.479166666664</c:v>
                </c:pt>
                <c:pt idx="81">
                  <c:v>41087.489583333336</c:v>
                </c:pt>
                <c:pt idx="82">
                  <c:v>41087.5</c:v>
                </c:pt>
                <c:pt idx="83">
                  <c:v>41087.510416666664</c:v>
                </c:pt>
                <c:pt idx="84">
                  <c:v>41087.520833333336</c:v>
                </c:pt>
                <c:pt idx="85">
                  <c:v>41087.53125</c:v>
                </c:pt>
                <c:pt idx="86">
                  <c:v>41087.541666666664</c:v>
                </c:pt>
                <c:pt idx="87">
                  <c:v>41087.552083333336</c:v>
                </c:pt>
                <c:pt idx="88">
                  <c:v>41087.5625</c:v>
                </c:pt>
                <c:pt idx="89">
                  <c:v>41087.572916666664</c:v>
                </c:pt>
                <c:pt idx="90">
                  <c:v>41087.583333333336</c:v>
                </c:pt>
                <c:pt idx="91">
                  <c:v>41087.59375</c:v>
                </c:pt>
                <c:pt idx="92">
                  <c:v>41087.604166666664</c:v>
                </c:pt>
                <c:pt idx="93">
                  <c:v>41087.614583333336</c:v>
                </c:pt>
                <c:pt idx="94">
                  <c:v>41087.625</c:v>
                </c:pt>
                <c:pt idx="95">
                  <c:v>41087.635416666664</c:v>
                </c:pt>
                <c:pt idx="96">
                  <c:v>41087.645833333336</c:v>
                </c:pt>
                <c:pt idx="97">
                  <c:v>41087.65625</c:v>
                </c:pt>
                <c:pt idx="98">
                  <c:v>41087.666666666664</c:v>
                </c:pt>
                <c:pt idx="99">
                  <c:v>41087.677083333336</c:v>
                </c:pt>
                <c:pt idx="100">
                  <c:v>41087.6875</c:v>
                </c:pt>
                <c:pt idx="101">
                  <c:v>41087.697916666664</c:v>
                </c:pt>
                <c:pt idx="102">
                  <c:v>41087.708333333336</c:v>
                </c:pt>
                <c:pt idx="103">
                  <c:v>41087.71875</c:v>
                </c:pt>
                <c:pt idx="104">
                  <c:v>41087.729166666664</c:v>
                </c:pt>
                <c:pt idx="105">
                  <c:v>41087.739583333336</c:v>
                </c:pt>
                <c:pt idx="106">
                  <c:v>41087.75</c:v>
                </c:pt>
                <c:pt idx="107">
                  <c:v>41087.760416666664</c:v>
                </c:pt>
                <c:pt idx="108">
                  <c:v>41087.770833333336</c:v>
                </c:pt>
                <c:pt idx="109">
                  <c:v>41087.78125</c:v>
                </c:pt>
                <c:pt idx="110">
                  <c:v>41087.791666666664</c:v>
                </c:pt>
                <c:pt idx="111">
                  <c:v>41087.802083333336</c:v>
                </c:pt>
                <c:pt idx="112">
                  <c:v>41087.8125</c:v>
                </c:pt>
                <c:pt idx="113">
                  <c:v>41087.822916666664</c:v>
                </c:pt>
                <c:pt idx="114">
                  <c:v>41087.833333333336</c:v>
                </c:pt>
                <c:pt idx="115">
                  <c:v>41087.84375</c:v>
                </c:pt>
                <c:pt idx="116">
                  <c:v>41087.854166666664</c:v>
                </c:pt>
                <c:pt idx="117">
                  <c:v>41087.864583333336</c:v>
                </c:pt>
                <c:pt idx="118">
                  <c:v>41087.875</c:v>
                </c:pt>
                <c:pt idx="119">
                  <c:v>41087.885416666664</c:v>
                </c:pt>
                <c:pt idx="120">
                  <c:v>41087.895833333336</c:v>
                </c:pt>
                <c:pt idx="121">
                  <c:v>41087.90625</c:v>
                </c:pt>
                <c:pt idx="122">
                  <c:v>41087.916666666664</c:v>
                </c:pt>
                <c:pt idx="123">
                  <c:v>41087.927083333336</c:v>
                </c:pt>
                <c:pt idx="124">
                  <c:v>41087.9375</c:v>
                </c:pt>
                <c:pt idx="125">
                  <c:v>41087.947916666664</c:v>
                </c:pt>
                <c:pt idx="126">
                  <c:v>41087.958333333336</c:v>
                </c:pt>
                <c:pt idx="127">
                  <c:v>41087.96875</c:v>
                </c:pt>
                <c:pt idx="128">
                  <c:v>41087.979166666664</c:v>
                </c:pt>
                <c:pt idx="129">
                  <c:v>41087.989583333336</c:v>
                </c:pt>
                <c:pt idx="130" formatCode="General">
                  <c:v>41088</c:v>
                </c:pt>
                <c:pt idx="131">
                  <c:v>41088.010416666664</c:v>
                </c:pt>
                <c:pt idx="132">
                  <c:v>41088.020833333336</c:v>
                </c:pt>
                <c:pt idx="133">
                  <c:v>41088.03125</c:v>
                </c:pt>
                <c:pt idx="134">
                  <c:v>41088.041666666664</c:v>
                </c:pt>
                <c:pt idx="135">
                  <c:v>41088.052083333336</c:v>
                </c:pt>
                <c:pt idx="136">
                  <c:v>41088.0625</c:v>
                </c:pt>
                <c:pt idx="137">
                  <c:v>41088.072916666664</c:v>
                </c:pt>
                <c:pt idx="138">
                  <c:v>41088.083333333336</c:v>
                </c:pt>
                <c:pt idx="139">
                  <c:v>41088.09375</c:v>
                </c:pt>
                <c:pt idx="140">
                  <c:v>41088.104166666664</c:v>
                </c:pt>
                <c:pt idx="141">
                  <c:v>41088.114583333336</c:v>
                </c:pt>
                <c:pt idx="142">
                  <c:v>41088.125</c:v>
                </c:pt>
                <c:pt idx="143">
                  <c:v>41088.135416666664</c:v>
                </c:pt>
                <c:pt idx="144">
                  <c:v>41088.145833333336</c:v>
                </c:pt>
                <c:pt idx="145">
                  <c:v>41088.15625</c:v>
                </c:pt>
                <c:pt idx="146">
                  <c:v>41088.166666666664</c:v>
                </c:pt>
                <c:pt idx="147">
                  <c:v>41088.177083333336</c:v>
                </c:pt>
                <c:pt idx="148">
                  <c:v>41088.1875</c:v>
                </c:pt>
                <c:pt idx="149">
                  <c:v>41088.197916666664</c:v>
                </c:pt>
                <c:pt idx="150">
                  <c:v>41088.208333333336</c:v>
                </c:pt>
                <c:pt idx="151">
                  <c:v>41088.21875</c:v>
                </c:pt>
                <c:pt idx="152">
                  <c:v>41088.229166666664</c:v>
                </c:pt>
                <c:pt idx="153">
                  <c:v>41088.239583333336</c:v>
                </c:pt>
                <c:pt idx="154">
                  <c:v>41088.25</c:v>
                </c:pt>
                <c:pt idx="155">
                  <c:v>41088.4375</c:v>
                </c:pt>
                <c:pt idx="156">
                  <c:v>41088.447916666664</c:v>
                </c:pt>
                <c:pt idx="157">
                  <c:v>41088.458333333336</c:v>
                </c:pt>
                <c:pt idx="158">
                  <c:v>41088.46875</c:v>
                </c:pt>
                <c:pt idx="159">
                  <c:v>41088.479166666664</c:v>
                </c:pt>
                <c:pt idx="160">
                  <c:v>41088.489583333336</c:v>
                </c:pt>
                <c:pt idx="161">
                  <c:v>41088.5</c:v>
                </c:pt>
                <c:pt idx="162">
                  <c:v>41088.510416666664</c:v>
                </c:pt>
                <c:pt idx="163">
                  <c:v>41088.520833333336</c:v>
                </c:pt>
                <c:pt idx="164">
                  <c:v>41088.53125</c:v>
                </c:pt>
                <c:pt idx="165">
                  <c:v>41088.541666666664</c:v>
                </c:pt>
                <c:pt idx="166">
                  <c:v>41088.5625</c:v>
                </c:pt>
                <c:pt idx="167">
                  <c:v>41088.572916666664</c:v>
                </c:pt>
                <c:pt idx="168">
                  <c:v>41088.583333333336</c:v>
                </c:pt>
                <c:pt idx="169">
                  <c:v>41088.59375</c:v>
                </c:pt>
                <c:pt idx="170">
                  <c:v>41088.604166666664</c:v>
                </c:pt>
                <c:pt idx="171">
                  <c:v>41088.614583333336</c:v>
                </c:pt>
                <c:pt idx="172">
                  <c:v>41088.625</c:v>
                </c:pt>
                <c:pt idx="173">
                  <c:v>41088.635416666664</c:v>
                </c:pt>
                <c:pt idx="174">
                  <c:v>41088.645833333336</c:v>
                </c:pt>
                <c:pt idx="175">
                  <c:v>41088.65625</c:v>
                </c:pt>
                <c:pt idx="176">
                  <c:v>41088.666666666664</c:v>
                </c:pt>
                <c:pt idx="177">
                  <c:v>41088.677083333336</c:v>
                </c:pt>
                <c:pt idx="178">
                  <c:v>41088.6875</c:v>
                </c:pt>
                <c:pt idx="179">
                  <c:v>41088.697916666664</c:v>
                </c:pt>
                <c:pt idx="180">
                  <c:v>41088.708333333336</c:v>
                </c:pt>
                <c:pt idx="181">
                  <c:v>41088.71875</c:v>
                </c:pt>
                <c:pt idx="182">
                  <c:v>41088.729166666664</c:v>
                </c:pt>
                <c:pt idx="183">
                  <c:v>41088.739583333336</c:v>
                </c:pt>
                <c:pt idx="184">
                  <c:v>41088.75</c:v>
                </c:pt>
                <c:pt idx="185">
                  <c:v>41088.760416666664</c:v>
                </c:pt>
                <c:pt idx="186">
                  <c:v>41088.770833333336</c:v>
                </c:pt>
                <c:pt idx="187">
                  <c:v>41088.78125</c:v>
                </c:pt>
                <c:pt idx="188">
                  <c:v>41088.791666666664</c:v>
                </c:pt>
                <c:pt idx="189">
                  <c:v>41088.802083333336</c:v>
                </c:pt>
                <c:pt idx="190">
                  <c:v>41088.8125</c:v>
                </c:pt>
                <c:pt idx="191">
                  <c:v>41088.822916666664</c:v>
                </c:pt>
                <c:pt idx="192">
                  <c:v>41088.833333333336</c:v>
                </c:pt>
                <c:pt idx="193">
                  <c:v>41088.84375</c:v>
                </c:pt>
                <c:pt idx="194">
                  <c:v>41088.854166666664</c:v>
                </c:pt>
                <c:pt idx="195">
                  <c:v>41088.864583333336</c:v>
                </c:pt>
                <c:pt idx="196">
                  <c:v>41088.875</c:v>
                </c:pt>
                <c:pt idx="197">
                  <c:v>41088.885416666664</c:v>
                </c:pt>
                <c:pt idx="198">
                  <c:v>41088.895833333336</c:v>
                </c:pt>
                <c:pt idx="199">
                  <c:v>41088.90625</c:v>
                </c:pt>
                <c:pt idx="200">
                  <c:v>41088.916666666664</c:v>
                </c:pt>
                <c:pt idx="201">
                  <c:v>41088.927083333336</c:v>
                </c:pt>
                <c:pt idx="202">
                  <c:v>41088.9375</c:v>
                </c:pt>
                <c:pt idx="203">
                  <c:v>41088.947916666664</c:v>
                </c:pt>
                <c:pt idx="204">
                  <c:v>41088.958333333336</c:v>
                </c:pt>
                <c:pt idx="205">
                  <c:v>41088.96875</c:v>
                </c:pt>
                <c:pt idx="206">
                  <c:v>41088.979166666664</c:v>
                </c:pt>
                <c:pt idx="207">
                  <c:v>41088.989583333336</c:v>
                </c:pt>
                <c:pt idx="208" formatCode="General">
                  <c:v>41089</c:v>
                </c:pt>
                <c:pt idx="209">
                  <c:v>41089.010416666664</c:v>
                </c:pt>
                <c:pt idx="210">
                  <c:v>41089.020833333336</c:v>
                </c:pt>
                <c:pt idx="211">
                  <c:v>41089.03125</c:v>
                </c:pt>
                <c:pt idx="212">
                  <c:v>41089.041666666664</c:v>
                </c:pt>
                <c:pt idx="213">
                  <c:v>41089.052083333336</c:v>
                </c:pt>
                <c:pt idx="214">
                  <c:v>41089.0625</c:v>
                </c:pt>
                <c:pt idx="215">
                  <c:v>41089.072916666664</c:v>
                </c:pt>
                <c:pt idx="216">
                  <c:v>41089.083333333336</c:v>
                </c:pt>
                <c:pt idx="217">
                  <c:v>41089.09375</c:v>
                </c:pt>
                <c:pt idx="218">
                  <c:v>41089.104166666664</c:v>
                </c:pt>
                <c:pt idx="219">
                  <c:v>41089.114583333336</c:v>
                </c:pt>
                <c:pt idx="220">
                  <c:v>41089.125</c:v>
                </c:pt>
                <c:pt idx="221">
                  <c:v>41089.135416666664</c:v>
                </c:pt>
                <c:pt idx="222">
                  <c:v>41089.145833333336</c:v>
                </c:pt>
                <c:pt idx="223">
                  <c:v>41089.15625</c:v>
                </c:pt>
                <c:pt idx="224">
                  <c:v>41089.166666666664</c:v>
                </c:pt>
                <c:pt idx="225">
                  <c:v>41089.177083333336</c:v>
                </c:pt>
                <c:pt idx="226">
                  <c:v>41089.1875</c:v>
                </c:pt>
                <c:pt idx="227">
                  <c:v>41089.197916666664</c:v>
                </c:pt>
                <c:pt idx="228">
                  <c:v>41089.208333333336</c:v>
                </c:pt>
                <c:pt idx="229">
                  <c:v>41089.21875</c:v>
                </c:pt>
                <c:pt idx="230">
                  <c:v>41089.229166666664</c:v>
                </c:pt>
                <c:pt idx="231">
                  <c:v>41089.239583333336</c:v>
                </c:pt>
                <c:pt idx="232">
                  <c:v>41089.25</c:v>
                </c:pt>
                <c:pt idx="233">
                  <c:v>41089.260416666664</c:v>
                </c:pt>
                <c:pt idx="234">
                  <c:v>41089.270833333336</c:v>
                </c:pt>
                <c:pt idx="235">
                  <c:v>41089.28125</c:v>
                </c:pt>
                <c:pt idx="236">
                  <c:v>41089.291666666664</c:v>
                </c:pt>
                <c:pt idx="237">
                  <c:v>41089.302083333336</c:v>
                </c:pt>
                <c:pt idx="238">
                  <c:v>41089.3125</c:v>
                </c:pt>
                <c:pt idx="239">
                  <c:v>41089.322916666664</c:v>
                </c:pt>
                <c:pt idx="240">
                  <c:v>41089.333333333336</c:v>
                </c:pt>
                <c:pt idx="241">
                  <c:v>41089.34375</c:v>
                </c:pt>
                <c:pt idx="242">
                  <c:v>41089.354166666664</c:v>
                </c:pt>
                <c:pt idx="243">
                  <c:v>41089.364583333336</c:v>
                </c:pt>
                <c:pt idx="244">
                  <c:v>41089.375</c:v>
                </c:pt>
                <c:pt idx="245">
                  <c:v>41089.385416666664</c:v>
                </c:pt>
                <c:pt idx="246">
                  <c:v>41089.395833333336</c:v>
                </c:pt>
                <c:pt idx="247">
                  <c:v>41089.40625</c:v>
                </c:pt>
                <c:pt idx="248">
                  <c:v>41089.416666666664</c:v>
                </c:pt>
                <c:pt idx="249">
                  <c:v>41089.427083333336</c:v>
                </c:pt>
                <c:pt idx="250">
                  <c:v>41089.4375</c:v>
                </c:pt>
                <c:pt idx="251">
                  <c:v>41089.447916666664</c:v>
                </c:pt>
                <c:pt idx="252">
                  <c:v>41089.458333333336</c:v>
                </c:pt>
                <c:pt idx="253">
                  <c:v>41089.46875</c:v>
                </c:pt>
                <c:pt idx="254">
                  <c:v>41089.479166666664</c:v>
                </c:pt>
                <c:pt idx="255">
                  <c:v>41089.489583333336</c:v>
                </c:pt>
                <c:pt idx="256">
                  <c:v>41089.5</c:v>
                </c:pt>
                <c:pt idx="257">
                  <c:v>41089.510416666664</c:v>
                </c:pt>
                <c:pt idx="258">
                  <c:v>41089.520833333336</c:v>
                </c:pt>
                <c:pt idx="259">
                  <c:v>41089.53125</c:v>
                </c:pt>
                <c:pt idx="260">
                  <c:v>41089.541666666664</c:v>
                </c:pt>
                <c:pt idx="261">
                  <c:v>41089.552083333336</c:v>
                </c:pt>
                <c:pt idx="262">
                  <c:v>41089.5625</c:v>
                </c:pt>
                <c:pt idx="263">
                  <c:v>41089.572916666664</c:v>
                </c:pt>
                <c:pt idx="264">
                  <c:v>41089.583333333336</c:v>
                </c:pt>
                <c:pt idx="265">
                  <c:v>41089.59375</c:v>
                </c:pt>
                <c:pt idx="266">
                  <c:v>41089.604166666664</c:v>
                </c:pt>
                <c:pt idx="267">
                  <c:v>41089.614583333336</c:v>
                </c:pt>
                <c:pt idx="268">
                  <c:v>41089.625</c:v>
                </c:pt>
                <c:pt idx="269">
                  <c:v>41089.635416666664</c:v>
                </c:pt>
                <c:pt idx="270">
                  <c:v>41089.645833333336</c:v>
                </c:pt>
                <c:pt idx="271">
                  <c:v>41089.65625</c:v>
                </c:pt>
                <c:pt idx="272">
                  <c:v>41089.666666666664</c:v>
                </c:pt>
                <c:pt idx="273">
                  <c:v>41089.677083333336</c:v>
                </c:pt>
                <c:pt idx="274">
                  <c:v>41089.6875</c:v>
                </c:pt>
                <c:pt idx="275">
                  <c:v>41089.697916666664</c:v>
                </c:pt>
                <c:pt idx="276">
                  <c:v>41089.708333333336</c:v>
                </c:pt>
                <c:pt idx="277">
                  <c:v>41089.71875</c:v>
                </c:pt>
                <c:pt idx="278">
                  <c:v>41089.729166666664</c:v>
                </c:pt>
                <c:pt idx="279">
                  <c:v>41089.739583333336</c:v>
                </c:pt>
                <c:pt idx="280">
                  <c:v>41089.75</c:v>
                </c:pt>
                <c:pt idx="281">
                  <c:v>41089.760416666664</c:v>
                </c:pt>
                <c:pt idx="282">
                  <c:v>41089.770833333336</c:v>
                </c:pt>
                <c:pt idx="283">
                  <c:v>41089.78125</c:v>
                </c:pt>
                <c:pt idx="284">
                  <c:v>41089.791666666664</c:v>
                </c:pt>
                <c:pt idx="285">
                  <c:v>41089.802083333336</c:v>
                </c:pt>
                <c:pt idx="286">
                  <c:v>41089.8125</c:v>
                </c:pt>
                <c:pt idx="287">
                  <c:v>41089.822916666664</c:v>
                </c:pt>
                <c:pt idx="288">
                  <c:v>41089.833333333336</c:v>
                </c:pt>
                <c:pt idx="289">
                  <c:v>41089.84375</c:v>
                </c:pt>
                <c:pt idx="290">
                  <c:v>41089.854166666664</c:v>
                </c:pt>
                <c:pt idx="291">
                  <c:v>41089.864583333336</c:v>
                </c:pt>
                <c:pt idx="292">
                  <c:v>41089.875</c:v>
                </c:pt>
                <c:pt idx="293">
                  <c:v>41089.885416666664</c:v>
                </c:pt>
                <c:pt idx="294">
                  <c:v>41089.895833333336</c:v>
                </c:pt>
                <c:pt idx="295">
                  <c:v>41089.90625</c:v>
                </c:pt>
                <c:pt idx="296">
                  <c:v>41089.916666666664</c:v>
                </c:pt>
                <c:pt idx="297">
                  <c:v>41089.927083333336</c:v>
                </c:pt>
                <c:pt idx="298">
                  <c:v>41089.9375</c:v>
                </c:pt>
                <c:pt idx="299">
                  <c:v>41089.947916666664</c:v>
                </c:pt>
                <c:pt idx="300">
                  <c:v>41089.958333333336</c:v>
                </c:pt>
                <c:pt idx="301">
                  <c:v>41089.96875</c:v>
                </c:pt>
                <c:pt idx="302">
                  <c:v>41089.979166666664</c:v>
                </c:pt>
                <c:pt idx="303">
                  <c:v>41089.989583333336</c:v>
                </c:pt>
                <c:pt idx="304" formatCode="General">
                  <c:v>41090</c:v>
                </c:pt>
                <c:pt idx="305">
                  <c:v>41090.010416666664</c:v>
                </c:pt>
                <c:pt idx="306">
                  <c:v>41090.020833333336</c:v>
                </c:pt>
                <c:pt idx="307">
                  <c:v>41090.03125</c:v>
                </c:pt>
                <c:pt idx="308">
                  <c:v>41090.041666666664</c:v>
                </c:pt>
                <c:pt idx="309">
                  <c:v>41090.052083333336</c:v>
                </c:pt>
                <c:pt idx="310">
                  <c:v>41090.0625</c:v>
                </c:pt>
                <c:pt idx="311">
                  <c:v>41090.072916666664</c:v>
                </c:pt>
                <c:pt idx="312">
                  <c:v>41090.083333333336</c:v>
                </c:pt>
                <c:pt idx="313">
                  <c:v>41090.09375</c:v>
                </c:pt>
                <c:pt idx="314">
                  <c:v>41090.104166666664</c:v>
                </c:pt>
                <c:pt idx="315">
                  <c:v>41090.114583333336</c:v>
                </c:pt>
                <c:pt idx="316">
                  <c:v>41090.125</c:v>
                </c:pt>
                <c:pt idx="317">
                  <c:v>41090.135416666664</c:v>
                </c:pt>
                <c:pt idx="318">
                  <c:v>41090.145833333336</c:v>
                </c:pt>
                <c:pt idx="319">
                  <c:v>41090.15625</c:v>
                </c:pt>
                <c:pt idx="320">
                  <c:v>41090.166666666664</c:v>
                </c:pt>
                <c:pt idx="321">
                  <c:v>41090.177083333336</c:v>
                </c:pt>
                <c:pt idx="322">
                  <c:v>41090.1875</c:v>
                </c:pt>
                <c:pt idx="323">
                  <c:v>41090.197916666664</c:v>
                </c:pt>
                <c:pt idx="324">
                  <c:v>41090.208333333336</c:v>
                </c:pt>
                <c:pt idx="325">
                  <c:v>41090.21875</c:v>
                </c:pt>
                <c:pt idx="326">
                  <c:v>41090.229166666664</c:v>
                </c:pt>
                <c:pt idx="327">
                  <c:v>41090.239583333336</c:v>
                </c:pt>
                <c:pt idx="328">
                  <c:v>41090.25</c:v>
                </c:pt>
                <c:pt idx="329">
                  <c:v>41090.260416666664</c:v>
                </c:pt>
                <c:pt idx="330">
                  <c:v>41090.270833333336</c:v>
                </c:pt>
                <c:pt idx="331">
                  <c:v>41090.28125</c:v>
                </c:pt>
                <c:pt idx="332">
                  <c:v>41090.291666666664</c:v>
                </c:pt>
                <c:pt idx="333">
                  <c:v>41090.302083333336</c:v>
                </c:pt>
                <c:pt idx="334">
                  <c:v>41090.3125</c:v>
                </c:pt>
                <c:pt idx="335">
                  <c:v>41090.322916666664</c:v>
                </c:pt>
                <c:pt idx="336">
                  <c:v>41090.333333333336</c:v>
                </c:pt>
                <c:pt idx="337">
                  <c:v>41090.34375</c:v>
                </c:pt>
                <c:pt idx="338">
                  <c:v>41090.354166666664</c:v>
                </c:pt>
                <c:pt idx="339">
                  <c:v>41090.364583333336</c:v>
                </c:pt>
                <c:pt idx="340">
                  <c:v>41090.375</c:v>
                </c:pt>
                <c:pt idx="341">
                  <c:v>41090.385416666664</c:v>
                </c:pt>
                <c:pt idx="342">
                  <c:v>41090.395833333336</c:v>
                </c:pt>
                <c:pt idx="343">
                  <c:v>41090.40625</c:v>
                </c:pt>
                <c:pt idx="344">
                  <c:v>41090.416666666664</c:v>
                </c:pt>
                <c:pt idx="345">
                  <c:v>41090.427083333336</c:v>
                </c:pt>
                <c:pt idx="346">
                  <c:v>41090.4375</c:v>
                </c:pt>
                <c:pt idx="347">
                  <c:v>41090.447916666664</c:v>
                </c:pt>
                <c:pt idx="348">
                  <c:v>41090.458333333336</c:v>
                </c:pt>
                <c:pt idx="349">
                  <c:v>41090.46875</c:v>
                </c:pt>
                <c:pt idx="350">
                  <c:v>41090.479166666664</c:v>
                </c:pt>
                <c:pt idx="351">
                  <c:v>41090.489583333336</c:v>
                </c:pt>
                <c:pt idx="352">
                  <c:v>41090.5</c:v>
                </c:pt>
                <c:pt idx="353">
                  <c:v>41090.510416666664</c:v>
                </c:pt>
                <c:pt idx="354">
                  <c:v>41090.520833333336</c:v>
                </c:pt>
                <c:pt idx="355">
                  <c:v>41090.53125</c:v>
                </c:pt>
                <c:pt idx="356">
                  <c:v>41090.541666666664</c:v>
                </c:pt>
                <c:pt idx="357">
                  <c:v>41090.552083333336</c:v>
                </c:pt>
                <c:pt idx="358">
                  <c:v>41090.5625</c:v>
                </c:pt>
                <c:pt idx="359">
                  <c:v>41090.572916666664</c:v>
                </c:pt>
                <c:pt idx="360">
                  <c:v>41090.583333333336</c:v>
                </c:pt>
                <c:pt idx="361">
                  <c:v>41090.59375</c:v>
                </c:pt>
                <c:pt idx="362">
                  <c:v>41090.604166666664</c:v>
                </c:pt>
                <c:pt idx="363">
                  <c:v>41090.614583333336</c:v>
                </c:pt>
                <c:pt idx="364">
                  <c:v>41090.625</c:v>
                </c:pt>
                <c:pt idx="365">
                  <c:v>41090.635416666664</c:v>
                </c:pt>
                <c:pt idx="366">
                  <c:v>41090.645833333336</c:v>
                </c:pt>
                <c:pt idx="367">
                  <c:v>41090.65625</c:v>
                </c:pt>
                <c:pt idx="368">
                  <c:v>41090.666666666664</c:v>
                </c:pt>
                <c:pt idx="369">
                  <c:v>41090.677083333336</c:v>
                </c:pt>
                <c:pt idx="370">
                  <c:v>41090.6875</c:v>
                </c:pt>
                <c:pt idx="371">
                  <c:v>41090.697916666664</c:v>
                </c:pt>
                <c:pt idx="372">
                  <c:v>41090.708333333336</c:v>
                </c:pt>
                <c:pt idx="373">
                  <c:v>41090.71875</c:v>
                </c:pt>
                <c:pt idx="374">
                  <c:v>41090.729166666664</c:v>
                </c:pt>
                <c:pt idx="375">
                  <c:v>41090.739583333336</c:v>
                </c:pt>
                <c:pt idx="376">
                  <c:v>41090.75</c:v>
                </c:pt>
                <c:pt idx="377">
                  <c:v>41090.760416666664</c:v>
                </c:pt>
                <c:pt idx="378">
                  <c:v>41090.770833333336</c:v>
                </c:pt>
                <c:pt idx="379">
                  <c:v>41090.78125</c:v>
                </c:pt>
                <c:pt idx="380">
                  <c:v>41090.791666666664</c:v>
                </c:pt>
                <c:pt idx="381">
                  <c:v>41090.802083333336</c:v>
                </c:pt>
                <c:pt idx="382">
                  <c:v>41090.8125</c:v>
                </c:pt>
                <c:pt idx="383">
                  <c:v>41090.822916666664</c:v>
                </c:pt>
                <c:pt idx="384">
                  <c:v>41090.833333333336</c:v>
                </c:pt>
                <c:pt idx="385">
                  <c:v>41090.84375</c:v>
                </c:pt>
                <c:pt idx="386">
                  <c:v>41090.854166666664</c:v>
                </c:pt>
                <c:pt idx="387">
                  <c:v>41090.864583333336</c:v>
                </c:pt>
                <c:pt idx="388">
                  <c:v>41090.875</c:v>
                </c:pt>
                <c:pt idx="389">
                  <c:v>41090.885416666664</c:v>
                </c:pt>
                <c:pt idx="390">
                  <c:v>41090.895833333336</c:v>
                </c:pt>
                <c:pt idx="391">
                  <c:v>41090.90625</c:v>
                </c:pt>
                <c:pt idx="392">
                  <c:v>41090.916666666664</c:v>
                </c:pt>
                <c:pt idx="393">
                  <c:v>41090.927083333336</c:v>
                </c:pt>
                <c:pt idx="394">
                  <c:v>41090.9375</c:v>
                </c:pt>
                <c:pt idx="395">
                  <c:v>41090.947916666664</c:v>
                </c:pt>
                <c:pt idx="396">
                  <c:v>41090.958333333336</c:v>
                </c:pt>
                <c:pt idx="397">
                  <c:v>41090.96875</c:v>
                </c:pt>
                <c:pt idx="398">
                  <c:v>41090.979166666664</c:v>
                </c:pt>
                <c:pt idx="399">
                  <c:v>41090.989583333336</c:v>
                </c:pt>
                <c:pt idx="400" formatCode="General">
                  <c:v>41091</c:v>
                </c:pt>
                <c:pt idx="401">
                  <c:v>41091.010416666664</c:v>
                </c:pt>
                <c:pt idx="402">
                  <c:v>41091.020833333336</c:v>
                </c:pt>
                <c:pt idx="403">
                  <c:v>41091.03125</c:v>
                </c:pt>
                <c:pt idx="404">
                  <c:v>41091.041666666664</c:v>
                </c:pt>
                <c:pt idx="405">
                  <c:v>41091.052083333336</c:v>
                </c:pt>
                <c:pt idx="406">
                  <c:v>41091.0625</c:v>
                </c:pt>
                <c:pt idx="407">
                  <c:v>41091.072916666664</c:v>
                </c:pt>
                <c:pt idx="408">
                  <c:v>41091.083333333336</c:v>
                </c:pt>
                <c:pt idx="409">
                  <c:v>41091.09375</c:v>
                </c:pt>
                <c:pt idx="410">
                  <c:v>41091.104166666664</c:v>
                </c:pt>
                <c:pt idx="411">
                  <c:v>41091.114583333336</c:v>
                </c:pt>
                <c:pt idx="412">
                  <c:v>41091.125</c:v>
                </c:pt>
                <c:pt idx="413">
                  <c:v>41091.135416666664</c:v>
                </c:pt>
                <c:pt idx="414">
                  <c:v>41091.145833333336</c:v>
                </c:pt>
                <c:pt idx="415">
                  <c:v>41091.15625</c:v>
                </c:pt>
                <c:pt idx="416">
                  <c:v>41091.166666666664</c:v>
                </c:pt>
                <c:pt idx="417">
                  <c:v>41091.177083333336</c:v>
                </c:pt>
                <c:pt idx="418">
                  <c:v>41091.1875</c:v>
                </c:pt>
                <c:pt idx="419">
                  <c:v>41091.197916666664</c:v>
                </c:pt>
                <c:pt idx="420">
                  <c:v>41091.208333333336</c:v>
                </c:pt>
                <c:pt idx="421">
                  <c:v>41091.21875</c:v>
                </c:pt>
                <c:pt idx="422">
                  <c:v>41091.229166666664</c:v>
                </c:pt>
                <c:pt idx="423">
                  <c:v>41091.239583333336</c:v>
                </c:pt>
                <c:pt idx="424">
                  <c:v>41091.25</c:v>
                </c:pt>
                <c:pt idx="425">
                  <c:v>41091.260416666664</c:v>
                </c:pt>
                <c:pt idx="426">
                  <c:v>41091.270833333336</c:v>
                </c:pt>
                <c:pt idx="427">
                  <c:v>41091.28125</c:v>
                </c:pt>
                <c:pt idx="428">
                  <c:v>41091.291666666664</c:v>
                </c:pt>
                <c:pt idx="429">
                  <c:v>41091.302083333336</c:v>
                </c:pt>
                <c:pt idx="430">
                  <c:v>41091.3125</c:v>
                </c:pt>
                <c:pt idx="431">
                  <c:v>41091.322916666664</c:v>
                </c:pt>
                <c:pt idx="432">
                  <c:v>41091.333333333336</c:v>
                </c:pt>
                <c:pt idx="433">
                  <c:v>41091.34375</c:v>
                </c:pt>
                <c:pt idx="434">
                  <c:v>41091.354166666664</c:v>
                </c:pt>
                <c:pt idx="435">
                  <c:v>41091.364583333336</c:v>
                </c:pt>
                <c:pt idx="436">
                  <c:v>41091.375</c:v>
                </c:pt>
                <c:pt idx="437">
                  <c:v>41091.385416666664</c:v>
                </c:pt>
                <c:pt idx="438">
                  <c:v>41091.395833333336</c:v>
                </c:pt>
                <c:pt idx="439">
                  <c:v>41091.40625</c:v>
                </c:pt>
                <c:pt idx="440">
                  <c:v>41091.416666666664</c:v>
                </c:pt>
                <c:pt idx="441">
                  <c:v>41091.427083333336</c:v>
                </c:pt>
                <c:pt idx="442">
                  <c:v>41091.4375</c:v>
                </c:pt>
                <c:pt idx="443">
                  <c:v>41091.447916666664</c:v>
                </c:pt>
                <c:pt idx="444">
                  <c:v>41091.458333333336</c:v>
                </c:pt>
                <c:pt idx="445">
                  <c:v>41091.46875</c:v>
                </c:pt>
                <c:pt idx="446">
                  <c:v>41091.479166666664</c:v>
                </c:pt>
                <c:pt idx="447">
                  <c:v>41091.489583333336</c:v>
                </c:pt>
                <c:pt idx="448">
                  <c:v>41091.5</c:v>
                </c:pt>
                <c:pt idx="449">
                  <c:v>41091.510416666664</c:v>
                </c:pt>
                <c:pt idx="450">
                  <c:v>41091.520833333336</c:v>
                </c:pt>
                <c:pt idx="451">
                  <c:v>41091.53125</c:v>
                </c:pt>
                <c:pt idx="452">
                  <c:v>41091.541666666664</c:v>
                </c:pt>
                <c:pt idx="453">
                  <c:v>41091.552083333336</c:v>
                </c:pt>
                <c:pt idx="454">
                  <c:v>41091.5625</c:v>
                </c:pt>
                <c:pt idx="455">
                  <c:v>41091.572916666664</c:v>
                </c:pt>
                <c:pt idx="456">
                  <c:v>41091.583333333336</c:v>
                </c:pt>
                <c:pt idx="457">
                  <c:v>41091.59375</c:v>
                </c:pt>
                <c:pt idx="458">
                  <c:v>41091.604166666664</c:v>
                </c:pt>
                <c:pt idx="459">
                  <c:v>41091.614583333336</c:v>
                </c:pt>
                <c:pt idx="460">
                  <c:v>41091.625</c:v>
                </c:pt>
                <c:pt idx="461">
                  <c:v>41091.635416666664</c:v>
                </c:pt>
                <c:pt idx="462">
                  <c:v>41091.645833333336</c:v>
                </c:pt>
                <c:pt idx="463">
                  <c:v>41091.65625</c:v>
                </c:pt>
                <c:pt idx="464">
                  <c:v>41091.666666666664</c:v>
                </c:pt>
                <c:pt idx="465">
                  <c:v>41091.677083333336</c:v>
                </c:pt>
                <c:pt idx="466">
                  <c:v>41091.6875</c:v>
                </c:pt>
                <c:pt idx="467">
                  <c:v>41091.697916666664</c:v>
                </c:pt>
                <c:pt idx="468">
                  <c:v>41091.708333333336</c:v>
                </c:pt>
                <c:pt idx="469">
                  <c:v>41091.71875</c:v>
                </c:pt>
                <c:pt idx="470">
                  <c:v>41091.729166666664</c:v>
                </c:pt>
                <c:pt idx="471">
                  <c:v>41091.739583333336</c:v>
                </c:pt>
                <c:pt idx="472">
                  <c:v>41091.75</c:v>
                </c:pt>
                <c:pt idx="473">
                  <c:v>41091.760416666664</c:v>
                </c:pt>
                <c:pt idx="474">
                  <c:v>41091.770833333336</c:v>
                </c:pt>
                <c:pt idx="475">
                  <c:v>41091.78125</c:v>
                </c:pt>
                <c:pt idx="476">
                  <c:v>41091.791666666664</c:v>
                </c:pt>
                <c:pt idx="477">
                  <c:v>41091.802083333336</c:v>
                </c:pt>
                <c:pt idx="478">
                  <c:v>41091.8125</c:v>
                </c:pt>
                <c:pt idx="479">
                  <c:v>41091.822916666664</c:v>
                </c:pt>
                <c:pt idx="480">
                  <c:v>41091.833333333336</c:v>
                </c:pt>
                <c:pt idx="481">
                  <c:v>41091.84375</c:v>
                </c:pt>
                <c:pt idx="482">
                  <c:v>41091.854166666664</c:v>
                </c:pt>
                <c:pt idx="483">
                  <c:v>41091.864583333336</c:v>
                </c:pt>
                <c:pt idx="484">
                  <c:v>41091.875</c:v>
                </c:pt>
                <c:pt idx="485">
                  <c:v>41091.885416666664</c:v>
                </c:pt>
                <c:pt idx="486">
                  <c:v>41091.895833333336</c:v>
                </c:pt>
                <c:pt idx="487">
                  <c:v>41091.90625</c:v>
                </c:pt>
                <c:pt idx="488">
                  <c:v>41091.916666666664</c:v>
                </c:pt>
                <c:pt idx="489">
                  <c:v>41091.927083333336</c:v>
                </c:pt>
                <c:pt idx="490">
                  <c:v>41091.9375</c:v>
                </c:pt>
                <c:pt idx="491">
                  <c:v>41091.947916666664</c:v>
                </c:pt>
                <c:pt idx="492">
                  <c:v>41091.958333333336</c:v>
                </c:pt>
                <c:pt idx="493">
                  <c:v>41091.96875</c:v>
                </c:pt>
                <c:pt idx="494">
                  <c:v>41091.979166666664</c:v>
                </c:pt>
                <c:pt idx="495">
                  <c:v>41091.989583333336</c:v>
                </c:pt>
                <c:pt idx="496" formatCode="General">
                  <c:v>41092</c:v>
                </c:pt>
                <c:pt idx="497">
                  <c:v>41092.010416666664</c:v>
                </c:pt>
                <c:pt idx="498">
                  <c:v>41092.020833333336</c:v>
                </c:pt>
                <c:pt idx="499">
                  <c:v>41092.03125</c:v>
                </c:pt>
                <c:pt idx="500">
                  <c:v>41092.041666666664</c:v>
                </c:pt>
                <c:pt idx="501">
                  <c:v>41092.052083333336</c:v>
                </c:pt>
                <c:pt idx="502">
                  <c:v>41092.0625</c:v>
                </c:pt>
                <c:pt idx="503">
                  <c:v>41092.072916666664</c:v>
                </c:pt>
                <c:pt idx="504">
                  <c:v>41092.083333333336</c:v>
                </c:pt>
                <c:pt idx="505">
                  <c:v>41092.09375</c:v>
                </c:pt>
                <c:pt idx="506">
                  <c:v>41092.104166666664</c:v>
                </c:pt>
                <c:pt idx="507">
                  <c:v>41092.114583333336</c:v>
                </c:pt>
                <c:pt idx="508">
                  <c:v>41092.125</c:v>
                </c:pt>
                <c:pt idx="509">
                  <c:v>41092.135416666664</c:v>
                </c:pt>
                <c:pt idx="510">
                  <c:v>41092.145833333336</c:v>
                </c:pt>
                <c:pt idx="511">
                  <c:v>41092.15625</c:v>
                </c:pt>
                <c:pt idx="512">
                  <c:v>41092.166666666664</c:v>
                </c:pt>
                <c:pt idx="513">
                  <c:v>41092.177083333336</c:v>
                </c:pt>
                <c:pt idx="514">
                  <c:v>41092.1875</c:v>
                </c:pt>
                <c:pt idx="515">
                  <c:v>41092.197916666664</c:v>
                </c:pt>
                <c:pt idx="516">
                  <c:v>41092.208333333336</c:v>
                </c:pt>
                <c:pt idx="517">
                  <c:v>41092.21875</c:v>
                </c:pt>
                <c:pt idx="518">
                  <c:v>41092.229166666664</c:v>
                </c:pt>
                <c:pt idx="519">
                  <c:v>41092.239583333336</c:v>
                </c:pt>
                <c:pt idx="520">
                  <c:v>41092.25</c:v>
                </c:pt>
                <c:pt idx="521">
                  <c:v>41092.260416666664</c:v>
                </c:pt>
                <c:pt idx="522">
                  <c:v>41092.270833333336</c:v>
                </c:pt>
                <c:pt idx="523">
                  <c:v>41092.28125</c:v>
                </c:pt>
                <c:pt idx="524">
                  <c:v>41092.291666666664</c:v>
                </c:pt>
                <c:pt idx="525">
                  <c:v>41092.302083333336</c:v>
                </c:pt>
                <c:pt idx="526">
                  <c:v>41092.3125</c:v>
                </c:pt>
                <c:pt idx="527">
                  <c:v>41092.322916666664</c:v>
                </c:pt>
                <c:pt idx="528">
                  <c:v>41092.333333333336</c:v>
                </c:pt>
                <c:pt idx="529">
                  <c:v>41092.34375</c:v>
                </c:pt>
                <c:pt idx="530">
                  <c:v>41092.354166666664</c:v>
                </c:pt>
                <c:pt idx="531">
                  <c:v>41092.364583333336</c:v>
                </c:pt>
                <c:pt idx="532">
                  <c:v>41092.375</c:v>
                </c:pt>
                <c:pt idx="533">
                  <c:v>41092.385416666664</c:v>
                </c:pt>
                <c:pt idx="534">
                  <c:v>41092.395833333336</c:v>
                </c:pt>
                <c:pt idx="535">
                  <c:v>41092.40625</c:v>
                </c:pt>
                <c:pt idx="536">
                  <c:v>41092.416666666664</c:v>
                </c:pt>
                <c:pt idx="537">
                  <c:v>41092.427083333336</c:v>
                </c:pt>
                <c:pt idx="538">
                  <c:v>41092.4375</c:v>
                </c:pt>
                <c:pt idx="539">
                  <c:v>41092.447916666664</c:v>
                </c:pt>
                <c:pt idx="540">
                  <c:v>41092.458333333336</c:v>
                </c:pt>
                <c:pt idx="541">
                  <c:v>41092.46875</c:v>
                </c:pt>
                <c:pt idx="542">
                  <c:v>41092.479166666664</c:v>
                </c:pt>
                <c:pt idx="543">
                  <c:v>41092.489583333336</c:v>
                </c:pt>
                <c:pt idx="544">
                  <c:v>41092.5</c:v>
                </c:pt>
                <c:pt idx="545">
                  <c:v>41092.510416666664</c:v>
                </c:pt>
                <c:pt idx="546">
                  <c:v>41092.520833333336</c:v>
                </c:pt>
                <c:pt idx="547">
                  <c:v>41092.53125</c:v>
                </c:pt>
                <c:pt idx="548">
                  <c:v>41092.541666666664</c:v>
                </c:pt>
                <c:pt idx="549">
                  <c:v>41092.552083333336</c:v>
                </c:pt>
                <c:pt idx="550">
                  <c:v>41092.5625</c:v>
                </c:pt>
                <c:pt idx="551">
                  <c:v>41092.572916666664</c:v>
                </c:pt>
                <c:pt idx="552">
                  <c:v>41092.583333333336</c:v>
                </c:pt>
                <c:pt idx="553">
                  <c:v>41092.59375</c:v>
                </c:pt>
                <c:pt idx="554">
                  <c:v>41092.604166666664</c:v>
                </c:pt>
                <c:pt idx="555">
                  <c:v>41092.614583333336</c:v>
                </c:pt>
                <c:pt idx="556">
                  <c:v>41092.625</c:v>
                </c:pt>
                <c:pt idx="557">
                  <c:v>41092.635416666664</c:v>
                </c:pt>
                <c:pt idx="558">
                  <c:v>41092.645833333336</c:v>
                </c:pt>
                <c:pt idx="559">
                  <c:v>41092.65625</c:v>
                </c:pt>
                <c:pt idx="560">
                  <c:v>41092.666666666664</c:v>
                </c:pt>
                <c:pt idx="561">
                  <c:v>41092.677083333336</c:v>
                </c:pt>
                <c:pt idx="562">
                  <c:v>41092.6875</c:v>
                </c:pt>
                <c:pt idx="563">
                  <c:v>41092.697916666664</c:v>
                </c:pt>
                <c:pt idx="564">
                  <c:v>41092.708333333336</c:v>
                </c:pt>
                <c:pt idx="565">
                  <c:v>41092.71875</c:v>
                </c:pt>
                <c:pt idx="566">
                  <c:v>41092.729166666664</c:v>
                </c:pt>
                <c:pt idx="567">
                  <c:v>41092.739583333336</c:v>
                </c:pt>
                <c:pt idx="568">
                  <c:v>41092.75</c:v>
                </c:pt>
                <c:pt idx="569">
                  <c:v>41092.760416666664</c:v>
                </c:pt>
                <c:pt idx="570">
                  <c:v>41092.770833333336</c:v>
                </c:pt>
                <c:pt idx="571">
                  <c:v>41092.78125</c:v>
                </c:pt>
                <c:pt idx="572">
                  <c:v>41092.791666666664</c:v>
                </c:pt>
                <c:pt idx="573">
                  <c:v>41092.802083333336</c:v>
                </c:pt>
                <c:pt idx="574">
                  <c:v>41092.8125</c:v>
                </c:pt>
                <c:pt idx="575">
                  <c:v>41092.822916666664</c:v>
                </c:pt>
                <c:pt idx="576">
                  <c:v>41092.833333333336</c:v>
                </c:pt>
                <c:pt idx="577">
                  <c:v>41092.84375</c:v>
                </c:pt>
                <c:pt idx="578">
                  <c:v>41092.854166666664</c:v>
                </c:pt>
                <c:pt idx="579">
                  <c:v>41092.864583333336</c:v>
                </c:pt>
                <c:pt idx="580">
                  <c:v>41092.875</c:v>
                </c:pt>
                <c:pt idx="581">
                  <c:v>41092.885416666664</c:v>
                </c:pt>
                <c:pt idx="582">
                  <c:v>41092.895833333336</c:v>
                </c:pt>
                <c:pt idx="583">
                  <c:v>41092.90625</c:v>
                </c:pt>
                <c:pt idx="584">
                  <c:v>41092.916666666664</c:v>
                </c:pt>
                <c:pt idx="585">
                  <c:v>41092.927083333336</c:v>
                </c:pt>
                <c:pt idx="586">
                  <c:v>41092.9375</c:v>
                </c:pt>
                <c:pt idx="587">
                  <c:v>41092.947916666664</c:v>
                </c:pt>
                <c:pt idx="588">
                  <c:v>41092.958333333336</c:v>
                </c:pt>
                <c:pt idx="589">
                  <c:v>41092.96875</c:v>
                </c:pt>
                <c:pt idx="590">
                  <c:v>41092.979166666664</c:v>
                </c:pt>
                <c:pt idx="591">
                  <c:v>41092.989583333336</c:v>
                </c:pt>
                <c:pt idx="592" formatCode="General">
                  <c:v>41093</c:v>
                </c:pt>
                <c:pt idx="593">
                  <c:v>41093.010416666664</c:v>
                </c:pt>
                <c:pt idx="594">
                  <c:v>41093.020833333336</c:v>
                </c:pt>
                <c:pt idx="595">
                  <c:v>41093.03125</c:v>
                </c:pt>
                <c:pt idx="596">
                  <c:v>41093.041666666664</c:v>
                </c:pt>
                <c:pt idx="597">
                  <c:v>41093.052083333336</c:v>
                </c:pt>
                <c:pt idx="598">
                  <c:v>41093.0625</c:v>
                </c:pt>
                <c:pt idx="599">
                  <c:v>41093.072916666664</c:v>
                </c:pt>
                <c:pt idx="600">
                  <c:v>41093.083333333336</c:v>
                </c:pt>
                <c:pt idx="601">
                  <c:v>41093.09375</c:v>
                </c:pt>
                <c:pt idx="602">
                  <c:v>41093.104166666664</c:v>
                </c:pt>
                <c:pt idx="603">
                  <c:v>41093.114583333336</c:v>
                </c:pt>
                <c:pt idx="604">
                  <c:v>41093.125</c:v>
                </c:pt>
                <c:pt idx="605">
                  <c:v>41093.135416666664</c:v>
                </c:pt>
                <c:pt idx="606">
                  <c:v>41093.145833333336</c:v>
                </c:pt>
                <c:pt idx="607">
                  <c:v>41093.15625</c:v>
                </c:pt>
                <c:pt idx="608">
                  <c:v>41093.166666666664</c:v>
                </c:pt>
                <c:pt idx="609">
                  <c:v>41093.177083333336</c:v>
                </c:pt>
                <c:pt idx="610">
                  <c:v>41093.1875</c:v>
                </c:pt>
                <c:pt idx="611">
                  <c:v>41093.197916666664</c:v>
                </c:pt>
                <c:pt idx="612">
                  <c:v>41093.208333333336</c:v>
                </c:pt>
                <c:pt idx="613">
                  <c:v>41093.21875</c:v>
                </c:pt>
                <c:pt idx="614">
                  <c:v>41093.229166666664</c:v>
                </c:pt>
                <c:pt idx="615">
                  <c:v>41093.239583333336</c:v>
                </c:pt>
                <c:pt idx="616">
                  <c:v>41093.25</c:v>
                </c:pt>
                <c:pt idx="617">
                  <c:v>41093.260416666664</c:v>
                </c:pt>
                <c:pt idx="618">
                  <c:v>41093.270833333336</c:v>
                </c:pt>
                <c:pt idx="619">
                  <c:v>41093.28125</c:v>
                </c:pt>
                <c:pt idx="620">
                  <c:v>41093.291666666664</c:v>
                </c:pt>
                <c:pt idx="621">
                  <c:v>41093.302083333336</c:v>
                </c:pt>
                <c:pt idx="622">
                  <c:v>41093.3125</c:v>
                </c:pt>
                <c:pt idx="623">
                  <c:v>41093.322916666664</c:v>
                </c:pt>
                <c:pt idx="624">
                  <c:v>41093.333333333336</c:v>
                </c:pt>
                <c:pt idx="625">
                  <c:v>41093.34375</c:v>
                </c:pt>
                <c:pt idx="626">
                  <c:v>41093.354166666664</c:v>
                </c:pt>
                <c:pt idx="627">
                  <c:v>41093.364583333336</c:v>
                </c:pt>
                <c:pt idx="628">
                  <c:v>41093.375</c:v>
                </c:pt>
                <c:pt idx="629">
                  <c:v>41093.385416666664</c:v>
                </c:pt>
                <c:pt idx="630">
                  <c:v>41093.395833333336</c:v>
                </c:pt>
                <c:pt idx="631">
                  <c:v>41093.40625</c:v>
                </c:pt>
                <c:pt idx="632">
                  <c:v>41093.416666666664</c:v>
                </c:pt>
                <c:pt idx="633">
                  <c:v>41093.427083333336</c:v>
                </c:pt>
                <c:pt idx="634">
                  <c:v>41093.4375</c:v>
                </c:pt>
                <c:pt idx="635">
                  <c:v>41093.447916666664</c:v>
                </c:pt>
                <c:pt idx="636">
                  <c:v>41093.458333333336</c:v>
                </c:pt>
                <c:pt idx="637">
                  <c:v>41093.46875</c:v>
                </c:pt>
                <c:pt idx="638">
                  <c:v>41093.479166666664</c:v>
                </c:pt>
                <c:pt idx="639">
                  <c:v>41093.489583333336</c:v>
                </c:pt>
                <c:pt idx="640">
                  <c:v>41093.5</c:v>
                </c:pt>
                <c:pt idx="641">
                  <c:v>41093.510416666664</c:v>
                </c:pt>
                <c:pt idx="642">
                  <c:v>41093.520833333336</c:v>
                </c:pt>
                <c:pt idx="643">
                  <c:v>41093.53125</c:v>
                </c:pt>
                <c:pt idx="644">
                  <c:v>41093.541666666664</c:v>
                </c:pt>
                <c:pt idx="645">
                  <c:v>41093.552083333336</c:v>
                </c:pt>
                <c:pt idx="646">
                  <c:v>41093.5625</c:v>
                </c:pt>
                <c:pt idx="647">
                  <c:v>41093.572916666664</c:v>
                </c:pt>
                <c:pt idx="648">
                  <c:v>41093.583333333336</c:v>
                </c:pt>
                <c:pt idx="649">
                  <c:v>41093.59375</c:v>
                </c:pt>
                <c:pt idx="650">
                  <c:v>41093.604166666664</c:v>
                </c:pt>
                <c:pt idx="651">
                  <c:v>41093.614583333336</c:v>
                </c:pt>
                <c:pt idx="652">
                  <c:v>41093.625</c:v>
                </c:pt>
                <c:pt idx="653">
                  <c:v>41093.635416666664</c:v>
                </c:pt>
                <c:pt idx="654">
                  <c:v>41093.645833333336</c:v>
                </c:pt>
                <c:pt idx="655">
                  <c:v>41093.65625</c:v>
                </c:pt>
                <c:pt idx="656">
                  <c:v>41093.666666666664</c:v>
                </c:pt>
                <c:pt idx="657">
                  <c:v>41093.677083333336</c:v>
                </c:pt>
                <c:pt idx="658">
                  <c:v>41093.6875</c:v>
                </c:pt>
                <c:pt idx="659">
                  <c:v>41093.697916666664</c:v>
                </c:pt>
                <c:pt idx="660">
                  <c:v>41093.708333333336</c:v>
                </c:pt>
                <c:pt idx="661">
                  <c:v>41093.71875</c:v>
                </c:pt>
                <c:pt idx="662">
                  <c:v>41093.729166666664</c:v>
                </c:pt>
                <c:pt idx="663">
                  <c:v>41093.739583333336</c:v>
                </c:pt>
                <c:pt idx="664">
                  <c:v>41093.75</c:v>
                </c:pt>
                <c:pt idx="665">
                  <c:v>41093.760416666664</c:v>
                </c:pt>
                <c:pt idx="666">
                  <c:v>41093.770833333336</c:v>
                </c:pt>
                <c:pt idx="667">
                  <c:v>41093.78125</c:v>
                </c:pt>
                <c:pt idx="668">
                  <c:v>41093.791666666664</c:v>
                </c:pt>
                <c:pt idx="669">
                  <c:v>41093.802083333336</c:v>
                </c:pt>
                <c:pt idx="670">
                  <c:v>41093.8125</c:v>
                </c:pt>
                <c:pt idx="671">
                  <c:v>41093.822916666664</c:v>
                </c:pt>
                <c:pt idx="672">
                  <c:v>41093.833333333336</c:v>
                </c:pt>
                <c:pt idx="673">
                  <c:v>41093.84375</c:v>
                </c:pt>
                <c:pt idx="674">
                  <c:v>41093.854166666664</c:v>
                </c:pt>
                <c:pt idx="675">
                  <c:v>41093.864583333336</c:v>
                </c:pt>
                <c:pt idx="676">
                  <c:v>41093.875</c:v>
                </c:pt>
                <c:pt idx="677">
                  <c:v>41093.885416666664</c:v>
                </c:pt>
                <c:pt idx="678">
                  <c:v>41093.895833333336</c:v>
                </c:pt>
                <c:pt idx="679">
                  <c:v>41093.90625</c:v>
                </c:pt>
                <c:pt idx="680">
                  <c:v>41093.916666666664</c:v>
                </c:pt>
                <c:pt idx="681">
                  <c:v>41093.927083333336</c:v>
                </c:pt>
                <c:pt idx="682">
                  <c:v>41093.9375</c:v>
                </c:pt>
                <c:pt idx="683">
                  <c:v>41093.947916666664</c:v>
                </c:pt>
                <c:pt idx="684">
                  <c:v>41093.958333333336</c:v>
                </c:pt>
                <c:pt idx="685">
                  <c:v>41093.96875</c:v>
                </c:pt>
                <c:pt idx="686">
                  <c:v>41093.979166666664</c:v>
                </c:pt>
                <c:pt idx="687">
                  <c:v>41093.989583333336</c:v>
                </c:pt>
                <c:pt idx="688" formatCode="General">
                  <c:v>41094</c:v>
                </c:pt>
                <c:pt idx="689">
                  <c:v>41094.010416666664</c:v>
                </c:pt>
                <c:pt idx="690">
                  <c:v>41094.020833333336</c:v>
                </c:pt>
                <c:pt idx="691">
                  <c:v>41094.03125</c:v>
                </c:pt>
                <c:pt idx="692">
                  <c:v>41094.041666666664</c:v>
                </c:pt>
                <c:pt idx="693">
                  <c:v>41094.052083333336</c:v>
                </c:pt>
                <c:pt idx="694">
                  <c:v>41094.0625</c:v>
                </c:pt>
                <c:pt idx="695">
                  <c:v>41094.072916666664</c:v>
                </c:pt>
                <c:pt idx="696">
                  <c:v>41094.083333333336</c:v>
                </c:pt>
                <c:pt idx="697">
                  <c:v>41094.09375</c:v>
                </c:pt>
                <c:pt idx="698">
                  <c:v>41094.104166666664</c:v>
                </c:pt>
                <c:pt idx="699">
                  <c:v>41094.114583333336</c:v>
                </c:pt>
                <c:pt idx="700">
                  <c:v>41094.125</c:v>
                </c:pt>
                <c:pt idx="701">
                  <c:v>41094.135416666664</c:v>
                </c:pt>
                <c:pt idx="702">
                  <c:v>41094.145833333336</c:v>
                </c:pt>
                <c:pt idx="703">
                  <c:v>41094.15625</c:v>
                </c:pt>
                <c:pt idx="704">
                  <c:v>41094.166666666664</c:v>
                </c:pt>
                <c:pt idx="705">
                  <c:v>41094.177083333336</c:v>
                </c:pt>
                <c:pt idx="706">
                  <c:v>41094.1875</c:v>
                </c:pt>
                <c:pt idx="707">
                  <c:v>41094.197916666664</c:v>
                </c:pt>
                <c:pt idx="708">
                  <c:v>41094.208333333336</c:v>
                </c:pt>
                <c:pt idx="709">
                  <c:v>41094.21875</c:v>
                </c:pt>
                <c:pt idx="710">
                  <c:v>41094.229166666664</c:v>
                </c:pt>
                <c:pt idx="711">
                  <c:v>41094.239583333336</c:v>
                </c:pt>
                <c:pt idx="712">
                  <c:v>41094.25</c:v>
                </c:pt>
                <c:pt idx="713">
                  <c:v>41094.260416666664</c:v>
                </c:pt>
                <c:pt idx="714">
                  <c:v>41094.270833333336</c:v>
                </c:pt>
                <c:pt idx="715">
                  <c:v>41094.28125</c:v>
                </c:pt>
                <c:pt idx="716">
                  <c:v>41094.291666666664</c:v>
                </c:pt>
                <c:pt idx="717">
                  <c:v>41094.302083333336</c:v>
                </c:pt>
                <c:pt idx="718">
                  <c:v>41094.3125</c:v>
                </c:pt>
                <c:pt idx="719">
                  <c:v>41094.322916666664</c:v>
                </c:pt>
                <c:pt idx="720">
                  <c:v>41094.333333333336</c:v>
                </c:pt>
                <c:pt idx="721">
                  <c:v>41094.34375</c:v>
                </c:pt>
                <c:pt idx="722">
                  <c:v>41094.354166666664</c:v>
                </c:pt>
                <c:pt idx="723">
                  <c:v>41094.364583333336</c:v>
                </c:pt>
                <c:pt idx="724">
                  <c:v>41094.375</c:v>
                </c:pt>
                <c:pt idx="725">
                  <c:v>41094.385416666664</c:v>
                </c:pt>
                <c:pt idx="726">
                  <c:v>41094.395833333336</c:v>
                </c:pt>
                <c:pt idx="727">
                  <c:v>41094.40625</c:v>
                </c:pt>
                <c:pt idx="728">
                  <c:v>41094.416666666664</c:v>
                </c:pt>
                <c:pt idx="729">
                  <c:v>41094.427083333336</c:v>
                </c:pt>
                <c:pt idx="730">
                  <c:v>41094.4375</c:v>
                </c:pt>
                <c:pt idx="731">
                  <c:v>41094.447916666664</c:v>
                </c:pt>
                <c:pt idx="732">
                  <c:v>41094.458333333336</c:v>
                </c:pt>
                <c:pt idx="733">
                  <c:v>41094.46875</c:v>
                </c:pt>
                <c:pt idx="734">
                  <c:v>41094.479166666664</c:v>
                </c:pt>
                <c:pt idx="735">
                  <c:v>41094.489583333336</c:v>
                </c:pt>
                <c:pt idx="736">
                  <c:v>41094.5</c:v>
                </c:pt>
                <c:pt idx="737">
                  <c:v>41094.510416666664</c:v>
                </c:pt>
                <c:pt idx="738">
                  <c:v>41094.520833333336</c:v>
                </c:pt>
                <c:pt idx="739">
                  <c:v>41094.53125</c:v>
                </c:pt>
                <c:pt idx="740">
                  <c:v>41094.541666666664</c:v>
                </c:pt>
                <c:pt idx="741">
                  <c:v>41094.552083333336</c:v>
                </c:pt>
                <c:pt idx="742">
                  <c:v>41094.5625</c:v>
                </c:pt>
                <c:pt idx="743">
                  <c:v>41094.572916666664</c:v>
                </c:pt>
                <c:pt idx="744">
                  <c:v>41094.583333333336</c:v>
                </c:pt>
                <c:pt idx="745">
                  <c:v>41094.59375</c:v>
                </c:pt>
                <c:pt idx="746">
                  <c:v>41094.604166666664</c:v>
                </c:pt>
                <c:pt idx="747">
                  <c:v>41094.614583333336</c:v>
                </c:pt>
                <c:pt idx="748">
                  <c:v>41094.625</c:v>
                </c:pt>
                <c:pt idx="749">
                  <c:v>41094.635416666664</c:v>
                </c:pt>
                <c:pt idx="750">
                  <c:v>41094.645833333336</c:v>
                </c:pt>
                <c:pt idx="751">
                  <c:v>41094.65625</c:v>
                </c:pt>
                <c:pt idx="752">
                  <c:v>41094.666666666664</c:v>
                </c:pt>
                <c:pt idx="753">
                  <c:v>41094.677083333336</c:v>
                </c:pt>
                <c:pt idx="754">
                  <c:v>41094.6875</c:v>
                </c:pt>
                <c:pt idx="755">
                  <c:v>41094.697916666664</c:v>
                </c:pt>
                <c:pt idx="756">
                  <c:v>41094.708333333336</c:v>
                </c:pt>
                <c:pt idx="757">
                  <c:v>41094.71875</c:v>
                </c:pt>
                <c:pt idx="758">
                  <c:v>41094.729166666664</c:v>
                </c:pt>
                <c:pt idx="759">
                  <c:v>41094.739583333336</c:v>
                </c:pt>
                <c:pt idx="760">
                  <c:v>41094.75</c:v>
                </c:pt>
                <c:pt idx="761">
                  <c:v>41094.760416666664</c:v>
                </c:pt>
                <c:pt idx="762">
                  <c:v>41094.770833333336</c:v>
                </c:pt>
                <c:pt idx="763">
                  <c:v>41094.78125</c:v>
                </c:pt>
                <c:pt idx="764">
                  <c:v>41094.791666666664</c:v>
                </c:pt>
                <c:pt idx="765">
                  <c:v>41094.802083333336</c:v>
                </c:pt>
                <c:pt idx="766">
                  <c:v>41094.8125</c:v>
                </c:pt>
                <c:pt idx="767">
                  <c:v>41094.822916666664</c:v>
                </c:pt>
                <c:pt idx="768">
                  <c:v>41094.833333333336</c:v>
                </c:pt>
                <c:pt idx="769">
                  <c:v>41094.84375</c:v>
                </c:pt>
                <c:pt idx="770">
                  <c:v>41094.854166666664</c:v>
                </c:pt>
                <c:pt idx="771">
                  <c:v>41094.864583333336</c:v>
                </c:pt>
                <c:pt idx="772">
                  <c:v>41094.875</c:v>
                </c:pt>
                <c:pt idx="773">
                  <c:v>41094.885416666664</c:v>
                </c:pt>
                <c:pt idx="774">
                  <c:v>41094.895833333336</c:v>
                </c:pt>
                <c:pt idx="775">
                  <c:v>41094.90625</c:v>
                </c:pt>
                <c:pt idx="776">
                  <c:v>41094.916666666664</c:v>
                </c:pt>
                <c:pt idx="777">
                  <c:v>41094.927083333336</c:v>
                </c:pt>
                <c:pt idx="778">
                  <c:v>41094.9375</c:v>
                </c:pt>
                <c:pt idx="779">
                  <c:v>41094.947916666664</c:v>
                </c:pt>
                <c:pt idx="780">
                  <c:v>41094.958333333336</c:v>
                </c:pt>
                <c:pt idx="781">
                  <c:v>41094.96875</c:v>
                </c:pt>
                <c:pt idx="782">
                  <c:v>41094.979166666664</c:v>
                </c:pt>
                <c:pt idx="783">
                  <c:v>41094.989583333336</c:v>
                </c:pt>
                <c:pt idx="784" formatCode="General">
                  <c:v>41095</c:v>
                </c:pt>
                <c:pt idx="785">
                  <c:v>41095.010416666664</c:v>
                </c:pt>
                <c:pt idx="786">
                  <c:v>41095.020833333336</c:v>
                </c:pt>
                <c:pt idx="787">
                  <c:v>41095.03125</c:v>
                </c:pt>
                <c:pt idx="788">
                  <c:v>41095.041666666664</c:v>
                </c:pt>
                <c:pt idx="789">
                  <c:v>41095.052083333336</c:v>
                </c:pt>
                <c:pt idx="790">
                  <c:v>41095.0625</c:v>
                </c:pt>
                <c:pt idx="791">
                  <c:v>41095.072916666664</c:v>
                </c:pt>
                <c:pt idx="792">
                  <c:v>41095.083333333336</c:v>
                </c:pt>
                <c:pt idx="793">
                  <c:v>41095.09375</c:v>
                </c:pt>
                <c:pt idx="794">
                  <c:v>41095.104166666664</c:v>
                </c:pt>
                <c:pt idx="795">
                  <c:v>41095.114583333336</c:v>
                </c:pt>
                <c:pt idx="796">
                  <c:v>41095.125</c:v>
                </c:pt>
                <c:pt idx="797">
                  <c:v>41095.135416666664</c:v>
                </c:pt>
                <c:pt idx="798">
                  <c:v>41095.145833333336</c:v>
                </c:pt>
                <c:pt idx="799">
                  <c:v>41095.15625</c:v>
                </c:pt>
                <c:pt idx="800">
                  <c:v>41095.166666666664</c:v>
                </c:pt>
                <c:pt idx="801">
                  <c:v>41095.177083333336</c:v>
                </c:pt>
                <c:pt idx="802">
                  <c:v>41095.1875</c:v>
                </c:pt>
                <c:pt idx="803">
                  <c:v>41095.197916666664</c:v>
                </c:pt>
                <c:pt idx="804">
                  <c:v>41095.208333333336</c:v>
                </c:pt>
                <c:pt idx="805">
                  <c:v>41095.21875</c:v>
                </c:pt>
                <c:pt idx="806">
                  <c:v>41095.229166666664</c:v>
                </c:pt>
                <c:pt idx="807">
                  <c:v>41095.239583333336</c:v>
                </c:pt>
                <c:pt idx="808">
                  <c:v>41095.25</c:v>
                </c:pt>
                <c:pt idx="809">
                  <c:v>41095.260416666664</c:v>
                </c:pt>
                <c:pt idx="810">
                  <c:v>41095.270833333336</c:v>
                </c:pt>
                <c:pt idx="811">
                  <c:v>41095.28125</c:v>
                </c:pt>
                <c:pt idx="812">
                  <c:v>41095.291666666664</c:v>
                </c:pt>
                <c:pt idx="813">
                  <c:v>41095.302083333336</c:v>
                </c:pt>
                <c:pt idx="814">
                  <c:v>41095.3125</c:v>
                </c:pt>
                <c:pt idx="815">
                  <c:v>41095.322916666664</c:v>
                </c:pt>
                <c:pt idx="816">
                  <c:v>41095.333333333336</c:v>
                </c:pt>
                <c:pt idx="817">
                  <c:v>41095.34375</c:v>
                </c:pt>
                <c:pt idx="818">
                  <c:v>41095.354166666664</c:v>
                </c:pt>
                <c:pt idx="819">
                  <c:v>41095.364583333336</c:v>
                </c:pt>
                <c:pt idx="820">
                  <c:v>41095.375</c:v>
                </c:pt>
                <c:pt idx="821">
                  <c:v>41095.385416666664</c:v>
                </c:pt>
                <c:pt idx="822">
                  <c:v>41095.395833333336</c:v>
                </c:pt>
                <c:pt idx="823">
                  <c:v>41095.40625</c:v>
                </c:pt>
                <c:pt idx="824">
                  <c:v>41095.416666666664</c:v>
                </c:pt>
                <c:pt idx="825">
                  <c:v>41095.427083333336</c:v>
                </c:pt>
                <c:pt idx="826">
                  <c:v>41095.4375</c:v>
                </c:pt>
                <c:pt idx="827">
                  <c:v>41095.447916666664</c:v>
                </c:pt>
                <c:pt idx="828">
                  <c:v>41095.458333333336</c:v>
                </c:pt>
                <c:pt idx="829">
                  <c:v>41095.46875</c:v>
                </c:pt>
                <c:pt idx="830">
                  <c:v>41095.479166666664</c:v>
                </c:pt>
                <c:pt idx="831">
                  <c:v>41095.489583333336</c:v>
                </c:pt>
                <c:pt idx="832">
                  <c:v>41095.5</c:v>
                </c:pt>
                <c:pt idx="833">
                  <c:v>41096.427083333336</c:v>
                </c:pt>
                <c:pt idx="834">
                  <c:v>41096.433333333334</c:v>
                </c:pt>
                <c:pt idx="835">
                  <c:v>41096.4375</c:v>
                </c:pt>
                <c:pt idx="836">
                  <c:v>41096.447916666664</c:v>
                </c:pt>
                <c:pt idx="837">
                  <c:v>41096.458333333336</c:v>
                </c:pt>
                <c:pt idx="838">
                  <c:v>41096.46875</c:v>
                </c:pt>
                <c:pt idx="839">
                  <c:v>41096.479166666664</c:v>
                </c:pt>
                <c:pt idx="840">
                  <c:v>41096.489583333336</c:v>
                </c:pt>
                <c:pt idx="841">
                  <c:v>41096.5</c:v>
                </c:pt>
                <c:pt idx="842">
                  <c:v>41096.510416666664</c:v>
                </c:pt>
                <c:pt idx="843">
                  <c:v>41096.520833333336</c:v>
                </c:pt>
                <c:pt idx="844">
                  <c:v>41096.53125</c:v>
                </c:pt>
                <c:pt idx="845">
                  <c:v>41096.541666666664</c:v>
                </c:pt>
                <c:pt idx="846">
                  <c:v>41096.552083333336</c:v>
                </c:pt>
                <c:pt idx="847">
                  <c:v>41096.5625</c:v>
                </c:pt>
                <c:pt idx="848">
                  <c:v>41096.572916666664</c:v>
                </c:pt>
                <c:pt idx="849">
                  <c:v>41096.583333333336</c:v>
                </c:pt>
                <c:pt idx="850">
                  <c:v>41096.59375</c:v>
                </c:pt>
                <c:pt idx="851">
                  <c:v>41096.604166666664</c:v>
                </c:pt>
                <c:pt idx="852">
                  <c:v>41096.614583333336</c:v>
                </c:pt>
                <c:pt idx="853">
                  <c:v>41096.625</c:v>
                </c:pt>
                <c:pt idx="854">
                  <c:v>41096.635416666664</c:v>
                </c:pt>
                <c:pt idx="855">
                  <c:v>41096.645833333336</c:v>
                </c:pt>
                <c:pt idx="856">
                  <c:v>41096.65625</c:v>
                </c:pt>
                <c:pt idx="857">
                  <c:v>41096.666666666664</c:v>
                </c:pt>
                <c:pt idx="858">
                  <c:v>41096.677083333336</c:v>
                </c:pt>
                <c:pt idx="859">
                  <c:v>41096.6875</c:v>
                </c:pt>
                <c:pt idx="860">
                  <c:v>41096.697916666664</c:v>
                </c:pt>
                <c:pt idx="861">
                  <c:v>41096.708333333336</c:v>
                </c:pt>
                <c:pt idx="862">
                  <c:v>41096.71875</c:v>
                </c:pt>
                <c:pt idx="863">
                  <c:v>41096.729166666664</c:v>
                </c:pt>
                <c:pt idx="864">
                  <c:v>41096.739583333336</c:v>
                </c:pt>
                <c:pt idx="865">
                  <c:v>41096.75</c:v>
                </c:pt>
                <c:pt idx="866">
                  <c:v>41096.760416666664</c:v>
                </c:pt>
                <c:pt idx="867">
                  <c:v>41096.770833333336</c:v>
                </c:pt>
                <c:pt idx="868">
                  <c:v>41096.78125</c:v>
                </c:pt>
                <c:pt idx="869">
                  <c:v>41096.791666666664</c:v>
                </c:pt>
                <c:pt idx="870">
                  <c:v>41096.802083333336</c:v>
                </c:pt>
                <c:pt idx="871">
                  <c:v>41096.8125</c:v>
                </c:pt>
                <c:pt idx="872">
                  <c:v>41096.822916666664</c:v>
                </c:pt>
                <c:pt idx="873">
                  <c:v>41096.833333333336</c:v>
                </c:pt>
                <c:pt idx="874">
                  <c:v>41096.84375</c:v>
                </c:pt>
                <c:pt idx="875">
                  <c:v>41096.854166666664</c:v>
                </c:pt>
                <c:pt idx="876">
                  <c:v>41096.864583333336</c:v>
                </c:pt>
                <c:pt idx="877">
                  <c:v>41096.875</c:v>
                </c:pt>
                <c:pt idx="878">
                  <c:v>41096.885416666664</c:v>
                </c:pt>
                <c:pt idx="879">
                  <c:v>41096.895833333336</c:v>
                </c:pt>
                <c:pt idx="880">
                  <c:v>41096.90625</c:v>
                </c:pt>
                <c:pt idx="881">
                  <c:v>41096.916666666664</c:v>
                </c:pt>
                <c:pt idx="882">
                  <c:v>41096.927083333336</c:v>
                </c:pt>
                <c:pt idx="883">
                  <c:v>41096.9375</c:v>
                </c:pt>
                <c:pt idx="884">
                  <c:v>41096.947916666664</c:v>
                </c:pt>
                <c:pt idx="885">
                  <c:v>41096.958333333336</c:v>
                </c:pt>
                <c:pt idx="886">
                  <c:v>41096.96875</c:v>
                </c:pt>
                <c:pt idx="887">
                  <c:v>41096.979166666664</c:v>
                </c:pt>
                <c:pt idx="888">
                  <c:v>41096.989583333336</c:v>
                </c:pt>
                <c:pt idx="889" formatCode="General">
                  <c:v>41097</c:v>
                </c:pt>
                <c:pt idx="890">
                  <c:v>41097.010416666664</c:v>
                </c:pt>
                <c:pt idx="891">
                  <c:v>41097.020833333336</c:v>
                </c:pt>
                <c:pt idx="892">
                  <c:v>41097.03125</c:v>
                </c:pt>
                <c:pt idx="893">
                  <c:v>41097.041666666664</c:v>
                </c:pt>
                <c:pt idx="894">
                  <c:v>41097.052083333336</c:v>
                </c:pt>
                <c:pt idx="895">
                  <c:v>41097.0625</c:v>
                </c:pt>
                <c:pt idx="896">
                  <c:v>41097.072916666664</c:v>
                </c:pt>
                <c:pt idx="897">
                  <c:v>41097.083333333336</c:v>
                </c:pt>
                <c:pt idx="898">
                  <c:v>41097.09375</c:v>
                </c:pt>
                <c:pt idx="899">
                  <c:v>41097.104166666664</c:v>
                </c:pt>
                <c:pt idx="900">
                  <c:v>41097.114583333336</c:v>
                </c:pt>
                <c:pt idx="901">
                  <c:v>41097.125</c:v>
                </c:pt>
                <c:pt idx="902">
                  <c:v>41097.135416666664</c:v>
                </c:pt>
                <c:pt idx="903">
                  <c:v>41097.145833333336</c:v>
                </c:pt>
                <c:pt idx="904">
                  <c:v>41097.15625</c:v>
                </c:pt>
                <c:pt idx="905">
                  <c:v>41097.166666666664</c:v>
                </c:pt>
                <c:pt idx="906">
                  <c:v>41097.177083333336</c:v>
                </c:pt>
                <c:pt idx="907">
                  <c:v>41097.1875</c:v>
                </c:pt>
                <c:pt idx="908">
                  <c:v>41097.197916666664</c:v>
                </c:pt>
                <c:pt idx="909">
                  <c:v>41097.208333333336</c:v>
                </c:pt>
                <c:pt idx="910">
                  <c:v>41097.21875</c:v>
                </c:pt>
                <c:pt idx="911">
                  <c:v>41097.229166666664</c:v>
                </c:pt>
                <c:pt idx="912">
                  <c:v>41097.239583333336</c:v>
                </c:pt>
                <c:pt idx="913">
                  <c:v>41097.25</c:v>
                </c:pt>
                <c:pt idx="914">
                  <c:v>41097.260416666664</c:v>
                </c:pt>
                <c:pt idx="915">
                  <c:v>41097.270833333336</c:v>
                </c:pt>
                <c:pt idx="916">
                  <c:v>41097.28125</c:v>
                </c:pt>
                <c:pt idx="917">
                  <c:v>41097.291666666664</c:v>
                </c:pt>
                <c:pt idx="918">
                  <c:v>41097.302083333336</c:v>
                </c:pt>
                <c:pt idx="919">
                  <c:v>41097.3125</c:v>
                </c:pt>
                <c:pt idx="920">
                  <c:v>41097.322916666664</c:v>
                </c:pt>
                <c:pt idx="921">
                  <c:v>41097.333333333336</c:v>
                </c:pt>
                <c:pt idx="922">
                  <c:v>41097.34375</c:v>
                </c:pt>
                <c:pt idx="923">
                  <c:v>41097.354166666664</c:v>
                </c:pt>
                <c:pt idx="924">
                  <c:v>41097.364583333336</c:v>
                </c:pt>
                <c:pt idx="925">
                  <c:v>41097.375</c:v>
                </c:pt>
                <c:pt idx="926">
                  <c:v>41097.385416666664</c:v>
                </c:pt>
                <c:pt idx="927">
                  <c:v>41097.395833333336</c:v>
                </c:pt>
                <c:pt idx="928">
                  <c:v>41097.40625</c:v>
                </c:pt>
                <c:pt idx="929">
                  <c:v>41097.416666666664</c:v>
                </c:pt>
                <c:pt idx="930">
                  <c:v>41097.427083333336</c:v>
                </c:pt>
                <c:pt idx="931">
                  <c:v>41097.4375</c:v>
                </c:pt>
                <c:pt idx="932">
                  <c:v>41097.447916666664</c:v>
                </c:pt>
                <c:pt idx="933">
                  <c:v>41097.458333333336</c:v>
                </c:pt>
                <c:pt idx="934">
                  <c:v>41097.46875</c:v>
                </c:pt>
                <c:pt idx="935">
                  <c:v>41097.479166666664</c:v>
                </c:pt>
                <c:pt idx="936">
                  <c:v>41097.489583333336</c:v>
                </c:pt>
                <c:pt idx="937">
                  <c:v>41097.5</c:v>
                </c:pt>
                <c:pt idx="938">
                  <c:v>41097.510416666664</c:v>
                </c:pt>
                <c:pt idx="939">
                  <c:v>41097.520833333336</c:v>
                </c:pt>
                <c:pt idx="940">
                  <c:v>41097.53125</c:v>
                </c:pt>
                <c:pt idx="941">
                  <c:v>41097.541666666664</c:v>
                </c:pt>
                <c:pt idx="942">
                  <c:v>41097.552083333336</c:v>
                </c:pt>
                <c:pt idx="943">
                  <c:v>41097.5625</c:v>
                </c:pt>
                <c:pt idx="944">
                  <c:v>41097.572916666664</c:v>
                </c:pt>
                <c:pt idx="945">
                  <c:v>41097.583333333336</c:v>
                </c:pt>
                <c:pt idx="946">
                  <c:v>41097.59375</c:v>
                </c:pt>
                <c:pt idx="947">
                  <c:v>41097.604166666664</c:v>
                </c:pt>
                <c:pt idx="948">
                  <c:v>41097.614583333336</c:v>
                </c:pt>
                <c:pt idx="949">
                  <c:v>41097.625</c:v>
                </c:pt>
                <c:pt idx="950">
                  <c:v>41097.635416666664</c:v>
                </c:pt>
                <c:pt idx="951">
                  <c:v>41097.645833333336</c:v>
                </c:pt>
                <c:pt idx="952">
                  <c:v>41097.65625</c:v>
                </c:pt>
                <c:pt idx="953">
                  <c:v>41097.666666666664</c:v>
                </c:pt>
                <c:pt idx="954">
                  <c:v>41097.677083333336</c:v>
                </c:pt>
                <c:pt idx="955">
                  <c:v>41097.6875</c:v>
                </c:pt>
                <c:pt idx="956">
                  <c:v>41097.697916666664</c:v>
                </c:pt>
                <c:pt idx="957">
                  <c:v>41097.708333333336</c:v>
                </c:pt>
                <c:pt idx="958">
                  <c:v>41097.71875</c:v>
                </c:pt>
                <c:pt idx="959">
                  <c:v>41097.729166666664</c:v>
                </c:pt>
                <c:pt idx="960">
                  <c:v>41097.739583333336</c:v>
                </c:pt>
                <c:pt idx="961">
                  <c:v>41097.75</c:v>
                </c:pt>
                <c:pt idx="962">
                  <c:v>41097.760416666664</c:v>
                </c:pt>
                <c:pt idx="963">
                  <c:v>41097.770833333336</c:v>
                </c:pt>
                <c:pt idx="964">
                  <c:v>41097.78125</c:v>
                </c:pt>
                <c:pt idx="965">
                  <c:v>41097.791666666664</c:v>
                </c:pt>
                <c:pt idx="966">
                  <c:v>41097.802083333336</c:v>
                </c:pt>
                <c:pt idx="967">
                  <c:v>41097.8125</c:v>
                </c:pt>
                <c:pt idx="968">
                  <c:v>41097.822916666664</c:v>
                </c:pt>
                <c:pt idx="969">
                  <c:v>41097.833333333336</c:v>
                </c:pt>
                <c:pt idx="970">
                  <c:v>41097.84375</c:v>
                </c:pt>
                <c:pt idx="971">
                  <c:v>41097.854166666664</c:v>
                </c:pt>
                <c:pt idx="972">
                  <c:v>41097.864583333336</c:v>
                </c:pt>
                <c:pt idx="973">
                  <c:v>41097.875</c:v>
                </c:pt>
                <c:pt idx="974">
                  <c:v>41097.885416666664</c:v>
                </c:pt>
                <c:pt idx="975">
                  <c:v>41097.895833333336</c:v>
                </c:pt>
                <c:pt idx="976">
                  <c:v>41097.90625</c:v>
                </c:pt>
                <c:pt idx="977">
                  <c:v>41097.916666666664</c:v>
                </c:pt>
                <c:pt idx="978">
                  <c:v>41097.927083333336</c:v>
                </c:pt>
                <c:pt idx="979">
                  <c:v>41097.9375</c:v>
                </c:pt>
                <c:pt idx="980">
                  <c:v>41097.947916666664</c:v>
                </c:pt>
                <c:pt idx="981">
                  <c:v>41097.958333333336</c:v>
                </c:pt>
                <c:pt idx="982">
                  <c:v>41097.96875</c:v>
                </c:pt>
                <c:pt idx="983">
                  <c:v>41097.979166666664</c:v>
                </c:pt>
                <c:pt idx="984">
                  <c:v>41097.989583333336</c:v>
                </c:pt>
                <c:pt idx="985" formatCode="General">
                  <c:v>41098</c:v>
                </c:pt>
                <c:pt idx="986">
                  <c:v>41098.010416666664</c:v>
                </c:pt>
                <c:pt idx="987">
                  <c:v>41098.020833333336</c:v>
                </c:pt>
                <c:pt idx="988">
                  <c:v>41098.03125</c:v>
                </c:pt>
                <c:pt idx="989">
                  <c:v>41098.041666666664</c:v>
                </c:pt>
                <c:pt idx="990">
                  <c:v>41098.052083333336</c:v>
                </c:pt>
                <c:pt idx="991">
                  <c:v>41098.0625</c:v>
                </c:pt>
                <c:pt idx="992">
                  <c:v>41098.072916666664</c:v>
                </c:pt>
                <c:pt idx="993">
                  <c:v>41098.083333333336</c:v>
                </c:pt>
                <c:pt idx="994">
                  <c:v>41098.09375</c:v>
                </c:pt>
                <c:pt idx="995">
                  <c:v>41098.104166666664</c:v>
                </c:pt>
                <c:pt idx="996">
                  <c:v>41098.114583333336</c:v>
                </c:pt>
                <c:pt idx="997">
                  <c:v>41098.125</c:v>
                </c:pt>
                <c:pt idx="998">
                  <c:v>41098.135416666664</c:v>
                </c:pt>
                <c:pt idx="999">
                  <c:v>41098.145833333336</c:v>
                </c:pt>
                <c:pt idx="1000">
                  <c:v>41098.15625</c:v>
                </c:pt>
                <c:pt idx="1001">
                  <c:v>41098.166666666664</c:v>
                </c:pt>
                <c:pt idx="1002">
                  <c:v>41098.177083333336</c:v>
                </c:pt>
                <c:pt idx="1003">
                  <c:v>41098.1875</c:v>
                </c:pt>
                <c:pt idx="1004">
                  <c:v>41098.197916666664</c:v>
                </c:pt>
                <c:pt idx="1005">
                  <c:v>41098.208333333336</c:v>
                </c:pt>
                <c:pt idx="1006">
                  <c:v>41098.21875</c:v>
                </c:pt>
                <c:pt idx="1007">
                  <c:v>41098.229166666664</c:v>
                </c:pt>
                <c:pt idx="1008">
                  <c:v>41098.239583333336</c:v>
                </c:pt>
                <c:pt idx="1009">
                  <c:v>41098.25</c:v>
                </c:pt>
                <c:pt idx="1010">
                  <c:v>41098.260416666664</c:v>
                </c:pt>
                <c:pt idx="1011">
                  <c:v>41098.270833333336</c:v>
                </c:pt>
                <c:pt idx="1012">
                  <c:v>41098.28125</c:v>
                </c:pt>
                <c:pt idx="1013">
                  <c:v>41098.291666666664</c:v>
                </c:pt>
                <c:pt idx="1014">
                  <c:v>41098.302083333336</c:v>
                </c:pt>
                <c:pt idx="1015">
                  <c:v>41098.3125</c:v>
                </c:pt>
                <c:pt idx="1016">
                  <c:v>41098.322916666664</c:v>
                </c:pt>
                <c:pt idx="1017">
                  <c:v>41098.333333333336</c:v>
                </c:pt>
                <c:pt idx="1018">
                  <c:v>41098.34375</c:v>
                </c:pt>
                <c:pt idx="1019">
                  <c:v>41098.354166666664</c:v>
                </c:pt>
                <c:pt idx="1020">
                  <c:v>41098.364583333336</c:v>
                </c:pt>
                <c:pt idx="1021">
                  <c:v>41098.375</c:v>
                </c:pt>
                <c:pt idx="1022">
                  <c:v>41098.385416666664</c:v>
                </c:pt>
                <c:pt idx="1023">
                  <c:v>41098.395833333336</c:v>
                </c:pt>
                <c:pt idx="1024">
                  <c:v>41098.40625</c:v>
                </c:pt>
                <c:pt idx="1025">
                  <c:v>41098.416666666664</c:v>
                </c:pt>
                <c:pt idx="1026">
                  <c:v>41098.427083333336</c:v>
                </c:pt>
                <c:pt idx="1027">
                  <c:v>41098.4375</c:v>
                </c:pt>
                <c:pt idx="1028">
                  <c:v>41098.447916666664</c:v>
                </c:pt>
                <c:pt idx="1029">
                  <c:v>41098.458333333336</c:v>
                </c:pt>
                <c:pt idx="1030">
                  <c:v>41098.46875</c:v>
                </c:pt>
                <c:pt idx="1031">
                  <c:v>41098.479166666664</c:v>
                </c:pt>
                <c:pt idx="1032">
                  <c:v>41098.489583333336</c:v>
                </c:pt>
                <c:pt idx="1033">
                  <c:v>41098.5</c:v>
                </c:pt>
                <c:pt idx="1034">
                  <c:v>41098.510416666664</c:v>
                </c:pt>
                <c:pt idx="1035">
                  <c:v>41098.520833333336</c:v>
                </c:pt>
                <c:pt idx="1036">
                  <c:v>41098.53125</c:v>
                </c:pt>
                <c:pt idx="1037">
                  <c:v>41098.541666666664</c:v>
                </c:pt>
                <c:pt idx="1038">
                  <c:v>41098.552083333336</c:v>
                </c:pt>
                <c:pt idx="1039">
                  <c:v>41098.5625</c:v>
                </c:pt>
                <c:pt idx="1040">
                  <c:v>41098.572916666664</c:v>
                </c:pt>
                <c:pt idx="1041">
                  <c:v>41098.583333333336</c:v>
                </c:pt>
                <c:pt idx="1042">
                  <c:v>41098.59375</c:v>
                </c:pt>
                <c:pt idx="1043">
                  <c:v>41098.604166666664</c:v>
                </c:pt>
                <c:pt idx="1044">
                  <c:v>41098.614583333336</c:v>
                </c:pt>
                <c:pt idx="1045">
                  <c:v>41098.625</c:v>
                </c:pt>
                <c:pt idx="1046">
                  <c:v>41098.635416666664</c:v>
                </c:pt>
                <c:pt idx="1047">
                  <c:v>41098.645833333336</c:v>
                </c:pt>
                <c:pt idx="1048">
                  <c:v>41098.65625</c:v>
                </c:pt>
                <c:pt idx="1049">
                  <c:v>41098.666666666664</c:v>
                </c:pt>
                <c:pt idx="1050">
                  <c:v>41098.677083333336</c:v>
                </c:pt>
                <c:pt idx="1051">
                  <c:v>41098.6875</c:v>
                </c:pt>
                <c:pt idx="1052">
                  <c:v>41098.697916666664</c:v>
                </c:pt>
                <c:pt idx="1053">
                  <c:v>41098.708333333336</c:v>
                </c:pt>
                <c:pt idx="1054">
                  <c:v>41098.71875</c:v>
                </c:pt>
                <c:pt idx="1055">
                  <c:v>41098.729166666664</c:v>
                </c:pt>
                <c:pt idx="1056">
                  <c:v>41098.739583333336</c:v>
                </c:pt>
                <c:pt idx="1057">
                  <c:v>41098.75</c:v>
                </c:pt>
                <c:pt idx="1058">
                  <c:v>41098.760416666664</c:v>
                </c:pt>
                <c:pt idx="1059">
                  <c:v>41098.770833333336</c:v>
                </c:pt>
                <c:pt idx="1060">
                  <c:v>41098.78125</c:v>
                </c:pt>
                <c:pt idx="1061">
                  <c:v>41098.791666666664</c:v>
                </c:pt>
                <c:pt idx="1062">
                  <c:v>41098.802083333336</c:v>
                </c:pt>
                <c:pt idx="1063">
                  <c:v>41098.8125</c:v>
                </c:pt>
                <c:pt idx="1064">
                  <c:v>41098.822916666664</c:v>
                </c:pt>
                <c:pt idx="1065">
                  <c:v>41098.833333333336</c:v>
                </c:pt>
                <c:pt idx="1066">
                  <c:v>41098.84375</c:v>
                </c:pt>
                <c:pt idx="1067">
                  <c:v>41098.854166666664</c:v>
                </c:pt>
                <c:pt idx="1068">
                  <c:v>41098.864583333336</c:v>
                </c:pt>
                <c:pt idx="1069">
                  <c:v>41098.875</c:v>
                </c:pt>
                <c:pt idx="1070">
                  <c:v>41098.885416666664</c:v>
                </c:pt>
                <c:pt idx="1071">
                  <c:v>41098.895833333336</c:v>
                </c:pt>
                <c:pt idx="1072">
                  <c:v>41098.90625</c:v>
                </c:pt>
                <c:pt idx="1073">
                  <c:v>41098.916666666664</c:v>
                </c:pt>
                <c:pt idx="1074">
                  <c:v>41098.927083333336</c:v>
                </c:pt>
                <c:pt idx="1075">
                  <c:v>41098.9375</c:v>
                </c:pt>
                <c:pt idx="1076">
                  <c:v>41098.947916666664</c:v>
                </c:pt>
                <c:pt idx="1077">
                  <c:v>41098.958333333336</c:v>
                </c:pt>
                <c:pt idx="1078">
                  <c:v>41098.96875</c:v>
                </c:pt>
                <c:pt idx="1079">
                  <c:v>41098.979166666664</c:v>
                </c:pt>
                <c:pt idx="1080">
                  <c:v>41098.989583333336</c:v>
                </c:pt>
                <c:pt idx="1081" formatCode="General">
                  <c:v>41099</c:v>
                </c:pt>
                <c:pt idx="1082">
                  <c:v>41099.010416666664</c:v>
                </c:pt>
                <c:pt idx="1083">
                  <c:v>41099.020833333336</c:v>
                </c:pt>
                <c:pt idx="1084">
                  <c:v>41099.03125</c:v>
                </c:pt>
                <c:pt idx="1085">
                  <c:v>41099.041666666664</c:v>
                </c:pt>
                <c:pt idx="1086">
                  <c:v>41099.052083333336</c:v>
                </c:pt>
                <c:pt idx="1087">
                  <c:v>41099.0625</c:v>
                </c:pt>
                <c:pt idx="1088">
                  <c:v>41099.072916666664</c:v>
                </c:pt>
                <c:pt idx="1089">
                  <c:v>41099.083333333336</c:v>
                </c:pt>
                <c:pt idx="1090">
                  <c:v>41099.09375</c:v>
                </c:pt>
                <c:pt idx="1091">
                  <c:v>41099.104166666664</c:v>
                </c:pt>
                <c:pt idx="1092">
                  <c:v>41099.114583333336</c:v>
                </c:pt>
                <c:pt idx="1093">
                  <c:v>41099.125</c:v>
                </c:pt>
                <c:pt idx="1094">
                  <c:v>41099.135416666664</c:v>
                </c:pt>
                <c:pt idx="1095">
                  <c:v>41099.145833333336</c:v>
                </c:pt>
                <c:pt idx="1096">
                  <c:v>41099.15625</c:v>
                </c:pt>
                <c:pt idx="1097">
                  <c:v>41099.166666666664</c:v>
                </c:pt>
                <c:pt idx="1098">
                  <c:v>41099.177083333336</c:v>
                </c:pt>
                <c:pt idx="1099">
                  <c:v>41099.1875</c:v>
                </c:pt>
                <c:pt idx="1100">
                  <c:v>41099.197916666664</c:v>
                </c:pt>
                <c:pt idx="1101">
                  <c:v>41099.208333333336</c:v>
                </c:pt>
                <c:pt idx="1102">
                  <c:v>41099.21875</c:v>
                </c:pt>
                <c:pt idx="1103">
                  <c:v>41099.229166666664</c:v>
                </c:pt>
                <c:pt idx="1104">
                  <c:v>41099.239583333336</c:v>
                </c:pt>
                <c:pt idx="1105">
                  <c:v>41099.25</c:v>
                </c:pt>
                <c:pt idx="1106">
                  <c:v>41099.260416666664</c:v>
                </c:pt>
                <c:pt idx="1107">
                  <c:v>41099.270833333336</c:v>
                </c:pt>
                <c:pt idx="1108">
                  <c:v>41099.28125</c:v>
                </c:pt>
                <c:pt idx="1109">
                  <c:v>41099.291666666664</c:v>
                </c:pt>
                <c:pt idx="1110">
                  <c:v>41099.302083333336</c:v>
                </c:pt>
                <c:pt idx="1111">
                  <c:v>41099.3125</c:v>
                </c:pt>
                <c:pt idx="1112">
                  <c:v>41099.322916666664</c:v>
                </c:pt>
                <c:pt idx="1113">
                  <c:v>41099.333333333336</c:v>
                </c:pt>
                <c:pt idx="1114">
                  <c:v>41099.34375</c:v>
                </c:pt>
                <c:pt idx="1115">
                  <c:v>41099.354166666664</c:v>
                </c:pt>
                <c:pt idx="1116">
                  <c:v>41099.364583333336</c:v>
                </c:pt>
                <c:pt idx="1117">
                  <c:v>41099.375</c:v>
                </c:pt>
                <c:pt idx="1118">
                  <c:v>41099.385416666664</c:v>
                </c:pt>
                <c:pt idx="1119">
                  <c:v>41099.395833333336</c:v>
                </c:pt>
                <c:pt idx="1120">
                  <c:v>41099.40625</c:v>
                </c:pt>
                <c:pt idx="1121">
                  <c:v>41099.416666666664</c:v>
                </c:pt>
                <c:pt idx="1122">
                  <c:v>41099.427083333336</c:v>
                </c:pt>
                <c:pt idx="1123">
                  <c:v>41099.4375</c:v>
                </c:pt>
                <c:pt idx="1124">
                  <c:v>41099.447916666664</c:v>
                </c:pt>
                <c:pt idx="1125">
                  <c:v>41099.458333333336</c:v>
                </c:pt>
                <c:pt idx="1126">
                  <c:v>41099.46875</c:v>
                </c:pt>
                <c:pt idx="1127">
                  <c:v>41099.479166666664</c:v>
                </c:pt>
                <c:pt idx="1128">
                  <c:v>41099.489583333336</c:v>
                </c:pt>
                <c:pt idx="1129">
                  <c:v>41099.5</c:v>
                </c:pt>
                <c:pt idx="1130">
                  <c:v>41099.510416666664</c:v>
                </c:pt>
                <c:pt idx="1131">
                  <c:v>41099.520833333336</c:v>
                </c:pt>
                <c:pt idx="1132">
                  <c:v>41099.53125</c:v>
                </c:pt>
                <c:pt idx="1133">
                  <c:v>41099.541666666664</c:v>
                </c:pt>
                <c:pt idx="1134">
                  <c:v>41099.552083333336</c:v>
                </c:pt>
                <c:pt idx="1135">
                  <c:v>41099.5625</c:v>
                </c:pt>
                <c:pt idx="1136">
                  <c:v>41099.572916666664</c:v>
                </c:pt>
                <c:pt idx="1137">
                  <c:v>41099.583333333336</c:v>
                </c:pt>
                <c:pt idx="1138">
                  <c:v>41099.59375</c:v>
                </c:pt>
                <c:pt idx="1139">
                  <c:v>41099.604166666664</c:v>
                </c:pt>
                <c:pt idx="1140">
                  <c:v>41099.614583333336</c:v>
                </c:pt>
                <c:pt idx="1141">
                  <c:v>41099.625</c:v>
                </c:pt>
                <c:pt idx="1142">
                  <c:v>41099.635416666664</c:v>
                </c:pt>
                <c:pt idx="1143">
                  <c:v>41099.645833333336</c:v>
                </c:pt>
                <c:pt idx="1144">
                  <c:v>41099.65625</c:v>
                </c:pt>
                <c:pt idx="1145">
                  <c:v>41099.666666666664</c:v>
                </c:pt>
                <c:pt idx="1146">
                  <c:v>41099.677083333336</c:v>
                </c:pt>
                <c:pt idx="1147">
                  <c:v>41099.6875</c:v>
                </c:pt>
                <c:pt idx="1148">
                  <c:v>41099.697916666664</c:v>
                </c:pt>
                <c:pt idx="1149">
                  <c:v>41099.708333333336</c:v>
                </c:pt>
                <c:pt idx="1150">
                  <c:v>41099.71875</c:v>
                </c:pt>
                <c:pt idx="1151">
                  <c:v>41099.729166666664</c:v>
                </c:pt>
                <c:pt idx="1152">
                  <c:v>41099.739583333336</c:v>
                </c:pt>
                <c:pt idx="1153">
                  <c:v>41099.75</c:v>
                </c:pt>
                <c:pt idx="1154">
                  <c:v>41099.760416666664</c:v>
                </c:pt>
                <c:pt idx="1155">
                  <c:v>41099.770833333336</c:v>
                </c:pt>
                <c:pt idx="1156">
                  <c:v>41099.78125</c:v>
                </c:pt>
                <c:pt idx="1157">
                  <c:v>41099.791666666664</c:v>
                </c:pt>
                <c:pt idx="1158">
                  <c:v>41099.802083333336</c:v>
                </c:pt>
                <c:pt idx="1159">
                  <c:v>41099.8125</c:v>
                </c:pt>
                <c:pt idx="1160">
                  <c:v>41099.822916666664</c:v>
                </c:pt>
                <c:pt idx="1161">
                  <c:v>41099.833333333336</c:v>
                </c:pt>
                <c:pt idx="1162">
                  <c:v>41099.84375</c:v>
                </c:pt>
                <c:pt idx="1163">
                  <c:v>41099.854166666664</c:v>
                </c:pt>
                <c:pt idx="1164">
                  <c:v>41099.864583333336</c:v>
                </c:pt>
                <c:pt idx="1165">
                  <c:v>41099.875</c:v>
                </c:pt>
                <c:pt idx="1166">
                  <c:v>41099.885416666664</c:v>
                </c:pt>
                <c:pt idx="1167">
                  <c:v>41099.895833333336</c:v>
                </c:pt>
                <c:pt idx="1168">
                  <c:v>41099.90625</c:v>
                </c:pt>
                <c:pt idx="1169">
                  <c:v>41099.916666666664</c:v>
                </c:pt>
                <c:pt idx="1170">
                  <c:v>41099.927083333336</c:v>
                </c:pt>
                <c:pt idx="1171">
                  <c:v>41099.9375</c:v>
                </c:pt>
                <c:pt idx="1172">
                  <c:v>41099.947916666664</c:v>
                </c:pt>
                <c:pt idx="1173">
                  <c:v>41099.958333333336</c:v>
                </c:pt>
                <c:pt idx="1174">
                  <c:v>41099.96875</c:v>
                </c:pt>
                <c:pt idx="1175">
                  <c:v>41099.979166666664</c:v>
                </c:pt>
                <c:pt idx="1176">
                  <c:v>41099.989583333336</c:v>
                </c:pt>
                <c:pt idx="1177" formatCode="General">
                  <c:v>41100</c:v>
                </c:pt>
                <c:pt idx="1178">
                  <c:v>41100.010416666664</c:v>
                </c:pt>
                <c:pt idx="1179">
                  <c:v>41100.020833333336</c:v>
                </c:pt>
                <c:pt idx="1180">
                  <c:v>41100.03125</c:v>
                </c:pt>
                <c:pt idx="1181">
                  <c:v>41100.041666666664</c:v>
                </c:pt>
                <c:pt idx="1182">
                  <c:v>41100.052083333336</c:v>
                </c:pt>
                <c:pt idx="1183">
                  <c:v>41100.0625</c:v>
                </c:pt>
                <c:pt idx="1184">
                  <c:v>41100.072916666664</c:v>
                </c:pt>
                <c:pt idx="1185">
                  <c:v>41100.083333333336</c:v>
                </c:pt>
                <c:pt idx="1186">
                  <c:v>41100.09375</c:v>
                </c:pt>
                <c:pt idx="1187">
                  <c:v>41100.104166666664</c:v>
                </c:pt>
                <c:pt idx="1188">
                  <c:v>41100.114583333336</c:v>
                </c:pt>
                <c:pt idx="1189">
                  <c:v>41100.125</c:v>
                </c:pt>
                <c:pt idx="1190">
                  <c:v>41100.135416666664</c:v>
                </c:pt>
                <c:pt idx="1191">
                  <c:v>41100.145833333336</c:v>
                </c:pt>
                <c:pt idx="1192">
                  <c:v>41100.15625</c:v>
                </c:pt>
                <c:pt idx="1193">
                  <c:v>41100.166666666664</c:v>
                </c:pt>
                <c:pt idx="1194">
                  <c:v>41100.177083333336</c:v>
                </c:pt>
                <c:pt idx="1195">
                  <c:v>41100.1875</c:v>
                </c:pt>
                <c:pt idx="1196">
                  <c:v>41100.197916666664</c:v>
                </c:pt>
                <c:pt idx="1197">
                  <c:v>41100.208333333336</c:v>
                </c:pt>
                <c:pt idx="1198">
                  <c:v>41100.21875</c:v>
                </c:pt>
                <c:pt idx="1199">
                  <c:v>41100.229166666664</c:v>
                </c:pt>
                <c:pt idx="1200">
                  <c:v>41100.239583333336</c:v>
                </c:pt>
                <c:pt idx="1201">
                  <c:v>41100.25</c:v>
                </c:pt>
                <c:pt idx="1202">
                  <c:v>41100.260416666664</c:v>
                </c:pt>
                <c:pt idx="1203">
                  <c:v>41100.270833333336</c:v>
                </c:pt>
                <c:pt idx="1204">
                  <c:v>41100.28125</c:v>
                </c:pt>
                <c:pt idx="1205">
                  <c:v>41100.291666666664</c:v>
                </c:pt>
                <c:pt idx="1206">
                  <c:v>41100.302083333336</c:v>
                </c:pt>
                <c:pt idx="1207">
                  <c:v>41100.3125</c:v>
                </c:pt>
                <c:pt idx="1208">
                  <c:v>41100.322916666664</c:v>
                </c:pt>
                <c:pt idx="1209">
                  <c:v>41100.333333333336</c:v>
                </c:pt>
                <c:pt idx="1210">
                  <c:v>41100.34375</c:v>
                </c:pt>
                <c:pt idx="1211">
                  <c:v>41100.354166666664</c:v>
                </c:pt>
                <c:pt idx="1212">
                  <c:v>41100.364583333336</c:v>
                </c:pt>
                <c:pt idx="1213">
                  <c:v>41100.375</c:v>
                </c:pt>
                <c:pt idx="1214">
                  <c:v>41100.385416666664</c:v>
                </c:pt>
                <c:pt idx="1215">
                  <c:v>41100.395833333336</c:v>
                </c:pt>
                <c:pt idx="1216">
                  <c:v>41100.40625</c:v>
                </c:pt>
                <c:pt idx="1217">
                  <c:v>41100.416666666664</c:v>
                </c:pt>
                <c:pt idx="1218">
                  <c:v>41100.427083333336</c:v>
                </c:pt>
                <c:pt idx="1219">
                  <c:v>41100.4375</c:v>
                </c:pt>
                <c:pt idx="1220">
                  <c:v>41100.447916666664</c:v>
                </c:pt>
                <c:pt idx="1221">
                  <c:v>41100.458333333336</c:v>
                </c:pt>
                <c:pt idx="1222">
                  <c:v>41100.46875</c:v>
                </c:pt>
                <c:pt idx="1223">
                  <c:v>41100.479166666664</c:v>
                </c:pt>
                <c:pt idx="1224">
                  <c:v>41100.489583333336</c:v>
                </c:pt>
                <c:pt idx="1225">
                  <c:v>41100.5</c:v>
                </c:pt>
                <c:pt idx="1226">
                  <c:v>41100.510416666664</c:v>
                </c:pt>
                <c:pt idx="1227">
                  <c:v>41100.520833333336</c:v>
                </c:pt>
                <c:pt idx="1228">
                  <c:v>41100.53125</c:v>
                </c:pt>
                <c:pt idx="1229">
                  <c:v>41100.541666666664</c:v>
                </c:pt>
                <c:pt idx="1230">
                  <c:v>41100.552083333336</c:v>
                </c:pt>
                <c:pt idx="1231">
                  <c:v>41100.5625</c:v>
                </c:pt>
                <c:pt idx="1232">
                  <c:v>41100.572916666664</c:v>
                </c:pt>
                <c:pt idx="1233">
                  <c:v>41100.583333333336</c:v>
                </c:pt>
                <c:pt idx="1234">
                  <c:v>41100.59375</c:v>
                </c:pt>
                <c:pt idx="1235">
                  <c:v>41100.604166666664</c:v>
                </c:pt>
                <c:pt idx="1236">
                  <c:v>41100.614583333336</c:v>
                </c:pt>
                <c:pt idx="1237">
                  <c:v>41100.625</c:v>
                </c:pt>
                <c:pt idx="1238">
                  <c:v>41100.635416666664</c:v>
                </c:pt>
                <c:pt idx="1239">
                  <c:v>41100.645833333336</c:v>
                </c:pt>
                <c:pt idx="1240">
                  <c:v>41100.65625</c:v>
                </c:pt>
                <c:pt idx="1241">
                  <c:v>41100.666666666664</c:v>
                </c:pt>
                <c:pt idx="1242">
                  <c:v>41100.677083333336</c:v>
                </c:pt>
                <c:pt idx="1243">
                  <c:v>41100.6875</c:v>
                </c:pt>
                <c:pt idx="1244">
                  <c:v>41100.697916666664</c:v>
                </c:pt>
                <c:pt idx="1245">
                  <c:v>41100.708333333336</c:v>
                </c:pt>
                <c:pt idx="1246">
                  <c:v>41100.71875</c:v>
                </c:pt>
                <c:pt idx="1247">
                  <c:v>41100.729166666664</c:v>
                </c:pt>
                <c:pt idx="1248">
                  <c:v>41100.739583333336</c:v>
                </c:pt>
                <c:pt idx="1249">
                  <c:v>41100.75</c:v>
                </c:pt>
                <c:pt idx="1250">
                  <c:v>41100.760416666664</c:v>
                </c:pt>
                <c:pt idx="1251">
                  <c:v>41100.770833333336</c:v>
                </c:pt>
                <c:pt idx="1252">
                  <c:v>41100.78125</c:v>
                </c:pt>
                <c:pt idx="1253">
                  <c:v>41100.791666666664</c:v>
                </c:pt>
                <c:pt idx="1254">
                  <c:v>41100.802083333336</c:v>
                </c:pt>
                <c:pt idx="1255">
                  <c:v>41100.8125</c:v>
                </c:pt>
                <c:pt idx="1256">
                  <c:v>41100.822916666664</c:v>
                </c:pt>
                <c:pt idx="1257">
                  <c:v>41100.833333333336</c:v>
                </c:pt>
                <c:pt idx="1258">
                  <c:v>41100.84375</c:v>
                </c:pt>
                <c:pt idx="1259">
                  <c:v>41100.854166666664</c:v>
                </c:pt>
                <c:pt idx="1260">
                  <c:v>41100.864583333336</c:v>
                </c:pt>
                <c:pt idx="1261">
                  <c:v>41100.875</c:v>
                </c:pt>
                <c:pt idx="1262">
                  <c:v>41100.885416666664</c:v>
                </c:pt>
                <c:pt idx="1263">
                  <c:v>41100.895833333336</c:v>
                </c:pt>
                <c:pt idx="1264">
                  <c:v>41100.90625</c:v>
                </c:pt>
                <c:pt idx="1265">
                  <c:v>41100.916666666664</c:v>
                </c:pt>
                <c:pt idx="1266">
                  <c:v>41100.927083333336</c:v>
                </c:pt>
                <c:pt idx="1267">
                  <c:v>41100.9375</c:v>
                </c:pt>
                <c:pt idx="1268">
                  <c:v>41100.947916666664</c:v>
                </c:pt>
                <c:pt idx="1269">
                  <c:v>41100.958333333336</c:v>
                </c:pt>
                <c:pt idx="1270">
                  <c:v>41100.96875</c:v>
                </c:pt>
                <c:pt idx="1271">
                  <c:v>41100.979166666664</c:v>
                </c:pt>
                <c:pt idx="1272">
                  <c:v>41100.989583333336</c:v>
                </c:pt>
                <c:pt idx="1273" formatCode="General">
                  <c:v>41101</c:v>
                </c:pt>
                <c:pt idx="1274">
                  <c:v>41101.010416666664</c:v>
                </c:pt>
                <c:pt idx="1275">
                  <c:v>41101.020833333336</c:v>
                </c:pt>
                <c:pt idx="1276">
                  <c:v>41101.03125</c:v>
                </c:pt>
                <c:pt idx="1277">
                  <c:v>41101.041666666664</c:v>
                </c:pt>
                <c:pt idx="1278">
                  <c:v>41101.052083333336</c:v>
                </c:pt>
                <c:pt idx="1279">
                  <c:v>41101.0625</c:v>
                </c:pt>
                <c:pt idx="1280">
                  <c:v>41101.072916666664</c:v>
                </c:pt>
                <c:pt idx="1281">
                  <c:v>41101.083333333336</c:v>
                </c:pt>
                <c:pt idx="1282">
                  <c:v>41101.09375</c:v>
                </c:pt>
                <c:pt idx="1283">
                  <c:v>41101.104166666664</c:v>
                </c:pt>
                <c:pt idx="1284">
                  <c:v>41101.114583333336</c:v>
                </c:pt>
                <c:pt idx="1285">
                  <c:v>41101.125</c:v>
                </c:pt>
                <c:pt idx="1286">
                  <c:v>41101.135416666664</c:v>
                </c:pt>
                <c:pt idx="1287">
                  <c:v>41101.145833333336</c:v>
                </c:pt>
                <c:pt idx="1288">
                  <c:v>41101.15625</c:v>
                </c:pt>
                <c:pt idx="1289">
                  <c:v>41101.166666666664</c:v>
                </c:pt>
                <c:pt idx="1290">
                  <c:v>41101.177083333336</c:v>
                </c:pt>
                <c:pt idx="1291">
                  <c:v>41101.1875</c:v>
                </c:pt>
                <c:pt idx="1292">
                  <c:v>41101.197916666664</c:v>
                </c:pt>
                <c:pt idx="1293">
                  <c:v>41101.208333333336</c:v>
                </c:pt>
                <c:pt idx="1294">
                  <c:v>41101.21875</c:v>
                </c:pt>
                <c:pt idx="1295">
                  <c:v>41101.229166666664</c:v>
                </c:pt>
                <c:pt idx="1296">
                  <c:v>41101.239583333336</c:v>
                </c:pt>
                <c:pt idx="1297">
                  <c:v>41101.25</c:v>
                </c:pt>
                <c:pt idx="1298">
                  <c:v>41101.260416666664</c:v>
                </c:pt>
                <c:pt idx="1299">
                  <c:v>41101.270833333336</c:v>
                </c:pt>
                <c:pt idx="1300">
                  <c:v>41101.28125</c:v>
                </c:pt>
                <c:pt idx="1301">
                  <c:v>41101.291666666664</c:v>
                </c:pt>
                <c:pt idx="1302">
                  <c:v>41101.302083333336</c:v>
                </c:pt>
                <c:pt idx="1303">
                  <c:v>41101.3125</c:v>
                </c:pt>
                <c:pt idx="1304">
                  <c:v>41101.322916666664</c:v>
                </c:pt>
                <c:pt idx="1305">
                  <c:v>41101.333333333336</c:v>
                </c:pt>
                <c:pt idx="1306">
                  <c:v>41101.34375</c:v>
                </c:pt>
                <c:pt idx="1307">
                  <c:v>41101.354166666664</c:v>
                </c:pt>
                <c:pt idx="1308">
                  <c:v>41101.364583333336</c:v>
                </c:pt>
                <c:pt idx="1309">
                  <c:v>41101.375</c:v>
                </c:pt>
                <c:pt idx="1310">
                  <c:v>41101.385416666664</c:v>
                </c:pt>
                <c:pt idx="1311">
                  <c:v>41101.395833333336</c:v>
                </c:pt>
                <c:pt idx="1312">
                  <c:v>41101.40625</c:v>
                </c:pt>
                <c:pt idx="1313">
                  <c:v>41101.416666666664</c:v>
                </c:pt>
                <c:pt idx="1314">
                  <c:v>41101.427083333336</c:v>
                </c:pt>
                <c:pt idx="1315">
                  <c:v>41101.4375</c:v>
                </c:pt>
                <c:pt idx="1316">
                  <c:v>41101.447916666664</c:v>
                </c:pt>
                <c:pt idx="1317">
                  <c:v>41101.458333333336</c:v>
                </c:pt>
                <c:pt idx="1318">
                  <c:v>41101.46875</c:v>
                </c:pt>
                <c:pt idx="1319">
                  <c:v>41101.479166666664</c:v>
                </c:pt>
                <c:pt idx="1320">
                  <c:v>41101.489583333336</c:v>
                </c:pt>
                <c:pt idx="1321">
                  <c:v>41101.5</c:v>
                </c:pt>
                <c:pt idx="1322">
                  <c:v>41101.510416666664</c:v>
                </c:pt>
                <c:pt idx="1323">
                  <c:v>41101.520833333336</c:v>
                </c:pt>
                <c:pt idx="1324">
                  <c:v>41101.53125</c:v>
                </c:pt>
                <c:pt idx="1325">
                  <c:v>41101.541666666664</c:v>
                </c:pt>
                <c:pt idx="1326">
                  <c:v>41101.552083333336</c:v>
                </c:pt>
                <c:pt idx="1327">
                  <c:v>41101.5625</c:v>
                </c:pt>
                <c:pt idx="1328">
                  <c:v>41101.572916666664</c:v>
                </c:pt>
                <c:pt idx="1329">
                  <c:v>41101.583333333336</c:v>
                </c:pt>
                <c:pt idx="1330">
                  <c:v>41101.59375</c:v>
                </c:pt>
                <c:pt idx="1331">
                  <c:v>41101.604166666664</c:v>
                </c:pt>
                <c:pt idx="1332">
                  <c:v>41101.614583333336</c:v>
                </c:pt>
                <c:pt idx="1333">
                  <c:v>41101.625</c:v>
                </c:pt>
                <c:pt idx="1334">
                  <c:v>41101.635416666664</c:v>
                </c:pt>
                <c:pt idx="1335">
                  <c:v>41101.645833333336</c:v>
                </c:pt>
                <c:pt idx="1336">
                  <c:v>41101.65625</c:v>
                </c:pt>
                <c:pt idx="1337">
                  <c:v>41101.666666666664</c:v>
                </c:pt>
                <c:pt idx="1338">
                  <c:v>41101.677083333336</c:v>
                </c:pt>
                <c:pt idx="1339">
                  <c:v>41101.6875</c:v>
                </c:pt>
                <c:pt idx="1340">
                  <c:v>41101.697916666664</c:v>
                </c:pt>
                <c:pt idx="1341">
                  <c:v>41101.708333333336</c:v>
                </c:pt>
                <c:pt idx="1342">
                  <c:v>41101.71875</c:v>
                </c:pt>
                <c:pt idx="1343">
                  <c:v>41101.729166666664</c:v>
                </c:pt>
                <c:pt idx="1344">
                  <c:v>41101.739583333336</c:v>
                </c:pt>
                <c:pt idx="1345">
                  <c:v>41101.75</c:v>
                </c:pt>
                <c:pt idx="1346">
                  <c:v>41101.760416666664</c:v>
                </c:pt>
                <c:pt idx="1347">
                  <c:v>41101.770833333336</c:v>
                </c:pt>
                <c:pt idx="1348">
                  <c:v>41101.78125</c:v>
                </c:pt>
                <c:pt idx="1349">
                  <c:v>41101.791666666664</c:v>
                </c:pt>
                <c:pt idx="1350">
                  <c:v>41101.802083333336</c:v>
                </c:pt>
                <c:pt idx="1351">
                  <c:v>41101.8125</c:v>
                </c:pt>
                <c:pt idx="1352">
                  <c:v>41101.822916666664</c:v>
                </c:pt>
                <c:pt idx="1353">
                  <c:v>41101.833333333336</c:v>
                </c:pt>
                <c:pt idx="1354">
                  <c:v>41101.84375</c:v>
                </c:pt>
                <c:pt idx="1355">
                  <c:v>41101.854166666664</c:v>
                </c:pt>
                <c:pt idx="1356">
                  <c:v>41101.864583333336</c:v>
                </c:pt>
                <c:pt idx="1357">
                  <c:v>41101.875</c:v>
                </c:pt>
                <c:pt idx="1358">
                  <c:v>41101.885416666664</c:v>
                </c:pt>
                <c:pt idx="1359">
                  <c:v>41101.895833333336</c:v>
                </c:pt>
                <c:pt idx="1360">
                  <c:v>41101.90625</c:v>
                </c:pt>
                <c:pt idx="1361">
                  <c:v>41101.916666666664</c:v>
                </c:pt>
                <c:pt idx="1362">
                  <c:v>41101.927083333336</c:v>
                </c:pt>
                <c:pt idx="1363">
                  <c:v>41101.9375</c:v>
                </c:pt>
                <c:pt idx="1364">
                  <c:v>41101.947916666664</c:v>
                </c:pt>
                <c:pt idx="1365">
                  <c:v>41101.958333333336</c:v>
                </c:pt>
                <c:pt idx="1366">
                  <c:v>41101.96875</c:v>
                </c:pt>
                <c:pt idx="1367">
                  <c:v>41101.979166666664</c:v>
                </c:pt>
                <c:pt idx="1368">
                  <c:v>41101.989583333336</c:v>
                </c:pt>
                <c:pt idx="1369" formatCode="General">
                  <c:v>41102</c:v>
                </c:pt>
                <c:pt idx="1370">
                  <c:v>41102.010416666664</c:v>
                </c:pt>
                <c:pt idx="1371">
                  <c:v>41102.020833333336</c:v>
                </c:pt>
                <c:pt idx="1372">
                  <c:v>41102.03125</c:v>
                </c:pt>
                <c:pt idx="1373">
                  <c:v>41102.041666666664</c:v>
                </c:pt>
                <c:pt idx="1374">
                  <c:v>41102.052083333336</c:v>
                </c:pt>
                <c:pt idx="1375">
                  <c:v>41102.0625</c:v>
                </c:pt>
                <c:pt idx="1376">
                  <c:v>41102.072916666664</c:v>
                </c:pt>
                <c:pt idx="1377">
                  <c:v>41102.083333333336</c:v>
                </c:pt>
                <c:pt idx="1378">
                  <c:v>41102.09375</c:v>
                </c:pt>
                <c:pt idx="1379">
                  <c:v>41102.104166666664</c:v>
                </c:pt>
                <c:pt idx="1380">
                  <c:v>41102.114583333336</c:v>
                </c:pt>
                <c:pt idx="1381">
                  <c:v>41102.125</c:v>
                </c:pt>
                <c:pt idx="1382">
                  <c:v>41102.135416666664</c:v>
                </c:pt>
                <c:pt idx="1383">
                  <c:v>41102.145833333336</c:v>
                </c:pt>
                <c:pt idx="1384">
                  <c:v>41102.15625</c:v>
                </c:pt>
                <c:pt idx="1385">
                  <c:v>41102.166666666664</c:v>
                </c:pt>
                <c:pt idx="1386">
                  <c:v>41102.177083333336</c:v>
                </c:pt>
                <c:pt idx="1387">
                  <c:v>41102.1875</c:v>
                </c:pt>
                <c:pt idx="1388">
                  <c:v>41102.197916666664</c:v>
                </c:pt>
                <c:pt idx="1389">
                  <c:v>41102.208333333336</c:v>
                </c:pt>
                <c:pt idx="1390">
                  <c:v>41102.21875</c:v>
                </c:pt>
                <c:pt idx="1391">
                  <c:v>41102.229166666664</c:v>
                </c:pt>
                <c:pt idx="1392">
                  <c:v>41102.239583333336</c:v>
                </c:pt>
                <c:pt idx="1393">
                  <c:v>41102.25</c:v>
                </c:pt>
                <c:pt idx="1394">
                  <c:v>41102.260416666664</c:v>
                </c:pt>
                <c:pt idx="1395">
                  <c:v>41102.270833333336</c:v>
                </c:pt>
                <c:pt idx="1396">
                  <c:v>41102.28125</c:v>
                </c:pt>
                <c:pt idx="1397">
                  <c:v>41102.291666666664</c:v>
                </c:pt>
                <c:pt idx="1398">
                  <c:v>41102.302083333336</c:v>
                </c:pt>
                <c:pt idx="1399">
                  <c:v>41102.3125</c:v>
                </c:pt>
                <c:pt idx="1400">
                  <c:v>41102.322916666664</c:v>
                </c:pt>
                <c:pt idx="1401">
                  <c:v>41102.333333333336</c:v>
                </c:pt>
                <c:pt idx="1402">
                  <c:v>41102.34375</c:v>
                </c:pt>
                <c:pt idx="1403">
                  <c:v>41102.354166666664</c:v>
                </c:pt>
                <c:pt idx="1404">
                  <c:v>41102.364583333336</c:v>
                </c:pt>
                <c:pt idx="1405">
                  <c:v>41102.375</c:v>
                </c:pt>
                <c:pt idx="1406">
                  <c:v>41102.385416666664</c:v>
                </c:pt>
                <c:pt idx="1407">
                  <c:v>41102.395833333336</c:v>
                </c:pt>
                <c:pt idx="1408">
                  <c:v>41102.40625</c:v>
                </c:pt>
                <c:pt idx="1409">
                  <c:v>41102.416666666664</c:v>
                </c:pt>
                <c:pt idx="1410">
                  <c:v>41102.427083333336</c:v>
                </c:pt>
                <c:pt idx="1411">
                  <c:v>41102.4375</c:v>
                </c:pt>
                <c:pt idx="1412">
                  <c:v>41102.447916666664</c:v>
                </c:pt>
                <c:pt idx="1413">
                  <c:v>41102.458333333336</c:v>
                </c:pt>
                <c:pt idx="1414">
                  <c:v>41102.46875</c:v>
                </c:pt>
                <c:pt idx="1415">
                  <c:v>41102.479166666664</c:v>
                </c:pt>
                <c:pt idx="1416">
                  <c:v>41102.489583333336</c:v>
                </c:pt>
                <c:pt idx="1417">
                  <c:v>41102.5</c:v>
                </c:pt>
                <c:pt idx="1418">
                  <c:v>41102.510416666664</c:v>
                </c:pt>
                <c:pt idx="1419">
                  <c:v>41102.520833333336</c:v>
                </c:pt>
                <c:pt idx="1420">
                  <c:v>41102.53125</c:v>
                </c:pt>
                <c:pt idx="1421">
                  <c:v>41102.541666666664</c:v>
                </c:pt>
                <c:pt idx="1422">
                  <c:v>41102.552083333336</c:v>
                </c:pt>
                <c:pt idx="1423">
                  <c:v>41102.5625</c:v>
                </c:pt>
                <c:pt idx="1424">
                  <c:v>41102.572916666664</c:v>
                </c:pt>
                <c:pt idx="1425">
                  <c:v>41102.583333333336</c:v>
                </c:pt>
                <c:pt idx="1426">
                  <c:v>41102.59375</c:v>
                </c:pt>
                <c:pt idx="1427">
                  <c:v>41102.604166666664</c:v>
                </c:pt>
                <c:pt idx="1428">
                  <c:v>41102.614583333336</c:v>
                </c:pt>
                <c:pt idx="1429">
                  <c:v>41102.625</c:v>
                </c:pt>
                <c:pt idx="1430">
                  <c:v>41102.635416666664</c:v>
                </c:pt>
                <c:pt idx="1431">
                  <c:v>41102.645833333336</c:v>
                </c:pt>
                <c:pt idx="1432">
                  <c:v>41102.65625</c:v>
                </c:pt>
                <c:pt idx="1433">
                  <c:v>41102.666666666664</c:v>
                </c:pt>
                <c:pt idx="1434">
                  <c:v>41102.677083333336</c:v>
                </c:pt>
                <c:pt idx="1435">
                  <c:v>41102.6875</c:v>
                </c:pt>
                <c:pt idx="1436">
                  <c:v>41102.697916666664</c:v>
                </c:pt>
                <c:pt idx="1437">
                  <c:v>41102.708333333336</c:v>
                </c:pt>
                <c:pt idx="1438">
                  <c:v>41102.71875</c:v>
                </c:pt>
                <c:pt idx="1439">
                  <c:v>41102.729166666664</c:v>
                </c:pt>
                <c:pt idx="1440">
                  <c:v>41102.739583333336</c:v>
                </c:pt>
                <c:pt idx="1441">
                  <c:v>41102.75</c:v>
                </c:pt>
                <c:pt idx="1442">
                  <c:v>41102.760416666664</c:v>
                </c:pt>
                <c:pt idx="1443">
                  <c:v>41102.770833333336</c:v>
                </c:pt>
                <c:pt idx="1444">
                  <c:v>41102.78125</c:v>
                </c:pt>
                <c:pt idx="1445">
                  <c:v>41102.791666666664</c:v>
                </c:pt>
                <c:pt idx="1446">
                  <c:v>41102.802083333336</c:v>
                </c:pt>
                <c:pt idx="1447">
                  <c:v>41102.8125</c:v>
                </c:pt>
                <c:pt idx="1448">
                  <c:v>41102.822916666664</c:v>
                </c:pt>
                <c:pt idx="1449">
                  <c:v>41102.833333333336</c:v>
                </c:pt>
                <c:pt idx="1450">
                  <c:v>41102.84375</c:v>
                </c:pt>
                <c:pt idx="1451">
                  <c:v>41102.854166666664</c:v>
                </c:pt>
                <c:pt idx="1452">
                  <c:v>41102.864583333336</c:v>
                </c:pt>
                <c:pt idx="1453">
                  <c:v>41102.875</c:v>
                </c:pt>
                <c:pt idx="1454">
                  <c:v>41102.885416666664</c:v>
                </c:pt>
                <c:pt idx="1455">
                  <c:v>41102.895833333336</c:v>
                </c:pt>
                <c:pt idx="1456">
                  <c:v>41102.90625</c:v>
                </c:pt>
                <c:pt idx="1457">
                  <c:v>41102.916666666664</c:v>
                </c:pt>
                <c:pt idx="1458">
                  <c:v>41102.927083333336</c:v>
                </c:pt>
                <c:pt idx="1459">
                  <c:v>41102.9375</c:v>
                </c:pt>
                <c:pt idx="1460">
                  <c:v>41102.947916666664</c:v>
                </c:pt>
                <c:pt idx="1461">
                  <c:v>41102.958333333336</c:v>
                </c:pt>
                <c:pt idx="1462">
                  <c:v>41102.96875</c:v>
                </c:pt>
                <c:pt idx="1463">
                  <c:v>41102.979166666664</c:v>
                </c:pt>
                <c:pt idx="1464">
                  <c:v>41102.989583333336</c:v>
                </c:pt>
                <c:pt idx="1465" formatCode="General">
                  <c:v>41103</c:v>
                </c:pt>
                <c:pt idx="1466">
                  <c:v>41103.010416666664</c:v>
                </c:pt>
                <c:pt idx="1467">
                  <c:v>41103.020833333336</c:v>
                </c:pt>
                <c:pt idx="1468">
                  <c:v>41103.03125</c:v>
                </c:pt>
                <c:pt idx="1469">
                  <c:v>41103.041666666664</c:v>
                </c:pt>
                <c:pt idx="1470">
                  <c:v>41103.052083333336</c:v>
                </c:pt>
                <c:pt idx="1471">
                  <c:v>41103.0625</c:v>
                </c:pt>
                <c:pt idx="1472">
                  <c:v>41103.072916666664</c:v>
                </c:pt>
                <c:pt idx="1473">
                  <c:v>41103.083333333336</c:v>
                </c:pt>
                <c:pt idx="1474">
                  <c:v>41103.09375</c:v>
                </c:pt>
                <c:pt idx="1475">
                  <c:v>41103.104166666664</c:v>
                </c:pt>
                <c:pt idx="1476">
                  <c:v>41103.114583333336</c:v>
                </c:pt>
                <c:pt idx="1477">
                  <c:v>41103.125</c:v>
                </c:pt>
                <c:pt idx="1478">
                  <c:v>41103.135416666664</c:v>
                </c:pt>
                <c:pt idx="1479">
                  <c:v>41103.145833333336</c:v>
                </c:pt>
                <c:pt idx="1480">
                  <c:v>41103.15625</c:v>
                </c:pt>
                <c:pt idx="1481">
                  <c:v>41103.166666666664</c:v>
                </c:pt>
                <c:pt idx="1482">
                  <c:v>41103.177083333336</c:v>
                </c:pt>
                <c:pt idx="1483">
                  <c:v>41103.1875</c:v>
                </c:pt>
                <c:pt idx="1484">
                  <c:v>41103.197916666664</c:v>
                </c:pt>
                <c:pt idx="1485">
                  <c:v>41103.208333333336</c:v>
                </c:pt>
                <c:pt idx="1486">
                  <c:v>41103.21875</c:v>
                </c:pt>
                <c:pt idx="1487">
                  <c:v>41103.229166666664</c:v>
                </c:pt>
                <c:pt idx="1488">
                  <c:v>41103.239583333336</c:v>
                </c:pt>
                <c:pt idx="1489">
                  <c:v>41103.25</c:v>
                </c:pt>
                <c:pt idx="1490">
                  <c:v>41103.260416666664</c:v>
                </c:pt>
                <c:pt idx="1491">
                  <c:v>41103.270833333336</c:v>
                </c:pt>
                <c:pt idx="1492">
                  <c:v>41103.28125</c:v>
                </c:pt>
                <c:pt idx="1493">
                  <c:v>41103.291666666664</c:v>
                </c:pt>
                <c:pt idx="1494">
                  <c:v>41103.302083333336</c:v>
                </c:pt>
                <c:pt idx="1495">
                  <c:v>41103.3125</c:v>
                </c:pt>
                <c:pt idx="1496">
                  <c:v>41103.322916666664</c:v>
                </c:pt>
                <c:pt idx="1497">
                  <c:v>41103.333333333336</c:v>
                </c:pt>
                <c:pt idx="1498">
                  <c:v>41103.34375</c:v>
                </c:pt>
                <c:pt idx="1499">
                  <c:v>41103.354166666664</c:v>
                </c:pt>
                <c:pt idx="1500">
                  <c:v>41103.364583333336</c:v>
                </c:pt>
                <c:pt idx="1501">
                  <c:v>41103.375</c:v>
                </c:pt>
                <c:pt idx="1502">
                  <c:v>41103.385416666664</c:v>
                </c:pt>
                <c:pt idx="1503">
                  <c:v>41103.395833333336</c:v>
                </c:pt>
                <c:pt idx="1504">
                  <c:v>41103.40625</c:v>
                </c:pt>
                <c:pt idx="1505">
                  <c:v>41103.416666666664</c:v>
                </c:pt>
                <c:pt idx="1506">
                  <c:v>41103.427083333336</c:v>
                </c:pt>
                <c:pt idx="1507">
                  <c:v>41103.4375</c:v>
                </c:pt>
                <c:pt idx="1508">
                  <c:v>41103.447916666664</c:v>
                </c:pt>
                <c:pt idx="1509">
                  <c:v>41103.458333333336</c:v>
                </c:pt>
                <c:pt idx="1510">
                  <c:v>41103.46875</c:v>
                </c:pt>
                <c:pt idx="1511">
                  <c:v>41103.479166666664</c:v>
                </c:pt>
                <c:pt idx="1512">
                  <c:v>41103.489583333336</c:v>
                </c:pt>
                <c:pt idx="1513">
                  <c:v>41103.5</c:v>
                </c:pt>
                <c:pt idx="1514">
                  <c:v>41103.510416666664</c:v>
                </c:pt>
                <c:pt idx="1515">
                  <c:v>41103.520833333336</c:v>
                </c:pt>
                <c:pt idx="1516">
                  <c:v>41103.53125</c:v>
                </c:pt>
                <c:pt idx="1517">
                  <c:v>41103.541666666664</c:v>
                </c:pt>
                <c:pt idx="1518">
                  <c:v>41103.552083333336</c:v>
                </c:pt>
                <c:pt idx="1519">
                  <c:v>41103.5625</c:v>
                </c:pt>
                <c:pt idx="1520">
                  <c:v>41103.572916666664</c:v>
                </c:pt>
                <c:pt idx="1521">
                  <c:v>41103.583333333336</c:v>
                </c:pt>
                <c:pt idx="1522">
                  <c:v>41103.59375</c:v>
                </c:pt>
                <c:pt idx="1523">
                  <c:v>41103.604166666664</c:v>
                </c:pt>
                <c:pt idx="1524">
                  <c:v>41103.614583333336</c:v>
                </c:pt>
                <c:pt idx="1525">
                  <c:v>41103.625</c:v>
                </c:pt>
                <c:pt idx="1526">
                  <c:v>41103.635416666664</c:v>
                </c:pt>
                <c:pt idx="1527">
                  <c:v>41103.645833333336</c:v>
                </c:pt>
                <c:pt idx="1528">
                  <c:v>41103.65625</c:v>
                </c:pt>
                <c:pt idx="1529">
                  <c:v>41103.666666666664</c:v>
                </c:pt>
                <c:pt idx="1530">
                  <c:v>41103.677083333336</c:v>
                </c:pt>
                <c:pt idx="1531">
                  <c:v>41103.6875</c:v>
                </c:pt>
                <c:pt idx="1532">
                  <c:v>41103.697916666664</c:v>
                </c:pt>
                <c:pt idx="1533">
                  <c:v>41103.708333333336</c:v>
                </c:pt>
                <c:pt idx="1534">
                  <c:v>41103.71875</c:v>
                </c:pt>
                <c:pt idx="1535">
                  <c:v>41103.729166666664</c:v>
                </c:pt>
                <c:pt idx="1536">
                  <c:v>41103.739583333336</c:v>
                </c:pt>
                <c:pt idx="1537">
                  <c:v>41103.75</c:v>
                </c:pt>
                <c:pt idx="1538">
                  <c:v>41103.760416666664</c:v>
                </c:pt>
                <c:pt idx="1539">
                  <c:v>41103.770833333336</c:v>
                </c:pt>
                <c:pt idx="1540">
                  <c:v>41103.78125</c:v>
                </c:pt>
                <c:pt idx="1541">
                  <c:v>41103.791666666664</c:v>
                </c:pt>
                <c:pt idx="1542">
                  <c:v>41103.802083333336</c:v>
                </c:pt>
                <c:pt idx="1543">
                  <c:v>41103.8125</c:v>
                </c:pt>
                <c:pt idx="1544">
                  <c:v>41103.822916666664</c:v>
                </c:pt>
                <c:pt idx="1545">
                  <c:v>41103.833333333336</c:v>
                </c:pt>
                <c:pt idx="1546">
                  <c:v>41103.84375</c:v>
                </c:pt>
                <c:pt idx="1547">
                  <c:v>41103.854166666664</c:v>
                </c:pt>
                <c:pt idx="1548">
                  <c:v>41103.864583333336</c:v>
                </c:pt>
                <c:pt idx="1549">
                  <c:v>41103.875</c:v>
                </c:pt>
                <c:pt idx="1550">
                  <c:v>41103.885416666664</c:v>
                </c:pt>
                <c:pt idx="1551">
                  <c:v>41103.895833333336</c:v>
                </c:pt>
                <c:pt idx="1552">
                  <c:v>41103.90625</c:v>
                </c:pt>
                <c:pt idx="1553">
                  <c:v>41103.916666666664</c:v>
                </c:pt>
                <c:pt idx="1554">
                  <c:v>41103.927083333336</c:v>
                </c:pt>
                <c:pt idx="1555">
                  <c:v>41103.9375</c:v>
                </c:pt>
                <c:pt idx="1556">
                  <c:v>41103.947916666664</c:v>
                </c:pt>
                <c:pt idx="1557">
                  <c:v>41103.958333333336</c:v>
                </c:pt>
                <c:pt idx="1558">
                  <c:v>41103.96875</c:v>
                </c:pt>
                <c:pt idx="1559">
                  <c:v>41103.979166666664</c:v>
                </c:pt>
                <c:pt idx="1560">
                  <c:v>41103.989583333336</c:v>
                </c:pt>
                <c:pt idx="1561" formatCode="General">
                  <c:v>41104</c:v>
                </c:pt>
                <c:pt idx="1562">
                  <c:v>41104.010416666664</c:v>
                </c:pt>
                <c:pt idx="1563">
                  <c:v>41104.020833333336</c:v>
                </c:pt>
                <c:pt idx="1564">
                  <c:v>41104.03125</c:v>
                </c:pt>
                <c:pt idx="1565">
                  <c:v>41104.041666666664</c:v>
                </c:pt>
                <c:pt idx="1566">
                  <c:v>41104.052083333336</c:v>
                </c:pt>
                <c:pt idx="1567">
                  <c:v>41104.0625</c:v>
                </c:pt>
                <c:pt idx="1568">
                  <c:v>41104.072916666664</c:v>
                </c:pt>
                <c:pt idx="1569">
                  <c:v>41104.083333333336</c:v>
                </c:pt>
                <c:pt idx="1570">
                  <c:v>41104.09375</c:v>
                </c:pt>
                <c:pt idx="1571">
                  <c:v>41104.104166666664</c:v>
                </c:pt>
                <c:pt idx="1572">
                  <c:v>41104.114583333336</c:v>
                </c:pt>
                <c:pt idx="1573">
                  <c:v>41104.125</c:v>
                </c:pt>
                <c:pt idx="1574">
                  <c:v>41104.135416666664</c:v>
                </c:pt>
                <c:pt idx="1575">
                  <c:v>41104.145833333336</c:v>
                </c:pt>
                <c:pt idx="1576">
                  <c:v>41104.15625</c:v>
                </c:pt>
                <c:pt idx="1577">
                  <c:v>41104.166666666664</c:v>
                </c:pt>
                <c:pt idx="1578">
                  <c:v>41104.177083333336</c:v>
                </c:pt>
                <c:pt idx="1579">
                  <c:v>41104.1875</c:v>
                </c:pt>
                <c:pt idx="1580">
                  <c:v>41104.197916666664</c:v>
                </c:pt>
                <c:pt idx="1581">
                  <c:v>41104.208333333336</c:v>
                </c:pt>
                <c:pt idx="1582">
                  <c:v>41104.21875</c:v>
                </c:pt>
                <c:pt idx="1583">
                  <c:v>41104.229166666664</c:v>
                </c:pt>
                <c:pt idx="1584">
                  <c:v>41104.239583333336</c:v>
                </c:pt>
                <c:pt idx="1585">
                  <c:v>41104.25</c:v>
                </c:pt>
                <c:pt idx="1586">
                  <c:v>41104.260416666664</c:v>
                </c:pt>
                <c:pt idx="1587">
                  <c:v>41104.270833333336</c:v>
                </c:pt>
                <c:pt idx="1588">
                  <c:v>41104.28125</c:v>
                </c:pt>
                <c:pt idx="1589">
                  <c:v>41104.291666666664</c:v>
                </c:pt>
                <c:pt idx="1590">
                  <c:v>41104.302083333336</c:v>
                </c:pt>
                <c:pt idx="1591">
                  <c:v>41104.3125</c:v>
                </c:pt>
                <c:pt idx="1592">
                  <c:v>41104.322916666664</c:v>
                </c:pt>
                <c:pt idx="1593">
                  <c:v>41104.333333333336</c:v>
                </c:pt>
                <c:pt idx="1594">
                  <c:v>41104.34375</c:v>
                </c:pt>
                <c:pt idx="1595">
                  <c:v>41104.354166666664</c:v>
                </c:pt>
                <c:pt idx="1596">
                  <c:v>41104.364583333336</c:v>
                </c:pt>
                <c:pt idx="1597">
                  <c:v>41104.375</c:v>
                </c:pt>
                <c:pt idx="1598">
                  <c:v>41104.385416666664</c:v>
                </c:pt>
                <c:pt idx="1599">
                  <c:v>41104.395833333336</c:v>
                </c:pt>
                <c:pt idx="1600">
                  <c:v>41104.40625</c:v>
                </c:pt>
                <c:pt idx="1601">
                  <c:v>41104.416666666664</c:v>
                </c:pt>
                <c:pt idx="1602">
                  <c:v>41104.427083333336</c:v>
                </c:pt>
                <c:pt idx="1603">
                  <c:v>41104.4375</c:v>
                </c:pt>
                <c:pt idx="1604">
                  <c:v>41104.447916666664</c:v>
                </c:pt>
                <c:pt idx="1605">
                  <c:v>41104.458333333336</c:v>
                </c:pt>
                <c:pt idx="1606">
                  <c:v>41104.46875</c:v>
                </c:pt>
                <c:pt idx="1607">
                  <c:v>41104.479166666664</c:v>
                </c:pt>
                <c:pt idx="1608">
                  <c:v>41104.489583333336</c:v>
                </c:pt>
                <c:pt idx="1609">
                  <c:v>41104.5</c:v>
                </c:pt>
                <c:pt idx="1610">
                  <c:v>41104.510416666664</c:v>
                </c:pt>
                <c:pt idx="1611">
                  <c:v>41104.520833333336</c:v>
                </c:pt>
                <c:pt idx="1612">
                  <c:v>41104.53125</c:v>
                </c:pt>
                <c:pt idx="1613">
                  <c:v>41104.541666666664</c:v>
                </c:pt>
                <c:pt idx="1614">
                  <c:v>41104.552083333336</c:v>
                </c:pt>
                <c:pt idx="1615">
                  <c:v>41104.5625</c:v>
                </c:pt>
                <c:pt idx="1616">
                  <c:v>41104.572916666664</c:v>
                </c:pt>
                <c:pt idx="1617">
                  <c:v>41104.583333333336</c:v>
                </c:pt>
                <c:pt idx="1618">
                  <c:v>41104.59375</c:v>
                </c:pt>
                <c:pt idx="1619">
                  <c:v>41104.604166666664</c:v>
                </c:pt>
                <c:pt idx="1620">
                  <c:v>41104.614583333336</c:v>
                </c:pt>
                <c:pt idx="1621">
                  <c:v>41104.625</c:v>
                </c:pt>
                <c:pt idx="1622">
                  <c:v>41104.635416666664</c:v>
                </c:pt>
                <c:pt idx="1623">
                  <c:v>41104.645833333336</c:v>
                </c:pt>
                <c:pt idx="1624">
                  <c:v>41104.65625</c:v>
                </c:pt>
                <c:pt idx="1625">
                  <c:v>41104.666666666664</c:v>
                </c:pt>
                <c:pt idx="1626">
                  <c:v>41104.677083333336</c:v>
                </c:pt>
                <c:pt idx="1627">
                  <c:v>41104.6875</c:v>
                </c:pt>
                <c:pt idx="1628">
                  <c:v>41104.697916666664</c:v>
                </c:pt>
                <c:pt idx="1629">
                  <c:v>41104.708333333336</c:v>
                </c:pt>
                <c:pt idx="1630">
                  <c:v>41104.71875</c:v>
                </c:pt>
                <c:pt idx="1631">
                  <c:v>41104.729166666664</c:v>
                </c:pt>
                <c:pt idx="1632">
                  <c:v>41104.739583333336</c:v>
                </c:pt>
                <c:pt idx="1633">
                  <c:v>41104.75</c:v>
                </c:pt>
                <c:pt idx="1634">
                  <c:v>41104.760416666664</c:v>
                </c:pt>
                <c:pt idx="1635">
                  <c:v>41104.770833333336</c:v>
                </c:pt>
                <c:pt idx="1636">
                  <c:v>41104.78125</c:v>
                </c:pt>
                <c:pt idx="1637">
                  <c:v>41104.791666666664</c:v>
                </c:pt>
                <c:pt idx="1638">
                  <c:v>41104.802083333336</c:v>
                </c:pt>
                <c:pt idx="1639">
                  <c:v>41104.8125</c:v>
                </c:pt>
                <c:pt idx="1640">
                  <c:v>41104.822916666664</c:v>
                </c:pt>
                <c:pt idx="1641">
                  <c:v>41104.833333333336</c:v>
                </c:pt>
                <c:pt idx="1642">
                  <c:v>41104.84375</c:v>
                </c:pt>
                <c:pt idx="1643">
                  <c:v>41104.854166666664</c:v>
                </c:pt>
                <c:pt idx="1644">
                  <c:v>41104.864583333336</c:v>
                </c:pt>
                <c:pt idx="1645">
                  <c:v>41104.875</c:v>
                </c:pt>
                <c:pt idx="1646">
                  <c:v>41104.885416666664</c:v>
                </c:pt>
                <c:pt idx="1647">
                  <c:v>41104.895833333336</c:v>
                </c:pt>
                <c:pt idx="1648">
                  <c:v>41104.90625</c:v>
                </c:pt>
                <c:pt idx="1649">
                  <c:v>41104.916666666664</c:v>
                </c:pt>
                <c:pt idx="1650">
                  <c:v>41104.927083333336</c:v>
                </c:pt>
                <c:pt idx="1651">
                  <c:v>41104.9375</c:v>
                </c:pt>
                <c:pt idx="1652">
                  <c:v>41104.947916666664</c:v>
                </c:pt>
                <c:pt idx="1653">
                  <c:v>41104.958333333336</c:v>
                </c:pt>
                <c:pt idx="1654">
                  <c:v>41104.96875</c:v>
                </c:pt>
                <c:pt idx="1655">
                  <c:v>41104.979166666664</c:v>
                </c:pt>
                <c:pt idx="1656">
                  <c:v>41104.989583333336</c:v>
                </c:pt>
                <c:pt idx="1657" formatCode="General">
                  <c:v>41105</c:v>
                </c:pt>
                <c:pt idx="1658">
                  <c:v>41105.010416666664</c:v>
                </c:pt>
                <c:pt idx="1659">
                  <c:v>41105.020833333336</c:v>
                </c:pt>
                <c:pt idx="1660">
                  <c:v>41105.03125</c:v>
                </c:pt>
                <c:pt idx="1661">
                  <c:v>41105.041666666664</c:v>
                </c:pt>
                <c:pt idx="1662">
                  <c:v>41105.052083333336</c:v>
                </c:pt>
                <c:pt idx="1663">
                  <c:v>41105.0625</c:v>
                </c:pt>
                <c:pt idx="1664">
                  <c:v>41105.072916666664</c:v>
                </c:pt>
                <c:pt idx="1665">
                  <c:v>41105.083333333336</c:v>
                </c:pt>
                <c:pt idx="1666">
                  <c:v>41105.09375</c:v>
                </c:pt>
                <c:pt idx="1667">
                  <c:v>41105.104166666664</c:v>
                </c:pt>
                <c:pt idx="1668">
                  <c:v>41105.114583333336</c:v>
                </c:pt>
                <c:pt idx="1669">
                  <c:v>41105.125</c:v>
                </c:pt>
                <c:pt idx="1670">
                  <c:v>41105.135416666664</c:v>
                </c:pt>
                <c:pt idx="1671">
                  <c:v>41105.145833333336</c:v>
                </c:pt>
                <c:pt idx="1672">
                  <c:v>41105.15625</c:v>
                </c:pt>
                <c:pt idx="1673">
                  <c:v>41105.166666666664</c:v>
                </c:pt>
                <c:pt idx="1674">
                  <c:v>41105.177083333336</c:v>
                </c:pt>
                <c:pt idx="1675">
                  <c:v>41105.1875</c:v>
                </c:pt>
                <c:pt idx="1676">
                  <c:v>41105.197916666664</c:v>
                </c:pt>
                <c:pt idx="1677">
                  <c:v>41105.208333333336</c:v>
                </c:pt>
                <c:pt idx="1678">
                  <c:v>41105.21875</c:v>
                </c:pt>
                <c:pt idx="1679">
                  <c:v>41105.229166666664</c:v>
                </c:pt>
                <c:pt idx="1680">
                  <c:v>41105.239583333336</c:v>
                </c:pt>
                <c:pt idx="1681">
                  <c:v>41105.25</c:v>
                </c:pt>
                <c:pt idx="1682">
                  <c:v>41105.260416666664</c:v>
                </c:pt>
                <c:pt idx="1683">
                  <c:v>41105.270833333336</c:v>
                </c:pt>
                <c:pt idx="1684">
                  <c:v>41105.28125</c:v>
                </c:pt>
                <c:pt idx="1685">
                  <c:v>41105.291666666664</c:v>
                </c:pt>
                <c:pt idx="1686">
                  <c:v>41105.302083333336</c:v>
                </c:pt>
                <c:pt idx="1687">
                  <c:v>41105.3125</c:v>
                </c:pt>
                <c:pt idx="1688">
                  <c:v>41105.322916666664</c:v>
                </c:pt>
                <c:pt idx="1689">
                  <c:v>41105.333333333336</c:v>
                </c:pt>
                <c:pt idx="1690">
                  <c:v>41105.34375</c:v>
                </c:pt>
                <c:pt idx="1691">
                  <c:v>41105.354166666664</c:v>
                </c:pt>
                <c:pt idx="1692">
                  <c:v>41105.364583333336</c:v>
                </c:pt>
                <c:pt idx="1693">
                  <c:v>41105.375</c:v>
                </c:pt>
                <c:pt idx="1694">
                  <c:v>41105.385416666664</c:v>
                </c:pt>
                <c:pt idx="1695">
                  <c:v>41105.395833333336</c:v>
                </c:pt>
                <c:pt idx="1696">
                  <c:v>41105.40625</c:v>
                </c:pt>
                <c:pt idx="1697">
                  <c:v>41105.416666666664</c:v>
                </c:pt>
                <c:pt idx="1698">
                  <c:v>41105.427083333336</c:v>
                </c:pt>
                <c:pt idx="1699">
                  <c:v>41105.4375</c:v>
                </c:pt>
                <c:pt idx="1700">
                  <c:v>41105.447916666664</c:v>
                </c:pt>
                <c:pt idx="1701">
                  <c:v>41105.458333333336</c:v>
                </c:pt>
                <c:pt idx="1702">
                  <c:v>41105.46875</c:v>
                </c:pt>
                <c:pt idx="1703">
                  <c:v>41105.479166666664</c:v>
                </c:pt>
                <c:pt idx="1704">
                  <c:v>41105.489583333336</c:v>
                </c:pt>
                <c:pt idx="1705">
                  <c:v>41105.5</c:v>
                </c:pt>
                <c:pt idx="1706">
                  <c:v>41105.510416666664</c:v>
                </c:pt>
                <c:pt idx="1707">
                  <c:v>41105.520833333336</c:v>
                </c:pt>
                <c:pt idx="1708">
                  <c:v>41105.53125</c:v>
                </c:pt>
                <c:pt idx="1709">
                  <c:v>41105.541666666664</c:v>
                </c:pt>
                <c:pt idx="1710">
                  <c:v>41105.552083333336</c:v>
                </c:pt>
                <c:pt idx="1711">
                  <c:v>41105.5625</c:v>
                </c:pt>
                <c:pt idx="1712">
                  <c:v>41105.572916666664</c:v>
                </c:pt>
                <c:pt idx="1713">
                  <c:v>41105.583333333336</c:v>
                </c:pt>
                <c:pt idx="1714">
                  <c:v>41105.59375</c:v>
                </c:pt>
                <c:pt idx="1715">
                  <c:v>41105.604166666664</c:v>
                </c:pt>
                <c:pt idx="1716">
                  <c:v>41105.614583333336</c:v>
                </c:pt>
                <c:pt idx="1717">
                  <c:v>41105.625</c:v>
                </c:pt>
                <c:pt idx="1718">
                  <c:v>41105.635416666664</c:v>
                </c:pt>
                <c:pt idx="1719">
                  <c:v>41105.645833333336</c:v>
                </c:pt>
                <c:pt idx="1720">
                  <c:v>41105.65625</c:v>
                </c:pt>
                <c:pt idx="1721">
                  <c:v>41105.666666666664</c:v>
                </c:pt>
                <c:pt idx="1722">
                  <c:v>41105.677083333336</c:v>
                </c:pt>
                <c:pt idx="1723">
                  <c:v>41105.6875</c:v>
                </c:pt>
                <c:pt idx="1724">
                  <c:v>41105.697916666664</c:v>
                </c:pt>
                <c:pt idx="1725">
                  <c:v>41105.708333333336</c:v>
                </c:pt>
                <c:pt idx="1726">
                  <c:v>41105.71875</c:v>
                </c:pt>
                <c:pt idx="1727">
                  <c:v>41105.729166666664</c:v>
                </c:pt>
                <c:pt idx="1728">
                  <c:v>41105.739583333336</c:v>
                </c:pt>
                <c:pt idx="1729">
                  <c:v>41105.75</c:v>
                </c:pt>
                <c:pt idx="1730">
                  <c:v>41105.760416666664</c:v>
                </c:pt>
                <c:pt idx="1731">
                  <c:v>41105.770833333336</c:v>
                </c:pt>
                <c:pt idx="1732">
                  <c:v>41105.78125</c:v>
                </c:pt>
                <c:pt idx="1733">
                  <c:v>41105.791666666664</c:v>
                </c:pt>
                <c:pt idx="1734">
                  <c:v>41105.802083333336</c:v>
                </c:pt>
                <c:pt idx="1735">
                  <c:v>41105.8125</c:v>
                </c:pt>
                <c:pt idx="1736">
                  <c:v>41105.822916666664</c:v>
                </c:pt>
                <c:pt idx="1737">
                  <c:v>41105.833333333336</c:v>
                </c:pt>
                <c:pt idx="1738">
                  <c:v>41105.84375</c:v>
                </c:pt>
                <c:pt idx="1739">
                  <c:v>41105.854166666664</c:v>
                </c:pt>
                <c:pt idx="1740">
                  <c:v>41105.864583333336</c:v>
                </c:pt>
                <c:pt idx="1741">
                  <c:v>41105.875</c:v>
                </c:pt>
                <c:pt idx="1742">
                  <c:v>41105.885416666664</c:v>
                </c:pt>
                <c:pt idx="1743">
                  <c:v>41105.895833333336</c:v>
                </c:pt>
                <c:pt idx="1744">
                  <c:v>41105.90625</c:v>
                </c:pt>
                <c:pt idx="1745">
                  <c:v>41105.916666666664</c:v>
                </c:pt>
                <c:pt idx="1746">
                  <c:v>41105.927083333336</c:v>
                </c:pt>
                <c:pt idx="1747">
                  <c:v>41105.9375</c:v>
                </c:pt>
                <c:pt idx="1748">
                  <c:v>41105.947916666664</c:v>
                </c:pt>
                <c:pt idx="1749">
                  <c:v>41105.958333333336</c:v>
                </c:pt>
                <c:pt idx="1750">
                  <c:v>41105.96875</c:v>
                </c:pt>
                <c:pt idx="1751">
                  <c:v>41105.979166666664</c:v>
                </c:pt>
                <c:pt idx="1752">
                  <c:v>41105.989583333336</c:v>
                </c:pt>
                <c:pt idx="1753" formatCode="General">
                  <c:v>41106</c:v>
                </c:pt>
                <c:pt idx="1754">
                  <c:v>41106.010416666664</c:v>
                </c:pt>
                <c:pt idx="1755">
                  <c:v>41106.020833333336</c:v>
                </c:pt>
                <c:pt idx="1756">
                  <c:v>41106.03125</c:v>
                </c:pt>
                <c:pt idx="1757">
                  <c:v>41106.041666666664</c:v>
                </c:pt>
                <c:pt idx="1758">
                  <c:v>41106.052083333336</c:v>
                </c:pt>
                <c:pt idx="1759">
                  <c:v>41106.0625</c:v>
                </c:pt>
                <c:pt idx="1760">
                  <c:v>41106.072916666664</c:v>
                </c:pt>
                <c:pt idx="1761">
                  <c:v>41106.083333333336</c:v>
                </c:pt>
                <c:pt idx="1762">
                  <c:v>41106.09375</c:v>
                </c:pt>
                <c:pt idx="1763">
                  <c:v>41106.104166666664</c:v>
                </c:pt>
                <c:pt idx="1764">
                  <c:v>41106.114583333336</c:v>
                </c:pt>
                <c:pt idx="1765">
                  <c:v>41106.125</c:v>
                </c:pt>
                <c:pt idx="1766">
                  <c:v>41106.135416666664</c:v>
                </c:pt>
                <c:pt idx="1767">
                  <c:v>41106.145833333336</c:v>
                </c:pt>
                <c:pt idx="1768">
                  <c:v>41106.15625</c:v>
                </c:pt>
                <c:pt idx="1769">
                  <c:v>41106.166666666664</c:v>
                </c:pt>
                <c:pt idx="1770">
                  <c:v>41106.177083333336</c:v>
                </c:pt>
                <c:pt idx="1771">
                  <c:v>41106.1875</c:v>
                </c:pt>
                <c:pt idx="1772">
                  <c:v>41106.197916666664</c:v>
                </c:pt>
                <c:pt idx="1773">
                  <c:v>41106.208333333336</c:v>
                </c:pt>
                <c:pt idx="1774">
                  <c:v>41106.21875</c:v>
                </c:pt>
                <c:pt idx="1775">
                  <c:v>41106.229166666664</c:v>
                </c:pt>
                <c:pt idx="1776">
                  <c:v>41106.239583333336</c:v>
                </c:pt>
                <c:pt idx="1777">
                  <c:v>41106.25</c:v>
                </c:pt>
                <c:pt idx="1778">
                  <c:v>41106.260416666664</c:v>
                </c:pt>
                <c:pt idx="1779">
                  <c:v>41106.270833333336</c:v>
                </c:pt>
                <c:pt idx="1780">
                  <c:v>41106.28125</c:v>
                </c:pt>
                <c:pt idx="1781">
                  <c:v>41106.291666666664</c:v>
                </c:pt>
                <c:pt idx="1782">
                  <c:v>41106.302083333336</c:v>
                </c:pt>
                <c:pt idx="1783">
                  <c:v>41106.3125</c:v>
                </c:pt>
                <c:pt idx="1784">
                  <c:v>41106.322916666664</c:v>
                </c:pt>
                <c:pt idx="1785">
                  <c:v>41106.333333333336</c:v>
                </c:pt>
                <c:pt idx="1786">
                  <c:v>41106.34375</c:v>
                </c:pt>
                <c:pt idx="1787">
                  <c:v>41106.354166666664</c:v>
                </c:pt>
                <c:pt idx="1788">
                  <c:v>41106.364583333336</c:v>
                </c:pt>
                <c:pt idx="1789">
                  <c:v>41106.375</c:v>
                </c:pt>
                <c:pt idx="1790">
                  <c:v>41106.385416666664</c:v>
                </c:pt>
                <c:pt idx="1791">
                  <c:v>41106.395833333336</c:v>
                </c:pt>
                <c:pt idx="1792">
                  <c:v>41106.40625</c:v>
                </c:pt>
                <c:pt idx="1793">
                  <c:v>41106.416666666664</c:v>
                </c:pt>
                <c:pt idx="1794">
                  <c:v>41106.427083333336</c:v>
                </c:pt>
                <c:pt idx="1795">
                  <c:v>41106.4375</c:v>
                </c:pt>
                <c:pt idx="1796">
                  <c:v>41106.447916666664</c:v>
                </c:pt>
                <c:pt idx="1797">
                  <c:v>41106.458333333336</c:v>
                </c:pt>
                <c:pt idx="1798">
                  <c:v>41106.46875</c:v>
                </c:pt>
                <c:pt idx="1799">
                  <c:v>41106.479166666664</c:v>
                </c:pt>
                <c:pt idx="1800">
                  <c:v>41106.489583333336</c:v>
                </c:pt>
                <c:pt idx="1801">
                  <c:v>41106.5</c:v>
                </c:pt>
                <c:pt idx="1802">
                  <c:v>41106.510416666664</c:v>
                </c:pt>
                <c:pt idx="1803">
                  <c:v>41106.520833333336</c:v>
                </c:pt>
                <c:pt idx="1804">
                  <c:v>41106.53125</c:v>
                </c:pt>
                <c:pt idx="1805">
                  <c:v>41106.541666666664</c:v>
                </c:pt>
                <c:pt idx="1806">
                  <c:v>41106.552083333336</c:v>
                </c:pt>
                <c:pt idx="1807">
                  <c:v>41106.5625</c:v>
                </c:pt>
                <c:pt idx="1808">
                  <c:v>41106.572916666664</c:v>
                </c:pt>
                <c:pt idx="1809">
                  <c:v>41106.583333333336</c:v>
                </c:pt>
                <c:pt idx="1810">
                  <c:v>41106.59375</c:v>
                </c:pt>
                <c:pt idx="1811">
                  <c:v>41106.604166666664</c:v>
                </c:pt>
                <c:pt idx="1812">
                  <c:v>41106.614583333336</c:v>
                </c:pt>
                <c:pt idx="1813">
                  <c:v>41106.625</c:v>
                </c:pt>
                <c:pt idx="1814">
                  <c:v>41106.635416666664</c:v>
                </c:pt>
                <c:pt idx="1815">
                  <c:v>41106.645833333336</c:v>
                </c:pt>
                <c:pt idx="1816">
                  <c:v>41106.65625</c:v>
                </c:pt>
                <c:pt idx="1817">
                  <c:v>41106.666666666664</c:v>
                </c:pt>
                <c:pt idx="1818">
                  <c:v>41106.677083333336</c:v>
                </c:pt>
                <c:pt idx="1819">
                  <c:v>41106.6875</c:v>
                </c:pt>
                <c:pt idx="1820">
                  <c:v>41106.697916666664</c:v>
                </c:pt>
                <c:pt idx="1821">
                  <c:v>41106.708333333336</c:v>
                </c:pt>
                <c:pt idx="1822">
                  <c:v>41106.71875</c:v>
                </c:pt>
                <c:pt idx="1823">
                  <c:v>41106.729166666664</c:v>
                </c:pt>
                <c:pt idx="1824">
                  <c:v>41106.739583333336</c:v>
                </c:pt>
                <c:pt idx="1825">
                  <c:v>41106.75</c:v>
                </c:pt>
                <c:pt idx="1826">
                  <c:v>41106.760416666664</c:v>
                </c:pt>
                <c:pt idx="1827">
                  <c:v>41106.770833333336</c:v>
                </c:pt>
                <c:pt idx="1828">
                  <c:v>41106.78125</c:v>
                </c:pt>
                <c:pt idx="1829">
                  <c:v>41106.791666666664</c:v>
                </c:pt>
                <c:pt idx="1830">
                  <c:v>41106.802083333336</c:v>
                </c:pt>
                <c:pt idx="1831">
                  <c:v>41106.8125</c:v>
                </c:pt>
                <c:pt idx="1832">
                  <c:v>41106.822916666664</c:v>
                </c:pt>
                <c:pt idx="1833">
                  <c:v>41106.833333333336</c:v>
                </c:pt>
                <c:pt idx="1834">
                  <c:v>41106.84375</c:v>
                </c:pt>
                <c:pt idx="1835">
                  <c:v>41106.854166666664</c:v>
                </c:pt>
                <c:pt idx="1836">
                  <c:v>41106.864583333336</c:v>
                </c:pt>
                <c:pt idx="1837">
                  <c:v>41106.875</c:v>
                </c:pt>
                <c:pt idx="1838">
                  <c:v>41106.885416666664</c:v>
                </c:pt>
                <c:pt idx="1839">
                  <c:v>41106.895833333336</c:v>
                </c:pt>
                <c:pt idx="1840">
                  <c:v>41106.90625</c:v>
                </c:pt>
                <c:pt idx="1841">
                  <c:v>41106.916666666664</c:v>
                </c:pt>
                <c:pt idx="1842">
                  <c:v>41106.927083333336</c:v>
                </c:pt>
                <c:pt idx="1843">
                  <c:v>41106.9375</c:v>
                </c:pt>
                <c:pt idx="1844">
                  <c:v>41106.947916666664</c:v>
                </c:pt>
                <c:pt idx="1845">
                  <c:v>41106.958333333336</c:v>
                </c:pt>
                <c:pt idx="1846">
                  <c:v>41106.96875</c:v>
                </c:pt>
                <c:pt idx="1847">
                  <c:v>41106.979166666664</c:v>
                </c:pt>
                <c:pt idx="1848">
                  <c:v>41106.989583333336</c:v>
                </c:pt>
                <c:pt idx="1849" formatCode="General">
                  <c:v>41107</c:v>
                </c:pt>
                <c:pt idx="1850">
                  <c:v>41107.010416666664</c:v>
                </c:pt>
                <c:pt idx="1851">
                  <c:v>41107.020833333336</c:v>
                </c:pt>
                <c:pt idx="1852">
                  <c:v>41107.03125</c:v>
                </c:pt>
                <c:pt idx="1853">
                  <c:v>41107.041666666664</c:v>
                </c:pt>
                <c:pt idx="1854">
                  <c:v>41107.052083333336</c:v>
                </c:pt>
                <c:pt idx="1855">
                  <c:v>41107.0625</c:v>
                </c:pt>
                <c:pt idx="1856">
                  <c:v>41107.072916666664</c:v>
                </c:pt>
                <c:pt idx="1857">
                  <c:v>41107.083333333336</c:v>
                </c:pt>
                <c:pt idx="1858">
                  <c:v>41107.09375</c:v>
                </c:pt>
                <c:pt idx="1859">
                  <c:v>41107.104166666664</c:v>
                </c:pt>
                <c:pt idx="1860">
                  <c:v>41107.114583333336</c:v>
                </c:pt>
                <c:pt idx="1861">
                  <c:v>41107.125</c:v>
                </c:pt>
                <c:pt idx="1862">
                  <c:v>41107.135416666664</c:v>
                </c:pt>
                <c:pt idx="1863">
                  <c:v>41107.145833333336</c:v>
                </c:pt>
                <c:pt idx="1864">
                  <c:v>41107.15625</c:v>
                </c:pt>
                <c:pt idx="1865">
                  <c:v>41107.166666666664</c:v>
                </c:pt>
                <c:pt idx="1866">
                  <c:v>41107.177083333336</c:v>
                </c:pt>
                <c:pt idx="1867">
                  <c:v>41107.1875</c:v>
                </c:pt>
                <c:pt idx="1868">
                  <c:v>41107.197916666664</c:v>
                </c:pt>
                <c:pt idx="1869">
                  <c:v>41107.208333333336</c:v>
                </c:pt>
                <c:pt idx="1870">
                  <c:v>41107.21875</c:v>
                </c:pt>
                <c:pt idx="1871">
                  <c:v>41107.229166666664</c:v>
                </c:pt>
                <c:pt idx="1872">
                  <c:v>41107.239583333336</c:v>
                </c:pt>
                <c:pt idx="1873">
                  <c:v>41107.25</c:v>
                </c:pt>
                <c:pt idx="1874">
                  <c:v>41107.260416666664</c:v>
                </c:pt>
                <c:pt idx="1875">
                  <c:v>41107.270833333336</c:v>
                </c:pt>
                <c:pt idx="1876">
                  <c:v>41107.28125</c:v>
                </c:pt>
                <c:pt idx="1877">
                  <c:v>41107.291666666664</c:v>
                </c:pt>
                <c:pt idx="1878">
                  <c:v>41107.302083333336</c:v>
                </c:pt>
                <c:pt idx="1879">
                  <c:v>41107.3125</c:v>
                </c:pt>
                <c:pt idx="1880">
                  <c:v>41107.322916666664</c:v>
                </c:pt>
                <c:pt idx="1881">
                  <c:v>41107.333333333336</c:v>
                </c:pt>
                <c:pt idx="1882">
                  <c:v>41107.34375</c:v>
                </c:pt>
                <c:pt idx="1883">
                  <c:v>41107.354166666664</c:v>
                </c:pt>
                <c:pt idx="1884">
                  <c:v>41107.364583333336</c:v>
                </c:pt>
                <c:pt idx="1885">
                  <c:v>41107.375</c:v>
                </c:pt>
                <c:pt idx="1886">
                  <c:v>41107.385416666664</c:v>
                </c:pt>
                <c:pt idx="1887">
                  <c:v>41107.395833333336</c:v>
                </c:pt>
                <c:pt idx="1888">
                  <c:v>41107.40625</c:v>
                </c:pt>
                <c:pt idx="1889">
                  <c:v>41107.416666666664</c:v>
                </c:pt>
                <c:pt idx="1890">
                  <c:v>41107.427083333336</c:v>
                </c:pt>
                <c:pt idx="1891">
                  <c:v>41107.4375</c:v>
                </c:pt>
                <c:pt idx="1892">
                  <c:v>41107.447916666664</c:v>
                </c:pt>
                <c:pt idx="1893">
                  <c:v>41107.458333333336</c:v>
                </c:pt>
                <c:pt idx="1894">
                  <c:v>41107.46875</c:v>
                </c:pt>
                <c:pt idx="1895">
                  <c:v>41107.479166666664</c:v>
                </c:pt>
                <c:pt idx="1896">
                  <c:v>41107.489583333336</c:v>
                </c:pt>
                <c:pt idx="1897">
                  <c:v>41107.5</c:v>
                </c:pt>
                <c:pt idx="1898">
                  <c:v>41107.510416666664</c:v>
                </c:pt>
                <c:pt idx="1899">
                  <c:v>41107.520833333336</c:v>
                </c:pt>
                <c:pt idx="1900">
                  <c:v>41107.53125</c:v>
                </c:pt>
                <c:pt idx="1901">
                  <c:v>41107.541666666664</c:v>
                </c:pt>
                <c:pt idx="1902">
                  <c:v>41107.552083333336</c:v>
                </c:pt>
                <c:pt idx="1903">
                  <c:v>41107.5625</c:v>
                </c:pt>
                <c:pt idx="1904">
                  <c:v>41107.572916666664</c:v>
                </c:pt>
                <c:pt idx="1905">
                  <c:v>41107.583333333336</c:v>
                </c:pt>
                <c:pt idx="1906">
                  <c:v>41107.59375</c:v>
                </c:pt>
                <c:pt idx="1907">
                  <c:v>41107.604166666664</c:v>
                </c:pt>
                <c:pt idx="1908">
                  <c:v>41107.614583333336</c:v>
                </c:pt>
                <c:pt idx="1909">
                  <c:v>41107.625</c:v>
                </c:pt>
                <c:pt idx="1910">
                  <c:v>41107.635416666664</c:v>
                </c:pt>
                <c:pt idx="1911">
                  <c:v>41107.645833333336</c:v>
                </c:pt>
                <c:pt idx="1912">
                  <c:v>41107.65625</c:v>
                </c:pt>
                <c:pt idx="1913">
                  <c:v>41107.666666666664</c:v>
                </c:pt>
                <c:pt idx="1914">
                  <c:v>41107.677083333336</c:v>
                </c:pt>
                <c:pt idx="1915">
                  <c:v>41107.6875</c:v>
                </c:pt>
                <c:pt idx="1916">
                  <c:v>41107.697916666664</c:v>
                </c:pt>
                <c:pt idx="1917">
                  <c:v>41107.708333333336</c:v>
                </c:pt>
                <c:pt idx="1918">
                  <c:v>41107.71875</c:v>
                </c:pt>
                <c:pt idx="1919">
                  <c:v>41107.729166666664</c:v>
                </c:pt>
                <c:pt idx="1920">
                  <c:v>41107.739583333336</c:v>
                </c:pt>
                <c:pt idx="1921">
                  <c:v>41107.75</c:v>
                </c:pt>
                <c:pt idx="1922">
                  <c:v>41107.760416666664</c:v>
                </c:pt>
                <c:pt idx="1923">
                  <c:v>41107.770833333336</c:v>
                </c:pt>
                <c:pt idx="1924">
                  <c:v>41107.78125</c:v>
                </c:pt>
                <c:pt idx="1925">
                  <c:v>41107.791666666664</c:v>
                </c:pt>
                <c:pt idx="1926">
                  <c:v>41108.479166666664</c:v>
                </c:pt>
                <c:pt idx="1927">
                  <c:v>41108.489583333336</c:v>
                </c:pt>
                <c:pt idx="1928">
                  <c:v>41108.5</c:v>
                </c:pt>
                <c:pt idx="1929">
                  <c:v>41108.510416666664</c:v>
                </c:pt>
                <c:pt idx="1930">
                  <c:v>41108.520833333336</c:v>
                </c:pt>
                <c:pt idx="1931">
                  <c:v>41108.53125</c:v>
                </c:pt>
                <c:pt idx="1932">
                  <c:v>41108.541666666664</c:v>
                </c:pt>
                <c:pt idx="1933">
                  <c:v>41108.552083333336</c:v>
                </c:pt>
                <c:pt idx="1934">
                  <c:v>41108.5625</c:v>
                </c:pt>
                <c:pt idx="1935">
                  <c:v>41108.572916666664</c:v>
                </c:pt>
                <c:pt idx="1936">
                  <c:v>41108.583333333336</c:v>
                </c:pt>
                <c:pt idx="1937">
                  <c:v>41108.59375</c:v>
                </c:pt>
                <c:pt idx="1938">
                  <c:v>41108.604166666664</c:v>
                </c:pt>
                <c:pt idx="1939">
                  <c:v>41108.614583333336</c:v>
                </c:pt>
                <c:pt idx="1940">
                  <c:v>41108.625</c:v>
                </c:pt>
                <c:pt idx="1941">
                  <c:v>41108.635416666664</c:v>
                </c:pt>
                <c:pt idx="1942">
                  <c:v>41108.645833333336</c:v>
                </c:pt>
                <c:pt idx="1943">
                  <c:v>41108.65625</c:v>
                </c:pt>
                <c:pt idx="1944">
                  <c:v>41108.666666666664</c:v>
                </c:pt>
                <c:pt idx="1945">
                  <c:v>41108.677083333336</c:v>
                </c:pt>
                <c:pt idx="1946">
                  <c:v>41108.6875</c:v>
                </c:pt>
                <c:pt idx="1947">
                  <c:v>41108.697916666664</c:v>
                </c:pt>
                <c:pt idx="1948">
                  <c:v>41108.708333333336</c:v>
                </c:pt>
                <c:pt idx="1949">
                  <c:v>41108.71875</c:v>
                </c:pt>
                <c:pt idx="1950">
                  <c:v>41108.729166666664</c:v>
                </c:pt>
                <c:pt idx="1951">
                  <c:v>41108.739583333336</c:v>
                </c:pt>
                <c:pt idx="1952">
                  <c:v>41108.75</c:v>
                </c:pt>
                <c:pt idx="1953">
                  <c:v>41108.760416666664</c:v>
                </c:pt>
                <c:pt idx="1954">
                  <c:v>41108.770833333336</c:v>
                </c:pt>
                <c:pt idx="1955">
                  <c:v>41108.78125</c:v>
                </c:pt>
                <c:pt idx="1956">
                  <c:v>41108.791666666664</c:v>
                </c:pt>
                <c:pt idx="1957">
                  <c:v>41108.802083333336</c:v>
                </c:pt>
                <c:pt idx="1958">
                  <c:v>41108.8125</c:v>
                </c:pt>
                <c:pt idx="1959">
                  <c:v>41108.822916666664</c:v>
                </c:pt>
                <c:pt idx="1960">
                  <c:v>41108.833333333336</c:v>
                </c:pt>
                <c:pt idx="1961">
                  <c:v>41108.84375</c:v>
                </c:pt>
                <c:pt idx="1962">
                  <c:v>41108.854166666664</c:v>
                </c:pt>
                <c:pt idx="1963">
                  <c:v>41108.864583333336</c:v>
                </c:pt>
                <c:pt idx="1964">
                  <c:v>41108.875</c:v>
                </c:pt>
                <c:pt idx="1965">
                  <c:v>41108.885416666664</c:v>
                </c:pt>
                <c:pt idx="1966">
                  <c:v>41108.895833333336</c:v>
                </c:pt>
                <c:pt idx="1967">
                  <c:v>41108.90625</c:v>
                </c:pt>
                <c:pt idx="1968">
                  <c:v>41108.916666666664</c:v>
                </c:pt>
                <c:pt idx="1969">
                  <c:v>41108.927083333336</c:v>
                </c:pt>
                <c:pt idx="1970">
                  <c:v>41108.9375</c:v>
                </c:pt>
                <c:pt idx="1971">
                  <c:v>41108.947916666664</c:v>
                </c:pt>
                <c:pt idx="1972">
                  <c:v>41108.958333333336</c:v>
                </c:pt>
                <c:pt idx="1973">
                  <c:v>41108.96875</c:v>
                </c:pt>
                <c:pt idx="1974">
                  <c:v>41108.979166666664</c:v>
                </c:pt>
                <c:pt idx="1975">
                  <c:v>41108.989583333336</c:v>
                </c:pt>
                <c:pt idx="1976" formatCode="General">
                  <c:v>41109</c:v>
                </c:pt>
                <c:pt idx="1977">
                  <c:v>41109.010416666664</c:v>
                </c:pt>
                <c:pt idx="1978">
                  <c:v>41109.020833333336</c:v>
                </c:pt>
                <c:pt idx="1979">
                  <c:v>41109.03125</c:v>
                </c:pt>
                <c:pt idx="1980">
                  <c:v>41109.041666666664</c:v>
                </c:pt>
                <c:pt idx="1981">
                  <c:v>41109.052083333336</c:v>
                </c:pt>
                <c:pt idx="1982">
                  <c:v>41109.0625</c:v>
                </c:pt>
                <c:pt idx="1983">
                  <c:v>41109.072916666664</c:v>
                </c:pt>
                <c:pt idx="1984">
                  <c:v>41109.083333333336</c:v>
                </c:pt>
                <c:pt idx="1985">
                  <c:v>41109.09375</c:v>
                </c:pt>
                <c:pt idx="1986">
                  <c:v>41109.104166666664</c:v>
                </c:pt>
                <c:pt idx="1987">
                  <c:v>41109.114583333336</c:v>
                </c:pt>
                <c:pt idx="1988">
                  <c:v>41109.125</c:v>
                </c:pt>
                <c:pt idx="1989">
                  <c:v>41109.135416666664</c:v>
                </c:pt>
                <c:pt idx="1990">
                  <c:v>41109.145833333336</c:v>
                </c:pt>
                <c:pt idx="1991">
                  <c:v>41109.15625</c:v>
                </c:pt>
                <c:pt idx="1992">
                  <c:v>41109.166666666664</c:v>
                </c:pt>
                <c:pt idx="1993">
                  <c:v>41109.177083333336</c:v>
                </c:pt>
                <c:pt idx="1994">
                  <c:v>41109.1875</c:v>
                </c:pt>
                <c:pt idx="1995">
                  <c:v>41109.197916666664</c:v>
                </c:pt>
                <c:pt idx="1996">
                  <c:v>41109.208333333336</c:v>
                </c:pt>
                <c:pt idx="1997">
                  <c:v>41109.21875</c:v>
                </c:pt>
                <c:pt idx="1998">
                  <c:v>41109.229166666664</c:v>
                </c:pt>
                <c:pt idx="1999">
                  <c:v>41109.239583333336</c:v>
                </c:pt>
                <c:pt idx="2000">
                  <c:v>41109.25</c:v>
                </c:pt>
                <c:pt idx="2001">
                  <c:v>41109.260416666664</c:v>
                </c:pt>
                <c:pt idx="2002">
                  <c:v>41109.270833333336</c:v>
                </c:pt>
                <c:pt idx="2003">
                  <c:v>41109.28125</c:v>
                </c:pt>
                <c:pt idx="2004">
                  <c:v>41109.291666666664</c:v>
                </c:pt>
                <c:pt idx="2005">
                  <c:v>41109.302083333336</c:v>
                </c:pt>
                <c:pt idx="2006">
                  <c:v>41109.3125</c:v>
                </c:pt>
                <c:pt idx="2007">
                  <c:v>41109.322916666664</c:v>
                </c:pt>
                <c:pt idx="2008">
                  <c:v>41109.333333333336</c:v>
                </c:pt>
                <c:pt idx="2009">
                  <c:v>41109.34375</c:v>
                </c:pt>
                <c:pt idx="2010">
                  <c:v>41109.354166666664</c:v>
                </c:pt>
                <c:pt idx="2011">
                  <c:v>41109.364583333336</c:v>
                </c:pt>
                <c:pt idx="2012">
                  <c:v>41109.375</c:v>
                </c:pt>
                <c:pt idx="2013">
                  <c:v>41109.385416666664</c:v>
                </c:pt>
                <c:pt idx="2014">
                  <c:v>41109.395833333336</c:v>
                </c:pt>
                <c:pt idx="2015">
                  <c:v>41109.40625</c:v>
                </c:pt>
                <c:pt idx="2016">
                  <c:v>41109.416666666664</c:v>
                </c:pt>
                <c:pt idx="2017">
                  <c:v>41109.427083333336</c:v>
                </c:pt>
                <c:pt idx="2018">
                  <c:v>41109.4375</c:v>
                </c:pt>
                <c:pt idx="2019">
                  <c:v>41109.447916666664</c:v>
                </c:pt>
                <c:pt idx="2020">
                  <c:v>41109.458333333336</c:v>
                </c:pt>
                <c:pt idx="2021">
                  <c:v>41109.46875</c:v>
                </c:pt>
                <c:pt idx="2022">
                  <c:v>41109.479166666664</c:v>
                </c:pt>
                <c:pt idx="2023">
                  <c:v>41109.489583333336</c:v>
                </c:pt>
                <c:pt idx="2024">
                  <c:v>41109.5</c:v>
                </c:pt>
                <c:pt idx="2025">
                  <c:v>41109.510416666664</c:v>
                </c:pt>
                <c:pt idx="2026">
                  <c:v>41109.520833333336</c:v>
                </c:pt>
                <c:pt idx="2027">
                  <c:v>41109.53125</c:v>
                </c:pt>
                <c:pt idx="2028">
                  <c:v>41109.541666666664</c:v>
                </c:pt>
                <c:pt idx="2029">
                  <c:v>41109.552083333336</c:v>
                </c:pt>
                <c:pt idx="2030">
                  <c:v>41109.5625</c:v>
                </c:pt>
                <c:pt idx="2031">
                  <c:v>41109.572916666664</c:v>
                </c:pt>
                <c:pt idx="2032">
                  <c:v>41109.583333333336</c:v>
                </c:pt>
                <c:pt idx="2033">
                  <c:v>41109.59375</c:v>
                </c:pt>
                <c:pt idx="2034">
                  <c:v>41109.604166666664</c:v>
                </c:pt>
                <c:pt idx="2035">
                  <c:v>41109.614583333336</c:v>
                </c:pt>
                <c:pt idx="2036">
                  <c:v>41109.625</c:v>
                </c:pt>
                <c:pt idx="2037">
                  <c:v>41109.635416666664</c:v>
                </c:pt>
                <c:pt idx="2038">
                  <c:v>41109.645833333336</c:v>
                </c:pt>
                <c:pt idx="2039">
                  <c:v>41109.65625</c:v>
                </c:pt>
                <c:pt idx="2040">
                  <c:v>41109.666666666664</c:v>
                </c:pt>
                <c:pt idx="2041">
                  <c:v>41109.677083333336</c:v>
                </c:pt>
                <c:pt idx="2042">
                  <c:v>41109.6875</c:v>
                </c:pt>
                <c:pt idx="2043">
                  <c:v>41109.697916666664</c:v>
                </c:pt>
                <c:pt idx="2044">
                  <c:v>41109.708333333336</c:v>
                </c:pt>
                <c:pt idx="2045">
                  <c:v>41109.71875</c:v>
                </c:pt>
                <c:pt idx="2046">
                  <c:v>41109.729166666664</c:v>
                </c:pt>
                <c:pt idx="2047">
                  <c:v>41109.739583333336</c:v>
                </c:pt>
                <c:pt idx="2048">
                  <c:v>41109.75</c:v>
                </c:pt>
                <c:pt idx="2049">
                  <c:v>41109.760416666664</c:v>
                </c:pt>
                <c:pt idx="2050">
                  <c:v>41109.770833333336</c:v>
                </c:pt>
                <c:pt idx="2051">
                  <c:v>41109.78125</c:v>
                </c:pt>
                <c:pt idx="2052">
                  <c:v>41109.791666666664</c:v>
                </c:pt>
                <c:pt idx="2053">
                  <c:v>41109.802083333336</c:v>
                </c:pt>
                <c:pt idx="2054">
                  <c:v>41109.8125</c:v>
                </c:pt>
                <c:pt idx="2055">
                  <c:v>41109.822916666664</c:v>
                </c:pt>
                <c:pt idx="2056">
                  <c:v>41109.833333333336</c:v>
                </c:pt>
                <c:pt idx="2057">
                  <c:v>41109.84375</c:v>
                </c:pt>
                <c:pt idx="2058">
                  <c:v>41109.854166666664</c:v>
                </c:pt>
                <c:pt idx="2059">
                  <c:v>41109.864583333336</c:v>
                </c:pt>
                <c:pt idx="2060">
                  <c:v>41109.875</c:v>
                </c:pt>
                <c:pt idx="2061">
                  <c:v>41109.885416666664</c:v>
                </c:pt>
                <c:pt idx="2062">
                  <c:v>41109.895833333336</c:v>
                </c:pt>
                <c:pt idx="2063">
                  <c:v>41109.90625</c:v>
                </c:pt>
                <c:pt idx="2064">
                  <c:v>41109.916666666664</c:v>
                </c:pt>
                <c:pt idx="2065">
                  <c:v>41109.927083333336</c:v>
                </c:pt>
                <c:pt idx="2066">
                  <c:v>41109.9375</c:v>
                </c:pt>
                <c:pt idx="2067">
                  <c:v>41109.947916666664</c:v>
                </c:pt>
                <c:pt idx="2068">
                  <c:v>41109.958333333336</c:v>
                </c:pt>
                <c:pt idx="2069">
                  <c:v>41109.96875</c:v>
                </c:pt>
                <c:pt idx="2070">
                  <c:v>41109.979166666664</c:v>
                </c:pt>
                <c:pt idx="2071">
                  <c:v>41109.989583333336</c:v>
                </c:pt>
                <c:pt idx="2072" formatCode="General">
                  <c:v>41110</c:v>
                </c:pt>
                <c:pt idx="2073">
                  <c:v>41110.010416666664</c:v>
                </c:pt>
                <c:pt idx="2074">
                  <c:v>41110.020833333336</c:v>
                </c:pt>
                <c:pt idx="2075">
                  <c:v>41110.03125</c:v>
                </c:pt>
                <c:pt idx="2076">
                  <c:v>41110.041666666664</c:v>
                </c:pt>
                <c:pt idx="2077">
                  <c:v>41110.052083333336</c:v>
                </c:pt>
                <c:pt idx="2078">
                  <c:v>41110.0625</c:v>
                </c:pt>
                <c:pt idx="2079">
                  <c:v>41110.072916666664</c:v>
                </c:pt>
                <c:pt idx="2080">
                  <c:v>41110.083333333336</c:v>
                </c:pt>
                <c:pt idx="2081">
                  <c:v>41110.09375</c:v>
                </c:pt>
                <c:pt idx="2082">
                  <c:v>41110.104166666664</c:v>
                </c:pt>
                <c:pt idx="2083">
                  <c:v>41110.114583333336</c:v>
                </c:pt>
                <c:pt idx="2084">
                  <c:v>41110.125</c:v>
                </c:pt>
                <c:pt idx="2085">
                  <c:v>41110.135416666664</c:v>
                </c:pt>
                <c:pt idx="2086">
                  <c:v>41110.145833333336</c:v>
                </c:pt>
                <c:pt idx="2087">
                  <c:v>41110.15625</c:v>
                </c:pt>
                <c:pt idx="2088">
                  <c:v>41110.166666666664</c:v>
                </c:pt>
                <c:pt idx="2089">
                  <c:v>41110.177083333336</c:v>
                </c:pt>
                <c:pt idx="2090">
                  <c:v>41110.1875</c:v>
                </c:pt>
                <c:pt idx="2091">
                  <c:v>41110.197916666664</c:v>
                </c:pt>
                <c:pt idx="2092">
                  <c:v>41110.208333333336</c:v>
                </c:pt>
                <c:pt idx="2093">
                  <c:v>41110.21875</c:v>
                </c:pt>
                <c:pt idx="2094">
                  <c:v>41110.229166666664</c:v>
                </c:pt>
                <c:pt idx="2095">
                  <c:v>41110.239583333336</c:v>
                </c:pt>
                <c:pt idx="2096">
                  <c:v>41110.25</c:v>
                </c:pt>
                <c:pt idx="2097">
                  <c:v>41110.260416666664</c:v>
                </c:pt>
                <c:pt idx="2098">
                  <c:v>41110.270833333336</c:v>
                </c:pt>
                <c:pt idx="2099">
                  <c:v>41110.28125</c:v>
                </c:pt>
                <c:pt idx="2100">
                  <c:v>41110.291666666664</c:v>
                </c:pt>
                <c:pt idx="2101">
                  <c:v>41110.302083333336</c:v>
                </c:pt>
                <c:pt idx="2102">
                  <c:v>41110.3125</c:v>
                </c:pt>
                <c:pt idx="2103">
                  <c:v>41110.322916666664</c:v>
                </c:pt>
                <c:pt idx="2104">
                  <c:v>41110.333333333336</c:v>
                </c:pt>
                <c:pt idx="2105">
                  <c:v>41110.34375</c:v>
                </c:pt>
                <c:pt idx="2106">
                  <c:v>41110.354166666664</c:v>
                </c:pt>
                <c:pt idx="2107">
                  <c:v>41110.364583333336</c:v>
                </c:pt>
                <c:pt idx="2108">
                  <c:v>41110.375</c:v>
                </c:pt>
                <c:pt idx="2109">
                  <c:v>41110.385416666664</c:v>
                </c:pt>
                <c:pt idx="2110">
                  <c:v>41110.395833333336</c:v>
                </c:pt>
                <c:pt idx="2111">
                  <c:v>41110.40625</c:v>
                </c:pt>
                <c:pt idx="2112">
                  <c:v>41110.416666666664</c:v>
                </c:pt>
                <c:pt idx="2113">
                  <c:v>41110.427083333336</c:v>
                </c:pt>
                <c:pt idx="2114">
                  <c:v>41110.4375</c:v>
                </c:pt>
                <c:pt idx="2115">
                  <c:v>41110.447916666664</c:v>
                </c:pt>
                <c:pt idx="2116">
                  <c:v>41110.458333333336</c:v>
                </c:pt>
                <c:pt idx="2117">
                  <c:v>41110.46875</c:v>
                </c:pt>
                <c:pt idx="2118">
                  <c:v>41110.479166666664</c:v>
                </c:pt>
                <c:pt idx="2119">
                  <c:v>41110.489583333336</c:v>
                </c:pt>
                <c:pt idx="2120">
                  <c:v>41110.5</c:v>
                </c:pt>
                <c:pt idx="2121">
                  <c:v>41110.510416666664</c:v>
                </c:pt>
                <c:pt idx="2122">
                  <c:v>41110.520833333336</c:v>
                </c:pt>
                <c:pt idx="2123">
                  <c:v>41110.53125</c:v>
                </c:pt>
                <c:pt idx="2124">
                  <c:v>41110.541666666664</c:v>
                </c:pt>
                <c:pt idx="2125">
                  <c:v>41110.552083333336</c:v>
                </c:pt>
                <c:pt idx="2126">
                  <c:v>41110.5625</c:v>
                </c:pt>
                <c:pt idx="2127">
                  <c:v>41110.572916666664</c:v>
                </c:pt>
                <c:pt idx="2128">
                  <c:v>41110.583333333336</c:v>
                </c:pt>
                <c:pt idx="2129">
                  <c:v>41110.59375</c:v>
                </c:pt>
                <c:pt idx="2130">
                  <c:v>41110.604166666664</c:v>
                </c:pt>
                <c:pt idx="2131">
                  <c:v>41110.614583333336</c:v>
                </c:pt>
                <c:pt idx="2132">
                  <c:v>41110.625</c:v>
                </c:pt>
                <c:pt idx="2133">
                  <c:v>41110.635416666664</c:v>
                </c:pt>
                <c:pt idx="2134">
                  <c:v>41110.645833333336</c:v>
                </c:pt>
                <c:pt idx="2135">
                  <c:v>41110.65625</c:v>
                </c:pt>
                <c:pt idx="2136">
                  <c:v>41110.666666666664</c:v>
                </c:pt>
                <c:pt idx="2137">
                  <c:v>41110.677083333336</c:v>
                </c:pt>
                <c:pt idx="2138">
                  <c:v>41110.6875</c:v>
                </c:pt>
                <c:pt idx="2139">
                  <c:v>41110.697916666664</c:v>
                </c:pt>
                <c:pt idx="2140">
                  <c:v>41110.708333333336</c:v>
                </c:pt>
                <c:pt idx="2141">
                  <c:v>41110.71875</c:v>
                </c:pt>
                <c:pt idx="2142">
                  <c:v>41110.729166666664</c:v>
                </c:pt>
                <c:pt idx="2143">
                  <c:v>41110.739583333336</c:v>
                </c:pt>
                <c:pt idx="2144">
                  <c:v>41110.75</c:v>
                </c:pt>
                <c:pt idx="2145">
                  <c:v>41110.760416666664</c:v>
                </c:pt>
                <c:pt idx="2146">
                  <c:v>41110.770833333336</c:v>
                </c:pt>
                <c:pt idx="2147">
                  <c:v>41110.78125</c:v>
                </c:pt>
                <c:pt idx="2148">
                  <c:v>41110.791666666664</c:v>
                </c:pt>
                <c:pt idx="2149">
                  <c:v>41110.802083333336</c:v>
                </c:pt>
                <c:pt idx="2150">
                  <c:v>41110.8125</c:v>
                </c:pt>
                <c:pt idx="2151">
                  <c:v>41110.822916666664</c:v>
                </c:pt>
                <c:pt idx="2152">
                  <c:v>41110.833333333336</c:v>
                </c:pt>
                <c:pt idx="2153">
                  <c:v>41110.84375</c:v>
                </c:pt>
                <c:pt idx="2154">
                  <c:v>41110.854166666664</c:v>
                </c:pt>
                <c:pt idx="2155">
                  <c:v>41110.864583333336</c:v>
                </c:pt>
                <c:pt idx="2156">
                  <c:v>41110.875</c:v>
                </c:pt>
                <c:pt idx="2157">
                  <c:v>41110.885416666664</c:v>
                </c:pt>
                <c:pt idx="2158">
                  <c:v>41110.895833333336</c:v>
                </c:pt>
                <c:pt idx="2159">
                  <c:v>41110.90625</c:v>
                </c:pt>
                <c:pt idx="2160">
                  <c:v>41110.916666666664</c:v>
                </c:pt>
                <c:pt idx="2161">
                  <c:v>41110.927083333336</c:v>
                </c:pt>
                <c:pt idx="2162">
                  <c:v>41110.9375</c:v>
                </c:pt>
                <c:pt idx="2163">
                  <c:v>41110.947916666664</c:v>
                </c:pt>
                <c:pt idx="2164">
                  <c:v>41110.958333333336</c:v>
                </c:pt>
                <c:pt idx="2165">
                  <c:v>41110.96875</c:v>
                </c:pt>
                <c:pt idx="2166">
                  <c:v>41110.979166666664</c:v>
                </c:pt>
                <c:pt idx="2167">
                  <c:v>41110.989583333336</c:v>
                </c:pt>
                <c:pt idx="2168" formatCode="General">
                  <c:v>41111</c:v>
                </c:pt>
                <c:pt idx="2169">
                  <c:v>41111.010416666664</c:v>
                </c:pt>
                <c:pt idx="2170">
                  <c:v>41111.020833333336</c:v>
                </c:pt>
                <c:pt idx="2171">
                  <c:v>41111.03125</c:v>
                </c:pt>
                <c:pt idx="2172">
                  <c:v>41111.041666666664</c:v>
                </c:pt>
                <c:pt idx="2173">
                  <c:v>41111.052083333336</c:v>
                </c:pt>
                <c:pt idx="2174">
                  <c:v>41111.0625</c:v>
                </c:pt>
                <c:pt idx="2175">
                  <c:v>41111.072916666664</c:v>
                </c:pt>
                <c:pt idx="2176">
                  <c:v>41111.083333333336</c:v>
                </c:pt>
                <c:pt idx="2177">
                  <c:v>41111.09375</c:v>
                </c:pt>
                <c:pt idx="2178">
                  <c:v>41111.104166666664</c:v>
                </c:pt>
                <c:pt idx="2179">
                  <c:v>41111.114583333336</c:v>
                </c:pt>
                <c:pt idx="2180">
                  <c:v>41111.125</c:v>
                </c:pt>
                <c:pt idx="2181">
                  <c:v>41111.135416666664</c:v>
                </c:pt>
                <c:pt idx="2182">
                  <c:v>41111.145833333336</c:v>
                </c:pt>
                <c:pt idx="2183">
                  <c:v>41111.15625</c:v>
                </c:pt>
                <c:pt idx="2184">
                  <c:v>41111.166666666664</c:v>
                </c:pt>
                <c:pt idx="2185">
                  <c:v>41111.177083333336</c:v>
                </c:pt>
                <c:pt idx="2186">
                  <c:v>41111.1875</c:v>
                </c:pt>
                <c:pt idx="2187">
                  <c:v>41111.197916666664</c:v>
                </c:pt>
                <c:pt idx="2188">
                  <c:v>41111.208333333336</c:v>
                </c:pt>
                <c:pt idx="2189">
                  <c:v>41111.21875</c:v>
                </c:pt>
                <c:pt idx="2190">
                  <c:v>41111.229166666664</c:v>
                </c:pt>
                <c:pt idx="2191">
                  <c:v>41111.239583333336</c:v>
                </c:pt>
                <c:pt idx="2192">
                  <c:v>41111.25</c:v>
                </c:pt>
                <c:pt idx="2193">
                  <c:v>41111.260416666664</c:v>
                </c:pt>
                <c:pt idx="2194">
                  <c:v>41111.270833333336</c:v>
                </c:pt>
                <c:pt idx="2195">
                  <c:v>41111.28125</c:v>
                </c:pt>
                <c:pt idx="2196">
                  <c:v>41111.291666666664</c:v>
                </c:pt>
                <c:pt idx="2197">
                  <c:v>41111.302083333336</c:v>
                </c:pt>
                <c:pt idx="2198">
                  <c:v>41111.3125</c:v>
                </c:pt>
                <c:pt idx="2199">
                  <c:v>41111.322916666664</c:v>
                </c:pt>
                <c:pt idx="2200">
                  <c:v>41111.333333333336</c:v>
                </c:pt>
                <c:pt idx="2201">
                  <c:v>41111.34375</c:v>
                </c:pt>
                <c:pt idx="2202">
                  <c:v>41111.354166666664</c:v>
                </c:pt>
                <c:pt idx="2203">
                  <c:v>41111.364583333336</c:v>
                </c:pt>
                <c:pt idx="2204">
                  <c:v>41111.375</c:v>
                </c:pt>
                <c:pt idx="2205">
                  <c:v>41111.385416666664</c:v>
                </c:pt>
                <c:pt idx="2206">
                  <c:v>41111.395833333336</c:v>
                </c:pt>
                <c:pt idx="2207">
                  <c:v>41111.40625</c:v>
                </c:pt>
                <c:pt idx="2208">
                  <c:v>41111.416666666664</c:v>
                </c:pt>
                <c:pt idx="2209">
                  <c:v>41111.427083333336</c:v>
                </c:pt>
                <c:pt idx="2210">
                  <c:v>41111.4375</c:v>
                </c:pt>
                <c:pt idx="2211">
                  <c:v>41111.447916666664</c:v>
                </c:pt>
                <c:pt idx="2212">
                  <c:v>41111.458333333336</c:v>
                </c:pt>
                <c:pt idx="2213">
                  <c:v>41111.46875</c:v>
                </c:pt>
                <c:pt idx="2214">
                  <c:v>41111.479166666664</c:v>
                </c:pt>
                <c:pt idx="2215">
                  <c:v>41111.489583333336</c:v>
                </c:pt>
                <c:pt idx="2216">
                  <c:v>41111.5</c:v>
                </c:pt>
                <c:pt idx="2217">
                  <c:v>41111.510416666664</c:v>
                </c:pt>
                <c:pt idx="2218">
                  <c:v>41111.520833333336</c:v>
                </c:pt>
                <c:pt idx="2219">
                  <c:v>41111.53125</c:v>
                </c:pt>
                <c:pt idx="2220">
                  <c:v>41111.541666666664</c:v>
                </c:pt>
                <c:pt idx="2221">
                  <c:v>41111.552083333336</c:v>
                </c:pt>
                <c:pt idx="2222">
                  <c:v>41111.5625</c:v>
                </c:pt>
                <c:pt idx="2223">
                  <c:v>41111.572916666664</c:v>
                </c:pt>
                <c:pt idx="2224">
                  <c:v>41111.583333333336</c:v>
                </c:pt>
                <c:pt idx="2225">
                  <c:v>41111.59375</c:v>
                </c:pt>
                <c:pt idx="2226">
                  <c:v>41111.604166666664</c:v>
                </c:pt>
                <c:pt idx="2227">
                  <c:v>41111.614583333336</c:v>
                </c:pt>
                <c:pt idx="2228">
                  <c:v>41111.625</c:v>
                </c:pt>
                <c:pt idx="2229">
                  <c:v>41111.635416666664</c:v>
                </c:pt>
                <c:pt idx="2230">
                  <c:v>41111.645833333336</c:v>
                </c:pt>
                <c:pt idx="2231">
                  <c:v>41111.65625</c:v>
                </c:pt>
                <c:pt idx="2232">
                  <c:v>41111.666666666664</c:v>
                </c:pt>
                <c:pt idx="2233">
                  <c:v>41111.677083333336</c:v>
                </c:pt>
                <c:pt idx="2234">
                  <c:v>41111.6875</c:v>
                </c:pt>
                <c:pt idx="2235">
                  <c:v>41111.697916666664</c:v>
                </c:pt>
                <c:pt idx="2236">
                  <c:v>41111.708333333336</c:v>
                </c:pt>
                <c:pt idx="2237">
                  <c:v>41111.71875</c:v>
                </c:pt>
                <c:pt idx="2238">
                  <c:v>41111.729166666664</c:v>
                </c:pt>
                <c:pt idx="2239">
                  <c:v>41111.739583333336</c:v>
                </c:pt>
                <c:pt idx="2240">
                  <c:v>41111.75</c:v>
                </c:pt>
                <c:pt idx="2241">
                  <c:v>41111.760416666664</c:v>
                </c:pt>
                <c:pt idx="2242">
                  <c:v>41111.770833333336</c:v>
                </c:pt>
                <c:pt idx="2243">
                  <c:v>41111.78125</c:v>
                </c:pt>
                <c:pt idx="2244">
                  <c:v>41111.791666666664</c:v>
                </c:pt>
                <c:pt idx="2245">
                  <c:v>41111.802083333336</c:v>
                </c:pt>
                <c:pt idx="2246">
                  <c:v>41111.8125</c:v>
                </c:pt>
                <c:pt idx="2247">
                  <c:v>41111.822916666664</c:v>
                </c:pt>
                <c:pt idx="2248">
                  <c:v>41111.833333333336</c:v>
                </c:pt>
                <c:pt idx="2249">
                  <c:v>41111.84375</c:v>
                </c:pt>
                <c:pt idx="2250">
                  <c:v>41111.854166666664</c:v>
                </c:pt>
                <c:pt idx="2251">
                  <c:v>41111.864583333336</c:v>
                </c:pt>
                <c:pt idx="2252">
                  <c:v>41111.875</c:v>
                </c:pt>
                <c:pt idx="2253">
                  <c:v>41111.885416666664</c:v>
                </c:pt>
                <c:pt idx="2254">
                  <c:v>41111.895833333336</c:v>
                </c:pt>
                <c:pt idx="2255">
                  <c:v>41111.90625</c:v>
                </c:pt>
                <c:pt idx="2256">
                  <c:v>41111.916666666664</c:v>
                </c:pt>
                <c:pt idx="2257">
                  <c:v>41111.927083333336</c:v>
                </c:pt>
                <c:pt idx="2258">
                  <c:v>41111.9375</c:v>
                </c:pt>
                <c:pt idx="2259">
                  <c:v>41111.947916666664</c:v>
                </c:pt>
                <c:pt idx="2260">
                  <c:v>41111.958333333336</c:v>
                </c:pt>
                <c:pt idx="2261">
                  <c:v>41111.96875</c:v>
                </c:pt>
                <c:pt idx="2262">
                  <c:v>41111.979166666664</c:v>
                </c:pt>
                <c:pt idx="2263">
                  <c:v>41111.989583333336</c:v>
                </c:pt>
                <c:pt idx="2264" formatCode="General">
                  <c:v>41112</c:v>
                </c:pt>
                <c:pt idx="2265">
                  <c:v>41112.010416666664</c:v>
                </c:pt>
                <c:pt idx="2266">
                  <c:v>41112.020833333336</c:v>
                </c:pt>
                <c:pt idx="2267">
                  <c:v>41112.03125</c:v>
                </c:pt>
                <c:pt idx="2268">
                  <c:v>41112.041666666664</c:v>
                </c:pt>
                <c:pt idx="2269">
                  <c:v>41112.052083333336</c:v>
                </c:pt>
                <c:pt idx="2270">
                  <c:v>41112.0625</c:v>
                </c:pt>
                <c:pt idx="2271">
                  <c:v>41112.072916666664</c:v>
                </c:pt>
                <c:pt idx="2272">
                  <c:v>41112.083333333336</c:v>
                </c:pt>
                <c:pt idx="2273">
                  <c:v>41112.09375</c:v>
                </c:pt>
                <c:pt idx="2274">
                  <c:v>41112.104166666664</c:v>
                </c:pt>
                <c:pt idx="2275">
                  <c:v>41112.114583333336</c:v>
                </c:pt>
                <c:pt idx="2276">
                  <c:v>41112.125</c:v>
                </c:pt>
                <c:pt idx="2277">
                  <c:v>41112.135416666664</c:v>
                </c:pt>
                <c:pt idx="2278">
                  <c:v>41112.145833333336</c:v>
                </c:pt>
                <c:pt idx="2279">
                  <c:v>41112.15625</c:v>
                </c:pt>
                <c:pt idx="2280">
                  <c:v>41112.166666666664</c:v>
                </c:pt>
                <c:pt idx="2281">
                  <c:v>41112.177083333336</c:v>
                </c:pt>
                <c:pt idx="2282">
                  <c:v>41112.1875</c:v>
                </c:pt>
                <c:pt idx="2283">
                  <c:v>41112.197916666664</c:v>
                </c:pt>
                <c:pt idx="2284">
                  <c:v>41112.208333333336</c:v>
                </c:pt>
                <c:pt idx="2285">
                  <c:v>41112.21875</c:v>
                </c:pt>
                <c:pt idx="2286">
                  <c:v>41112.229166666664</c:v>
                </c:pt>
                <c:pt idx="2287">
                  <c:v>41112.239583333336</c:v>
                </c:pt>
                <c:pt idx="2288">
                  <c:v>41112.25</c:v>
                </c:pt>
                <c:pt idx="2289">
                  <c:v>41112.260416666664</c:v>
                </c:pt>
                <c:pt idx="2290">
                  <c:v>41112.270833333336</c:v>
                </c:pt>
                <c:pt idx="2291">
                  <c:v>41112.28125</c:v>
                </c:pt>
                <c:pt idx="2292">
                  <c:v>41112.291666666664</c:v>
                </c:pt>
                <c:pt idx="2293">
                  <c:v>41112.302083333336</c:v>
                </c:pt>
                <c:pt idx="2294">
                  <c:v>41112.3125</c:v>
                </c:pt>
                <c:pt idx="2295">
                  <c:v>41112.322916666664</c:v>
                </c:pt>
                <c:pt idx="2296">
                  <c:v>41112.333333333336</c:v>
                </c:pt>
                <c:pt idx="2297">
                  <c:v>41112.34375</c:v>
                </c:pt>
                <c:pt idx="2298">
                  <c:v>41112.354166666664</c:v>
                </c:pt>
                <c:pt idx="2299">
                  <c:v>41112.364583333336</c:v>
                </c:pt>
                <c:pt idx="2300">
                  <c:v>41112.375</c:v>
                </c:pt>
                <c:pt idx="2301">
                  <c:v>41112.385416666664</c:v>
                </c:pt>
                <c:pt idx="2302">
                  <c:v>41112.395833333336</c:v>
                </c:pt>
                <c:pt idx="2303">
                  <c:v>41112.40625</c:v>
                </c:pt>
                <c:pt idx="2304">
                  <c:v>41112.416666666664</c:v>
                </c:pt>
                <c:pt idx="2305">
                  <c:v>41112.427083333336</c:v>
                </c:pt>
                <c:pt idx="2306">
                  <c:v>41112.4375</c:v>
                </c:pt>
                <c:pt idx="2307">
                  <c:v>41112.447916666664</c:v>
                </c:pt>
                <c:pt idx="2308">
                  <c:v>41112.458333333336</c:v>
                </c:pt>
                <c:pt idx="2309">
                  <c:v>41112.46875</c:v>
                </c:pt>
                <c:pt idx="2310">
                  <c:v>41112.479166666664</c:v>
                </c:pt>
                <c:pt idx="2311">
                  <c:v>41112.489583333336</c:v>
                </c:pt>
                <c:pt idx="2312">
                  <c:v>41112.5</c:v>
                </c:pt>
                <c:pt idx="2313">
                  <c:v>41112.510416666664</c:v>
                </c:pt>
                <c:pt idx="2314">
                  <c:v>41112.520833333336</c:v>
                </c:pt>
                <c:pt idx="2315">
                  <c:v>41112.53125</c:v>
                </c:pt>
                <c:pt idx="2316">
                  <c:v>41112.541666666664</c:v>
                </c:pt>
                <c:pt idx="2317">
                  <c:v>41112.552083333336</c:v>
                </c:pt>
                <c:pt idx="2318">
                  <c:v>41112.5625</c:v>
                </c:pt>
                <c:pt idx="2319">
                  <c:v>41112.572916666664</c:v>
                </c:pt>
                <c:pt idx="2320">
                  <c:v>41112.583333333336</c:v>
                </c:pt>
                <c:pt idx="2321">
                  <c:v>41112.59375</c:v>
                </c:pt>
                <c:pt idx="2322">
                  <c:v>41112.604166666664</c:v>
                </c:pt>
                <c:pt idx="2323">
                  <c:v>41112.614583333336</c:v>
                </c:pt>
                <c:pt idx="2324">
                  <c:v>41112.625</c:v>
                </c:pt>
                <c:pt idx="2325">
                  <c:v>41112.635416666664</c:v>
                </c:pt>
                <c:pt idx="2326">
                  <c:v>41112.645833333336</c:v>
                </c:pt>
                <c:pt idx="2327">
                  <c:v>41112.65625</c:v>
                </c:pt>
                <c:pt idx="2328">
                  <c:v>41112.666666666664</c:v>
                </c:pt>
                <c:pt idx="2329">
                  <c:v>41112.677083333336</c:v>
                </c:pt>
                <c:pt idx="2330">
                  <c:v>41112.6875</c:v>
                </c:pt>
                <c:pt idx="2331">
                  <c:v>41112.697916666664</c:v>
                </c:pt>
                <c:pt idx="2332">
                  <c:v>41112.708333333336</c:v>
                </c:pt>
                <c:pt idx="2333">
                  <c:v>41112.71875</c:v>
                </c:pt>
                <c:pt idx="2334">
                  <c:v>41112.729166666664</c:v>
                </c:pt>
                <c:pt idx="2335">
                  <c:v>41112.739583333336</c:v>
                </c:pt>
                <c:pt idx="2336">
                  <c:v>41112.75</c:v>
                </c:pt>
                <c:pt idx="2337">
                  <c:v>41112.760416666664</c:v>
                </c:pt>
                <c:pt idx="2338">
                  <c:v>41112.770833333336</c:v>
                </c:pt>
                <c:pt idx="2339">
                  <c:v>41112.78125</c:v>
                </c:pt>
                <c:pt idx="2340">
                  <c:v>41112.791666666664</c:v>
                </c:pt>
                <c:pt idx="2341">
                  <c:v>41112.802083333336</c:v>
                </c:pt>
                <c:pt idx="2342">
                  <c:v>41112.8125</c:v>
                </c:pt>
                <c:pt idx="2343">
                  <c:v>41112.822916666664</c:v>
                </c:pt>
                <c:pt idx="2344">
                  <c:v>41112.833333333336</c:v>
                </c:pt>
                <c:pt idx="2345">
                  <c:v>41112.84375</c:v>
                </c:pt>
                <c:pt idx="2346">
                  <c:v>41112.854166666664</c:v>
                </c:pt>
                <c:pt idx="2347">
                  <c:v>41112.864583333336</c:v>
                </c:pt>
                <c:pt idx="2348">
                  <c:v>41112.875</c:v>
                </c:pt>
                <c:pt idx="2349">
                  <c:v>41112.885416666664</c:v>
                </c:pt>
                <c:pt idx="2350">
                  <c:v>41112.895833333336</c:v>
                </c:pt>
                <c:pt idx="2351">
                  <c:v>41112.90625</c:v>
                </c:pt>
                <c:pt idx="2352">
                  <c:v>41112.916666666664</c:v>
                </c:pt>
                <c:pt idx="2353">
                  <c:v>41112.927083333336</c:v>
                </c:pt>
                <c:pt idx="2354">
                  <c:v>41112.9375</c:v>
                </c:pt>
                <c:pt idx="2355">
                  <c:v>41112.947916666664</c:v>
                </c:pt>
                <c:pt idx="2356">
                  <c:v>41112.958333333336</c:v>
                </c:pt>
                <c:pt idx="2357">
                  <c:v>41112.96875</c:v>
                </c:pt>
                <c:pt idx="2358">
                  <c:v>41112.979166666664</c:v>
                </c:pt>
                <c:pt idx="2359">
                  <c:v>41112.989583333336</c:v>
                </c:pt>
                <c:pt idx="2360">
                  <c:v>41113</c:v>
                </c:pt>
                <c:pt idx="2361">
                  <c:v>41113.010416666664</c:v>
                </c:pt>
                <c:pt idx="2362">
                  <c:v>41113.020833333336</c:v>
                </c:pt>
                <c:pt idx="2363">
                  <c:v>41113.03125</c:v>
                </c:pt>
                <c:pt idx="2364">
                  <c:v>41113.041666666664</c:v>
                </c:pt>
                <c:pt idx="2365">
                  <c:v>41113.052083333336</c:v>
                </c:pt>
                <c:pt idx="2366">
                  <c:v>41113.0625</c:v>
                </c:pt>
                <c:pt idx="2367">
                  <c:v>41113.072916666664</c:v>
                </c:pt>
                <c:pt idx="2368">
                  <c:v>41113.083333333336</c:v>
                </c:pt>
                <c:pt idx="2369">
                  <c:v>41113.09375</c:v>
                </c:pt>
                <c:pt idx="2370">
                  <c:v>41113.104166666664</c:v>
                </c:pt>
                <c:pt idx="2371">
                  <c:v>41113.114583333336</c:v>
                </c:pt>
                <c:pt idx="2372">
                  <c:v>41113.125</c:v>
                </c:pt>
                <c:pt idx="2373">
                  <c:v>41113.135416666664</c:v>
                </c:pt>
                <c:pt idx="2374">
                  <c:v>41113.145833333336</c:v>
                </c:pt>
                <c:pt idx="2375">
                  <c:v>41113.15625</c:v>
                </c:pt>
                <c:pt idx="2376">
                  <c:v>41113.166666666664</c:v>
                </c:pt>
                <c:pt idx="2377">
                  <c:v>41113.177083333336</c:v>
                </c:pt>
                <c:pt idx="2378">
                  <c:v>41113.1875</c:v>
                </c:pt>
                <c:pt idx="2379">
                  <c:v>41113.197916666664</c:v>
                </c:pt>
                <c:pt idx="2380">
                  <c:v>41113.208333333336</c:v>
                </c:pt>
                <c:pt idx="2381">
                  <c:v>41113.21875</c:v>
                </c:pt>
                <c:pt idx="2382">
                  <c:v>41113.229166666664</c:v>
                </c:pt>
                <c:pt idx="2383">
                  <c:v>41113.239583333336</c:v>
                </c:pt>
                <c:pt idx="2384">
                  <c:v>41113.25</c:v>
                </c:pt>
                <c:pt idx="2385">
                  <c:v>41113.260416666664</c:v>
                </c:pt>
                <c:pt idx="2386">
                  <c:v>41113.270833333336</c:v>
                </c:pt>
                <c:pt idx="2387">
                  <c:v>41113.28125</c:v>
                </c:pt>
                <c:pt idx="2388">
                  <c:v>41113.291666666664</c:v>
                </c:pt>
                <c:pt idx="2389">
                  <c:v>41113.302083333336</c:v>
                </c:pt>
                <c:pt idx="2390">
                  <c:v>41113.3125</c:v>
                </c:pt>
                <c:pt idx="2391">
                  <c:v>41113.322916666664</c:v>
                </c:pt>
                <c:pt idx="2392">
                  <c:v>41113.333333333336</c:v>
                </c:pt>
                <c:pt idx="2393">
                  <c:v>41113.34375</c:v>
                </c:pt>
                <c:pt idx="2394">
                  <c:v>41113.354166666664</c:v>
                </c:pt>
                <c:pt idx="2395">
                  <c:v>41113.364583333336</c:v>
                </c:pt>
                <c:pt idx="2396">
                  <c:v>41113.375</c:v>
                </c:pt>
                <c:pt idx="2397">
                  <c:v>41113.385416666664</c:v>
                </c:pt>
                <c:pt idx="2398">
                  <c:v>41113.395833333336</c:v>
                </c:pt>
                <c:pt idx="2399">
                  <c:v>41113.40625</c:v>
                </c:pt>
                <c:pt idx="2400">
                  <c:v>41113.416666666664</c:v>
                </c:pt>
                <c:pt idx="2401">
                  <c:v>41113.427083333336</c:v>
                </c:pt>
                <c:pt idx="2402">
                  <c:v>41113.4375</c:v>
                </c:pt>
                <c:pt idx="2403">
                  <c:v>41113.447916666664</c:v>
                </c:pt>
                <c:pt idx="2404">
                  <c:v>41113.458333333336</c:v>
                </c:pt>
                <c:pt idx="2405">
                  <c:v>41113.46875</c:v>
                </c:pt>
                <c:pt idx="2406">
                  <c:v>41113.479166666664</c:v>
                </c:pt>
                <c:pt idx="2407">
                  <c:v>41113.489583333336</c:v>
                </c:pt>
                <c:pt idx="2408">
                  <c:v>41113.5</c:v>
                </c:pt>
                <c:pt idx="2409">
                  <c:v>41113.510416666664</c:v>
                </c:pt>
                <c:pt idx="2410">
                  <c:v>41113.520833333336</c:v>
                </c:pt>
                <c:pt idx="2411">
                  <c:v>41113.53125</c:v>
                </c:pt>
                <c:pt idx="2412">
                  <c:v>41113.541666666664</c:v>
                </c:pt>
                <c:pt idx="2413">
                  <c:v>41113.552083333336</c:v>
                </c:pt>
                <c:pt idx="2414">
                  <c:v>41113.5625</c:v>
                </c:pt>
                <c:pt idx="2415">
                  <c:v>41113.572916666664</c:v>
                </c:pt>
                <c:pt idx="2416">
                  <c:v>41113.583333333336</c:v>
                </c:pt>
                <c:pt idx="2417">
                  <c:v>41113.59375</c:v>
                </c:pt>
                <c:pt idx="2418">
                  <c:v>41113.604166666664</c:v>
                </c:pt>
                <c:pt idx="2419">
                  <c:v>41113.614583333336</c:v>
                </c:pt>
                <c:pt idx="2420">
                  <c:v>41113.625</c:v>
                </c:pt>
                <c:pt idx="2421">
                  <c:v>41113.635416666664</c:v>
                </c:pt>
                <c:pt idx="2422">
                  <c:v>41113.645833333336</c:v>
                </c:pt>
                <c:pt idx="2423">
                  <c:v>41113.65625</c:v>
                </c:pt>
                <c:pt idx="2424">
                  <c:v>41113.666666666664</c:v>
                </c:pt>
                <c:pt idx="2425">
                  <c:v>41113.677083333336</c:v>
                </c:pt>
                <c:pt idx="2426">
                  <c:v>41113.6875</c:v>
                </c:pt>
                <c:pt idx="2427">
                  <c:v>41113.697916666664</c:v>
                </c:pt>
                <c:pt idx="2428">
                  <c:v>41113.708333333336</c:v>
                </c:pt>
                <c:pt idx="2429">
                  <c:v>41113.71875</c:v>
                </c:pt>
                <c:pt idx="2430">
                  <c:v>41113.729166666664</c:v>
                </c:pt>
                <c:pt idx="2431">
                  <c:v>41113.739583333336</c:v>
                </c:pt>
                <c:pt idx="2432">
                  <c:v>41113.75</c:v>
                </c:pt>
                <c:pt idx="2433">
                  <c:v>41113.760416666664</c:v>
                </c:pt>
                <c:pt idx="2434">
                  <c:v>41113.770833333336</c:v>
                </c:pt>
                <c:pt idx="2435">
                  <c:v>41113.78125</c:v>
                </c:pt>
                <c:pt idx="2436">
                  <c:v>41113.791666666664</c:v>
                </c:pt>
                <c:pt idx="2437">
                  <c:v>41113.802083333336</c:v>
                </c:pt>
                <c:pt idx="2438">
                  <c:v>41113.8125</c:v>
                </c:pt>
                <c:pt idx="2439">
                  <c:v>41113.822916666664</c:v>
                </c:pt>
                <c:pt idx="2440">
                  <c:v>41113.833333333336</c:v>
                </c:pt>
                <c:pt idx="2441">
                  <c:v>41113.84375</c:v>
                </c:pt>
                <c:pt idx="2442">
                  <c:v>41113.854166666664</c:v>
                </c:pt>
                <c:pt idx="2443">
                  <c:v>41113.864583333336</c:v>
                </c:pt>
                <c:pt idx="2444">
                  <c:v>41113.875</c:v>
                </c:pt>
                <c:pt idx="2445">
                  <c:v>41113.885416666664</c:v>
                </c:pt>
                <c:pt idx="2446">
                  <c:v>41113.895833333336</c:v>
                </c:pt>
                <c:pt idx="2447">
                  <c:v>41113.90625</c:v>
                </c:pt>
                <c:pt idx="2448">
                  <c:v>41113.916666666664</c:v>
                </c:pt>
                <c:pt idx="2449">
                  <c:v>41113.927083333336</c:v>
                </c:pt>
                <c:pt idx="2450">
                  <c:v>41113.9375</c:v>
                </c:pt>
                <c:pt idx="2451">
                  <c:v>41113.947916666664</c:v>
                </c:pt>
                <c:pt idx="2452">
                  <c:v>41113.958333333336</c:v>
                </c:pt>
                <c:pt idx="2453">
                  <c:v>41113.96875</c:v>
                </c:pt>
                <c:pt idx="2454">
                  <c:v>41113.979166666664</c:v>
                </c:pt>
                <c:pt idx="2455">
                  <c:v>41113.989583333336</c:v>
                </c:pt>
                <c:pt idx="2456">
                  <c:v>41114</c:v>
                </c:pt>
                <c:pt idx="2457">
                  <c:v>41114.010416666664</c:v>
                </c:pt>
                <c:pt idx="2458">
                  <c:v>41114.020833333336</c:v>
                </c:pt>
                <c:pt idx="2459">
                  <c:v>41114.03125</c:v>
                </c:pt>
                <c:pt idx="2460">
                  <c:v>41114.041666666664</c:v>
                </c:pt>
                <c:pt idx="2461">
                  <c:v>41114.052083333336</c:v>
                </c:pt>
                <c:pt idx="2462">
                  <c:v>41114.0625</c:v>
                </c:pt>
                <c:pt idx="2463">
                  <c:v>41114.072916666664</c:v>
                </c:pt>
                <c:pt idx="2464">
                  <c:v>41114.083333333336</c:v>
                </c:pt>
                <c:pt idx="2465">
                  <c:v>41114.09375</c:v>
                </c:pt>
                <c:pt idx="2466">
                  <c:v>41114.104166666664</c:v>
                </c:pt>
                <c:pt idx="2467">
                  <c:v>41114.114583333336</c:v>
                </c:pt>
                <c:pt idx="2468">
                  <c:v>41114.125</c:v>
                </c:pt>
                <c:pt idx="2469">
                  <c:v>41114.135416666664</c:v>
                </c:pt>
                <c:pt idx="2470">
                  <c:v>41114.145833333336</c:v>
                </c:pt>
                <c:pt idx="2471">
                  <c:v>41114.15625</c:v>
                </c:pt>
                <c:pt idx="2472">
                  <c:v>41114.166666666664</c:v>
                </c:pt>
                <c:pt idx="2473">
                  <c:v>41114.177083333336</c:v>
                </c:pt>
                <c:pt idx="2474">
                  <c:v>41114.1875</c:v>
                </c:pt>
                <c:pt idx="2475">
                  <c:v>41114.197916666664</c:v>
                </c:pt>
                <c:pt idx="2476">
                  <c:v>41114.208333333336</c:v>
                </c:pt>
                <c:pt idx="2477">
                  <c:v>41114.21875</c:v>
                </c:pt>
                <c:pt idx="2478">
                  <c:v>41114.229166666664</c:v>
                </c:pt>
                <c:pt idx="2479">
                  <c:v>41114.239583333336</c:v>
                </c:pt>
                <c:pt idx="2480">
                  <c:v>41114.25</c:v>
                </c:pt>
                <c:pt idx="2481">
                  <c:v>41114.260416666664</c:v>
                </c:pt>
                <c:pt idx="2482">
                  <c:v>41114.270833333336</c:v>
                </c:pt>
                <c:pt idx="2483">
                  <c:v>41114.28125</c:v>
                </c:pt>
                <c:pt idx="2484">
                  <c:v>41114.291666666664</c:v>
                </c:pt>
                <c:pt idx="2485">
                  <c:v>41114.302083333336</c:v>
                </c:pt>
                <c:pt idx="2486">
                  <c:v>41114.3125</c:v>
                </c:pt>
                <c:pt idx="2487">
                  <c:v>41114.322916666664</c:v>
                </c:pt>
                <c:pt idx="2488">
                  <c:v>41114.333333333336</c:v>
                </c:pt>
                <c:pt idx="2489">
                  <c:v>41114.34375</c:v>
                </c:pt>
                <c:pt idx="2490">
                  <c:v>41114.354166666664</c:v>
                </c:pt>
                <c:pt idx="2491">
                  <c:v>41114.364583333336</c:v>
                </c:pt>
                <c:pt idx="2492">
                  <c:v>41114.375</c:v>
                </c:pt>
                <c:pt idx="2493">
                  <c:v>41114.385416666664</c:v>
                </c:pt>
                <c:pt idx="2494">
                  <c:v>41114.395833333336</c:v>
                </c:pt>
                <c:pt idx="2495">
                  <c:v>41114.40625</c:v>
                </c:pt>
                <c:pt idx="2496">
                  <c:v>41114.416666666664</c:v>
                </c:pt>
                <c:pt idx="2497">
                  <c:v>41114.427083333336</c:v>
                </c:pt>
                <c:pt idx="2498">
                  <c:v>41114.4375</c:v>
                </c:pt>
                <c:pt idx="2499">
                  <c:v>41114.447916666664</c:v>
                </c:pt>
                <c:pt idx="2500">
                  <c:v>41114.458333333336</c:v>
                </c:pt>
                <c:pt idx="2501">
                  <c:v>41114.46875</c:v>
                </c:pt>
                <c:pt idx="2502">
                  <c:v>41114.479166666664</c:v>
                </c:pt>
                <c:pt idx="2503">
                  <c:v>41114.489583333336</c:v>
                </c:pt>
                <c:pt idx="2504">
                  <c:v>41114.5</c:v>
                </c:pt>
                <c:pt idx="2505">
                  <c:v>41114.510416666664</c:v>
                </c:pt>
                <c:pt idx="2506">
                  <c:v>41114.520833333336</c:v>
                </c:pt>
                <c:pt idx="2507">
                  <c:v>41114.53125</c:v>
                </c:pt>
                <c:pt idx="2508">
                  <c:v>41114.541666666664</c:v>
                </c:pt>
                <c:pt idx="2509">
                  <c:v>41114.552083333336</c:v>
                </c:pt>
                <c:pt idx="2510">
                  <c:v>41114.5625</c:v>
                </c:pt>
                <c:pt idx="2511">
                  <c:v>41114.572916666664</c:v>
                </c:pt>
                <c:pt idx="2512">
                  <c:v>41114.583333333336</c:v>
                </c:pt>
                <c:pt idx="2513">
                  <c:v>41114.59375</c:v>
                </c:pt>
                <c:pt idx="2514">
                  <c:v>41114.604166666664</c:v>
                </c:pt>
                <c:pt idx="2515">
                  <c:v>41114.614583333336</c:v>
                </c:pt>
                <c:pt idx="2516">
                  <c:v>41114.625</c:v>
                </c:pt>
                <c:pt idx="2517">
                  <c:v>41114.635416666664</c:v>
                </c:pt>
                <c:pt idx="2518">
                  <c:v>41114.645833333336</c:v>
                </c:pt>
                <c:pt idx="2519">
                  <c:v>41114.65625</c:v>
                </c:pt>
                <c:pt idx="2520">
                  <c:v>41114.666666666664</c:v>
                </c:pt>
                <c:pt idx="2521">
                  <c:v>41114.677083333336</c:v>
                </c:pt>
                <c:pt idx="2522">
                  <c:v>41114.6875</c:v>
                </c:pt>
                <c:pt idx="2523">
                  <c:v>41114.697916666664</c:v>
                </c:pt>
                <c:pt idx="2524">
                  <c:v>41114.708333333336</c:v>
                </c:pt>
                <c:pt idx="2525">
                  <c:v>41114.71875</c:v>
                </c:pt>
                <c:pt idx="2526">
                  <c:v>41114.729166666664</c:v>
                </c:pt>
                <c:pt idx="2527">
                  <c:v>41114.739583333336</c:v>
                </c:pt>
                <c:pt idx="2528">
                  <c:v>41114.75</c:v>
                </c:pt>
                <c:pt idx="2529">
                  <c:v>41114.760416666664</c:v>
                </c:pt>
                <c:pt idx="2530">
                  <c:v>41114.770833333336</c:v>
                </c:pt>
                <c:pt idx="2531">
                  <c:v>41114.78125</c:v>
                </c:pt>
                <c:pt idx="2532">
                  <c:v>41114.791666666664</c:v>
                </c:pt>
                <c:pt idx="2533">
                  <c:v>41114.802083333336</c:v>
                </c:pt>
                <c:pt idx="2534">
                  <c:v>41114.8125</c:v>
                </c:pt>
                <c:pt idx="2535">
                  <c:v>41114.822916666664</c:v>
                </c:pt>
                <c:pt idx="2536">
                  <c:v>41114.833333333336</c:v>
                </c:pt>
                <c:pt idx="2537">
                  <c:v>41114.84375</c:v>
                </c:pt>
                <c:pt idx="2538">
                  <c:v>41114.854166666664</c:v>
                </c:pt>
                <c:pt idx="2539">
                  <c:v>41114.864583333336</c:v>
                </c:pt>
                <c:pt idx="2540">
                  <c:v>41114.875</c:v>
                </c:pt>
                <c:pt idx="2541">
                  <c:v>41114.885416666664</c:v>
                </c:pt>
                <c:pt idx="2542">
                  <c:v>41114.895833333336</c:v>
                </c:pt>
                <c:pt idx="2543">
                  <c:v>41114.90625</c:v>
                </c:pt>
                <c:pt idx="2544">
                  <c:v>41114.916666666664</c:v>
                </c:pt>
                <c:pt idx="2545">
                  <c:v>41114.927083333336</c:v>
                </c:pt>
                <c:pt idx="2546">
                  <c:v>41114.9375</c:v>
                </c:pt>
                <c:pt idx="2547">
                  <c:v>41114.947916666664</c:v>
                </c:pt>
                <c:pt idx="2548">
                  <c:v>41114.958333333336</c:v>
                </c:pt>
                <c:pt idx="2549">
                  <c:v>41114.96875</c:v>
                </c:pt>
                <c:pt idx="2550">
                  <c:v>41114.979166666664</c:v>
                </c:pt>
                <c:pt idx="2551">
                  <c:v>41114.989583333336</c:v>
                </c:pt>
                <c:pt idx="2552">
                  <c:v>41115</c:v>
                </c:pt>
                <c:pt idx="2553">
                  <c:v>41115.010416666664</c:v>
                </c:pt>
                <c:pt idx="2554">
                  <c:v>41115.020833333336</c:v>
                </c:pt>
                <c:pt idx="2555">
                  <c:v>41115.03125</c:v>
                </c:pt>
                <c:pt idx="2556">
                  <c:v>41115.041666666664</c:v>
                </c:pt>
                <c:pt idx="2557">
                  <c:v>41115.052083333336</c:v>
                </c:pt>
                <c:pt idx="2558">
                  <c:v>41115.0625</c:v>
                </c:pt>
                <c:pt idx="2559">
                  <c:v>41115.072916666664</c:v>
                </c:pt>
                <c:pt idx="2560">
                  <c:v>41115.083333333336</c:v>
                </c:pt>
                <c:pt idx="2561">
                  <c:v>41115.09375</c:v>
                </c:pt>
                <c:pt idx="2562">
                  <c:v>41115.104166666664</c:v>
                </c:pt>
                <c:pt idx="2563">
                  <c:v>41115.114583333336</c:v>
                </c:pt>
                <c:pt idx="2564">
                  <c:v>41115.125</c:v>
                </c:pt>
                <c:pt idx="2565">
                  <c:v>41115.135416666664</c:v>
                </c:pt>
                <c:pt idx="2566">
                  <c:v>41115.145833333336</c:v>
                </c:pt>
                <c:pt idx="2567">
                  <c:v>41115.15625</c:v>
                </c:pt>
                <c:pt idx="2568">
                  <c:v>41115.166666666664</c:v>
                </c:pt>
                <c:pt idx="2569">
                  <c:v>41115.177083333336</c:v>
                </c:pt>
                <c:pt idx="2570">
                  <c:v>41115.1875</c:v>
                </c:pt>
                <c:pt idx="2571">
                  <c:v>41115.197916666664</c:v>
                </c:pt>
                <c:pt idx="2572">
                  <c:v>41115.208333333336</c:v>
                </c:pt>
                <c:pt idx="2573">
                  <c:v>41115.21875</c:v>
                </c:pt>
                <c:pt idx="2574">
                  <c:v>41115.229166666664</c:v>
                </c:pt>
                <c:pt idx="2575">
                  <c:v>41115.239583333336</c:v>
                </c:pt>
                <c:pt idx="2576">
                  <c:v>41115.25</c:v>
                </c:pt>
                <c:pt idx="2577">
                  <c:v>41115.260416666664</c:v>
                </c:pt>
                <c:pt idx="2578">
                  <c:v>41115.270833333336</c:v>
                </c:pt>
                <c:pt idx="2579">
                  <c:v>41115.28125</c:v>
                </c:pt>
                <c:pt idx="2580">
                  <c:v>41115.291666666664</c:v>
                </c:pt>
                <c:pt idx="2581">
                  <c:v>41115.302083333336</c:v>
                </c:pt>
                <c:pt idx="2582">
                  <c:v>41115.3125</c:v>
                </c:pt>
                <c:pt idx="2583">
                  <c:v>41115.322916666664</c:v>
                </c:pt>
                <c:pt idx="2584">
                  <c:v>41115.333333333336</c:v>
                </c:pt>
                <c:pt idx="2585">
                  <c:v>41115.34375</c:v>
                </c:pt>
                <c:pt idx="2586">
                  <c:v>41115.354166666664</c:v>
                </c:pt>
                <c:pt idx="2587">
                  <c:v>41115.364583333336</c:v>
                </c:pt>
                <c:pt idx="2588">
                  <c:v>41115.375</c:v>
                </c:pt>
                <c:pt idx="2589">
                  <c:v>41115.385416666664</c:v>
                </c:pt>
                <c:pt idx="2590">
                  <c:v>41115.395833333336</c:v>
                </c:pt>
                <c:pt idx="2591">
                  <c:v>41115.40625</c:v>
                </c:pt>
                <c:pt idx="2592">
                  <c:v>41115.416666666664</c:v>
                </c:pt>
                <c:pt idx="2593">
                  <c:v>41115.427083333336</c:v>
                </c:pt>
                <c:pt idx="2594">
                  <c:v>41115.4375</c:v>
                </c:pt>
                <c:pt idx="2595">
                  <c:v>41115.447916666664</c:v>
                </c:pt>
                <c:pt idx="2596">
                  <c:v>41115.458333333336</c:v>
                </c:pt>
                <c:pt idx="2597">
                  <c:v>41115.46875</c:v>
                </c:pt>
                <c:pt idx="2598">
                  <c:v>41115.479166666664</c:v>
                </c:pt>
                <c:pt idx="2599">
                  <c:v>41115.489583333336</c:v>
                </c:pt>
                <c:pt idx="2600">
                  <c:v>41115.5</c:v>
                </c:pt>
                <c:pt idx="2601">
                  <c:v>41115.510416666664</c:v>
                </c:pt>
                <c:pt idx="2602">
                  <c:v>41115.520833333336</c:v>
                </c:pt>
                <c:pt idx="2603">
                  <c:v>41115.53125</c:v>
                </c:pt>
                <c:pt idx="2604">
                  <c:v>41115.541666666664</c:v>
                </c:pt>
                <c:pt idx="2605">
                  <c:v>41115.552083333336</c:v>
                </c:pt>
                <c:pt idx="2606">
                  <c:v>41115.5625</c:v>
                </c:pt>
                <c:pt idx="2607">
                  <c:v>41115.572916666664</c:v>
                </c:pt>
                <c:pt idx="2608">
                  <c:v>41115.583333333336</c:v>
                </c:pt>
                <c:pt idx="2609">
                  <c:v>41115.59375</c:v>
                </c:pt>
                <c:pt idx="2610">
                  <c:v>41115.604166666664</c:v>
                </c:pt>
                <c:pt idx="2611">
                  <c:v>41115.614583333336</c:v>
                </c:pt>
                <c:pt idx="2612">
                  <c:v>41115.625</c:v>
                </c:pt>
                <c:pt idx="2613">
                  <c:v>41115.635416666664</c:v>
                </c:pt>
                <c:pt idx="2614">
                  <c:v>41115.645833333336</c:v>
                </c:pt>
                <c:pt idx="2615">
                  <c:v>41115.65625</c:v>
                </c:pt>
                <c:pt idx="2616">
                  <c:v>41115.666666666664</c:v>
                </c:pt>
                <c:pt idx="2617">
                  <c:v>41115.677083333336</c:v>
                </c:pt>
                <c:pt idx="2618">
                  <c:v>41115.6875</c:v>
                </c:pt>
                <c:pt idx="2619">
                  <c:v>41115.697916666664</c:v>
                </c:pt>
                <c:pt idx="2620">
                  <c:v>41115.708333333336</c:v>
                </c:pt>
                <c:pt idx="2621">
                  <c:v>41115.71875</c:v>
                </c:pt>
                <c:pt idx="2622">
                  <c:v>41115.729166666664</c:v>
                </c:pt>
                <c:pt idx="2623">
                  <c:v>41115.739583333336</c:v>
                </c:pt>
                <c:pt idx="2624">
                  <c:v>41115.75</c:v>
                </c:pt>
                <c:pt idx="2625">
                  <c:v>41115.760416666664</c:v>
                </c:pt>
                <c:pt idx="2626">
                  <c:v>41115.770833333336</c:v>
                </c:pt>
                <c:pt idx="2627">
                  <c:v>41115.78125</c:v>
                </c:pt>
                <c:pt idx="2628">
                  <c:v>41115.791666666664</c:v>
                </c:pt>
                <c:pt idx="2629">
                  <c:v>41115.802083333336</c:v>
                </c:pt>
                <c:pt idx="2630">
                  <c:v>41115.8125</c:v>
                </c:pt>
                <c:pt idx="2631">
                  <c:v>41115.822916666664</c:v>
                </c:pt>
                <c:pt idx="2632">
                  <c:v>41115.833333333336</c:v>
                </c:pt>
                <c:pt idx="2633">
                  <c:v>41115.84375</c:v>
                </c:pt>
                <c:pt idx="2634">
                  <c:v>41115.854166666664</c:v>
                </c:pt>
                <c:pt idx="2635">
                  <c:v>41115.864583333336</c:v>
                </c:pt>
                <c:pt idx="2636">
                  <c:v>41115.875</c:v>
                </c:pt>
                <c:pt idx="2637">
                  <c:v>41115.885416666664</c:v>
                </c:pt>
                <c:pt idx="2638">
                  <c:v>41115.895833333336</c:v>
                </c:pt>
                <c:pt idx="2639">
                  <c:v>41115.90625</c:v>
                </c:pt>
                <c:pt idx="2640">
                  <c:v>41115.916666666664</c:v>
                </c:pt>
                <c:pt idx="2641">
                  <c:v>41115.927083333336</c:v>
                </c:pt>
                <c:pt idx="2642">
                  <c:v>41115.9375</c:v>
                </c:pt>
                <c:pt idx="2643">
                  <c:v>41115.947916666664</c:v>
                </c:pt>
                <c:pt idx="2644">
                  <c:v>41115.958333333336</c:v>
                </c:pt>
                <c:pt idx="2645">
                  <c:v>41115.96875</c:v>
                </c:pt>
                <c:pt idx="2646">
                  <c:v>41115.979166666664</c:v>
                </c:pt>
                <c:pt idx="2647">
                  <c:v>41115.989583333336</c:v>
                </c:pt>
                <c:pt idx="2648">
                  <c:v>41116</c:v>
                </c:pt>
                <c:pt idx="2649">
                  <c:v>41116.010416666664</c:v>
                </c:pt>
                <c:pt idx="2650">
                  <c:v>41116.020833333336</c:v>
                </c:pt>
                <c:pt idx="2651">
                  <c:v>41116.03125</c:v>
                </c:pt>
                <c:pt idx="2652">
                  <c:v>41116.041666666664</c:v>
                </c:pt>
                <c:pt idx="2653">
                  <c:v>41116.052083333336</c:v>
                </c:pt>
                <c:pt idx="2654">
                  <c:v>41116.0625</c:v>
                </c:pt>
                <c:pt idx="2655">
                  <c:v>41116.072916666664</c:v>
                </c:pt>
                <c:pt idx="2656">
                  <c:v>41116.083333333336</c:v>
                </c:pt>
                <c:pt idx="2657">
                  <c:v>41116.09375</c:v>
                </c:pt>
                <c:pt idx="2658">
                  <c:v>41116.104166666664</c:v>
                </c:pt>
                <c:pt idx="2659">
                  <c:v>41116.114583333336</c:v>
                </c:pt>
                <c:pt idx="2660">
                  <c:v>41116.125</c:v>
                </c:pt>
                <c:pt idx="2661">
                  <c:v>41116.135416666664</c:v>
                </c:pt>
                <c:pt idx="2662">
                  <c:v>41116.145833333336</c:v>
                </c:pt>
                <c:pt idx="2663">
                  <c:v>41116.15625</c:v>
                </c:pt>
                <c:pt idx="2664">
                  <c:v>41116.166666666664</c:v>
                </c:pt>
                <c:pt idx="2665">
                  <c:v>41116.177083333336</c:v>
                </c:pt>
                <c:pt idx="2666">
                  <c:v>41116.1875</c:v>
                </c:pt>
                <c:pt idx="2667">
                  <c:v>41116.197916666664</c:v>
                </c:pt>
                <c:pt idx="2668">
                  <c:v>41116.208333333336</c:v>
                </c:pt>
                <c:pt idx="2669">
                  <c:v>41116.21875</c:v>
                </c:pt>
                <c:pt idx="2670">
                  <c:v>41116.229166666664</c:v>
                </c:pt>
                <c:pt idx="2671">
                  <c:v>41116.239583333336</c:v>
                </c:pt>
                <c:pt idx="2672">
                  <c:v>41116.25</c:v>
                </c:pt>
                <c:pt idx="2673">
                  <c:v>41116.260416666664</c:v>
                </c:pt>
                <c:pt idx="2674">
                  <c:v>41116.270833333336</c:v>
                </c:pt>
                <c:pt idx="2675">
                  <c:v>41116.28125</c:v>
                </c:pt>
                <c:pt idx="2676">
                  <c:v>41116.291666666664</c:v>
                </c:pt>
                <c:pt idx="2677">
                  <c:v>41116.302083333336</c:v>
                </c:pt>
                <c:pt idx="2678">
                  <c:v>41116.3125</c:v>
                </c:pt>
                <c:pt idx="2679">
                  <c:v>41116.322916666664</c:v>
                </c:pt>
                <c:pt idx="2680">
                  <c:v>41116.333333333336</c:v>
                </c:pt>
                <c:pt idx="2681">
                  <c:v>41116.34375</c:v>
                </c:pt>
                <c:pt idx="2682">
                  <c:v>41116.354166666664</c:v>
                </c:pt>
                <c:pt idx="2683">
                  <c:v>41116.364583333336</c:v>
                </c:pt>
                <c:pt idx="2684">
                  <c:v>41116.375</c:v>
                </c:pt>
                <c:pt idx="2685">
                  <c:v>41116.385416666664</c:v>
                </c:pt>
                <c:pt idx="2686">
                  <c:v>41116.395833333336</c:v>
                </c:pt>
                <c:pt idx="2687">
                  <c:v>41116.40625</c:v>
                </c:pt>
                <c:pt idx="2688">
                  <c:v>41116.416666666664</c:v>
                </c:pt>
                <c:pt idx="2689">
                  <c:v>41116.427083333336</c:v>
                </c:pt>
                <c:pt idx="2690">
                  <c:v>41116.4375</c:v>
                </c:pt>
                <c:pt idx="2691">
                  <c:v>41116.447916666664</c:v>
                </c:pt>
                <c:pt idx="2692">
                  <c:v>41116.458333333336</c:v>
                </c:pt>
                <c:pt idx="2693">
                  <c:v>41116.46875</c:v>
                </c:pt>
                <c:pt idx="2694">
                  <c:v>41116.479166666664</c:v>
                </c:pt>
                <c:pt idx="2695">
                  <c:v>41116.489583333336</c:v>
                </c:pt>
                <c:pt idx="2696">
                  <c:v>41116.5</c:v>
                </c:pt>
                <c:pt idx="2697">
                  <c:v>41116.510416666664</c:v>
                </c:pt>
                <c:pt idx="2698">
                  <c:v>41116.520833333336</c:v>
                </c:pt>
                <c:pt idx="2699">
                  <c:v>41116.53125</c:v>
                </c:pt>
                <c:pt idx="2700">
                  <c:v>41116.541666666664</c:v>
                </c:pt>
                <c:pt idx="2701">
                  <c:v>41116.552083333336</c:v>
                </c:pt>
                <c:pt idx="2702">
                  <c:v>41116.5625</c:v>
                </c:pt>
                <c:pt idx="2703">
                  <c:v>41116.572916666664</c:v>
                </c:pt>
                <c:pt idx="2704">
                  <c:v>41116.583333333336</c:v>
                </c:pt>
                <c:pt idx="2705">
                  <c:v>41116.59375</c:v>
                </c:pt>
                <c:pt idx="2706">
                  <c:v>41116.604166666664</c:v>
                </c:pt>
                <c:pt idx="2707">
                  <c:v>41116.614583333336</c:v>
                </c:pt>
                <c:pt idx="2708">
                  <c:v>41116.625</c:v>
                </c:pt>
                <c:pt idx="2709">
                  <c:v>41116.635416666664</c:v>
                </c:pt>
                <c:pt idx="2710">
                  <c:v>41116.645833333336</c:v>
                </c:pt>
                <c:pt idx="2711">
                  <c:v>41116.65625</c:v>
                </c:pt>
                <c:pt idx="2712">
                  <c:v>41116.666666666664</c:v>
                </c:pt>
                <c:pt idx="2713">
                  <c:v>41116.677083333336</c:v>
                </c:pt>
                <c:pt idx="2714">
                  <c:v>41116.6875</c:v>
                </c:pt>
                <c:pt idx="2715">
                  <c:v>41116.697916666664</c:v>
                </c:pt>
                <c:pt idx="2716">
                  <c:v>41116.708333333336</c:v>
                </c:pt>
                <c:pt idx="2717">
                  <c:v>41116.71875</c:v>
                </c:pt>
                <c:pt idx="2718">
                  <c:v>41116.729166666664</c:v>
                </c:pt>
                <c:pt idx="2719">
                  <c:v>41116.739583333336</c:v>
                </c:pt>
                <c:pt idx="2720">
                  <c:v>41116.75</c:v>
                </c:pt>
                <c:pt idx="2721">
                  <c:v>41116.760416666664</c:v>
                </c:pt>
                <c:pt idx="2722">
                  <c:v>41116.770833333336</c:v>
                </c:pt>
                <c:pt idx="2723">
                  <c:v>41116.78125</c:v>
                </c:pt>
                <c:pt idx="2724">
                  <c:v>41116.791666666664</c:v>
                </c:pt>
                <c:pt idx="2725">
                  <c:v>41116.802083333336</c:v>
                </c:pt>
                <c:pt idx="2726">
                  <c:v>41116.8125</c:v>
                </c:pt>
                <c:pt idx="2727">
                  <c:v>41116.822916666664</c:v>
                </c:pt>
                <c:pt idx="2728">
                  <c:v>41116.833333333336</c:v>
                </c:pt>
                <c:pt idx="2729">
                  <c:v>41116.84375</c:v>
                </c:pt>
                <c:pt idx="2730">
                  <c:v>41116.854166666664</c:v>
                </c:pt>
                <c:pt idx="2731">
                  <c:v>41116.864583333336</c:v>
                </c:pt>
                <c:pt idx="2732">
                  <c:v>41116.875</c:v>
                </c:pt>
                <c:pt idx="2733">
                  <c:v>41116.885416666664</c:v>
                </c:pt>
                <c:pt idx="2734">
                  <c:v>41116.895833333336</c:v>
                </c:pt>
                <c:pt idx="2735">
                  <c:v>41116.90625</c:v>
                </c:pt>
                <c:pt idx="2736">
                  <c:v>41116.916666666664</c:v>
                </c:pt>
                <c:pt idx="2737">
                  <c:v>41116.927083333336</c:v>
                </c:pt>
                <c:pt idx="2738">
                  <c:v>41116.9375</c:v>
                </c:pt>
                <c:pt idx="2739">
                  <c:v>41116.947916666664</c:v>
                </c:pt>
                <c:pt idx="2740">
                  <c:v>41116.958333333336</c:v>
                </c:pt>
                <c:pt idx="2741">
                  <c:v>41116.96875</c:v>
                </c:pt>
                <c:pt idx="2742">
                  <c:v>41116.979166666664</c:v>
                </c:pt>
                <c:pt idx="2743">
                  <c:v>41116.989583333336</c:v>
                </c:pt>
                <c:pt idx="2744">
                  <c:v>41117</c:v>
                </c:pt>
                <c:pt idx="2745">
                  <c:v>41117.010416666664</c:v>
                </c:pt>
                <c:pt idx="2746">
                  <c:v>41117.020833333336</c:v>
                </c:pt>
                <c:pt idx="2747">
                  <c:v>41117.03125</c:v>
                </c:pt>
                <c:pt idx="2748">
                  <c:v>41117.041666666664</c:v>
                </c:pt>
                <c:pt idx="2749">
                  <c:v>41117.052083333336</c:v>
                </c:pt>
                <c:pt idx="2750">
                  <c:v>41117.0625</c:v>
                </c:pt>
                <c:pt idx="2751">
                  <c:v>41117.072916666664</c:v>
                </c:pt>
                <c:pt idx="2752">
                  <c:v>41117.083333333336</c:v>
                </c:pt>
                <c:pt idx="2753">
                  <c:v>41117.09375</c:v>
                </c:pt>
                <c:pt idx="2754">
                  <c:v>41117.104166666664</c:v>
                </c:pt>
                <c:pt idx="2755">
                  <c:v>41117.114583333336</c:v>
                </c:pt>
                <c:pt idx="2756">
                  <c:v>41117.125</c:v>
                </c:pt>
                <c:pt idx="2757">
                  <c:v>41117.135416666664</c:v>
                </c:pt>
                <c:pt idx="2758">
                  <c:v>41117.145833333336</c:v>
                </c:pt>
                <c:pt idx="2759">
                  <c:v>41117.15625</c:v>
                </c:pt>
                <c:pt idx="2760">
                  <c:v>41117.166666666664</c:v>
                </c:pt>
                <c:pt idx="2761">
                  <c:v>41117.177083333336</c:v>
                </c:pt>
                <c:pt idx="2762">
                  <c:v>41117.1875</c:v>
                </c:pt>
                <c:pt idx="2763">
                  <c:v>41117.197916666664</c:v>
                </c:pt>
                <c:pt idx="2764">
                  <c:v>41117.208333333336</c:v>
                </c:pt>
                <c:pt idx="2765">
                  <c:v>41117.21875</c:v>
                </c:pt>
                <c:pt idx="2766">
                  <c:v>41117.229166666664</c:v>
                </c:pt>
                <c:pt idx="2767">
                  <c:v>41117.239583333336</c:v>
                </c:pt>
                <c:pt idx="2768">
                  <c:v>41117.25</c:v>
                </c:pt>
                <c:pt idx="2769">
                  <c:v>41117.260416666664</c:v>
                </c:pt>
                <c:pt idx="2770">
                  <c:v>41117.270833333336</c:v>
                </c:pt>
                <c:pt idx="2771">
                  <c:v>41117.28125</c:v>
                </c:pt>
                <c:pt idx="2772">
                  <c:v>41117.291666666664</c:v>
                </c:pt>
                <c:pt idx="2773">
                  <c:v>41117.302083333336</c:v>
                </c:pt>
                <c:pt idx="2774">
                  <c:v>41117.3125</c:v>
                </c:pt>
                <c:pt idx="2775">
                  <c:v>41117.322916666664</c:v>
                </c:pt>
                <c:pt idx="2776">
                  <c:v>41117.333333333336</c:v>
                </c:pt>
                <c:pt idx="2777">
                  <c:v>41117.34375</c:v>
                </c:pt>
                <c:pt idx="2778">
                  <c:v>41117.354166666664</c:v>
                </c:pt>
                <c:pt idx="2779">
                  <c:v>41117.364583333336</c:v>
                </c:pt>
                <c:pt idx="2780">
                  <c:v>41117.375</c:v>
                </c:pt>
                <c:pt idx="2781">
                  <c:v>41117.385416666664</c:v>
                </c:pt>
                <c:pt idx="2782">
                  <c:v>41117.395833333336</c:v>
                </c:pt>
                <c:pt idx="2783">
                  <c:v>41117.40625</c:v>
                </c:pt>
                <c:pt idx="2784">
                  <c:v>41117.416666666664</c:v>
                </c:pt>
                <c:pt idx="2785">
                  <c:v>41117.427083333336</c:v>
                </c:pt>
                <c:pt idx="2786">
                  <c:v>41117.4375</c:v>
                </c:pt>
                <c:pt idx="2787">
                  <c:v>41117.447916666664</c:v>
                </c:pt>
                <c:pt idx="2788">
                  <c:v>41117.458333333336</c:v>
                </c:pt>
                <c:pt idx="2789">
                  <c:v>41117.46875</c:v>
                </c:pt>
                <c:pt idx="2790">
                  <c:v>41117.479166666664</c:v>
                </c:pt>
                <c:pt idx="2791">
                  <c:v>41117.489583333336</c:v>
                </c:pt>
                <c:pt idx="2792">
                  <c:v>41117.5</c:v>
                </c:pt>
                <c:pt idx="2793">
                  <c:v>41117.510416666664</c:v>
                </c:pt>
                <c:pt idx="2794">
                  <c:v>41117.520833333336</c:v>
                </c:pt>
                <c:pt idx="2795">
                  <c:v>41117.53125</c:v>
                </c:pt>
                <c:pt idx="2796">
                  <c:v>41117.541666666664</c:v>
                </c:pt>
                <c:pt idx="2797">
                  <c:v>41117.552083333336</c:v>
                </c:pt>
                <c:pt idx="2798">
                  <c:v>41117.5625</c:v>
                </c:pt>
                <c:pt idx="2799">
                  <c:v>41117.572916666664</c:v>
                </c:pt>
                <c:pt idx="2800">
                  <c:v>41117.583333333336</c:v>
                </c:pt>
                <c:pt idx="2801">
                  <c:v>41117.59375</c:v>
                </c:pt>
                <c:pt idx="2802">
                  <c:v>41117.604166666664</c:v>
                </c:pt>
                <c:pt idx="2803">
                  <c:v>41117.614583333336</c:v>
                </c:pt>
                <c:pt idx="2804">
                  <c:v>41117.625</c:v>
                </c:pt>
                <c:pt idx="2805">
                  <c:v>41117.635416666664</c:v>
                </c:pt>
                <c:pt idx="2806">
                  <c:v>41117.645833333336</c:v>
                </c:pt>
                <c:pt idx="2807">
                  <c:v>41117.65625</c:v>
                </c:pt>
                <c:pt idx="2808">
                  <c:v>41117.666666666664</c:v>
                </c:pt>
                <c:pt idx="2809">
                  <c:v>41117.677083333336</c:v>
                </c:pt>
                <c:pt idx="2810">
                  <c:v>41117.6875</c:v>
                </c:pt>
                <c:pt idx="2811">
                  <c:v>41117.697916666664</c:v>
                </c:pt>
                <c:pt idx="2812">
                  <c:v>41117.708333333336</c:v>
                </c:pt>
                <c:pt idx="2813">
                  <c:v>41117.71875</c:v>
                </c:pt>
                <c:pt idx="2814">
                  <c:v>41117.729166666664</c:v>
                </c:pt>
                <c:pt idx="2815">
                  <c:v>41117.739583333336</c:v>
                </c:pt>
                <c:pt idx="2816">
                  <c:v>41117.75</c:v>
                </c:pt>
                <c:pt idx="2817">
                  <c:v>41117.760416666664</c:v>
                </c:pt>
                <c:pt idx="2818">
                  <c:v>41117.770833333336</c:v>
                </c:pt>
                <c:pt idx="2819">
                  <c:v>41117.78125</c:v>
                </c:pt>
                <c:pt idx="2820">
                  <c:v>41117.791666666664</c:v>
                </c:pt>
                <c:pt idx="2821">
                  <c:v>41117.802083333336</c:v>
                </c:pt>
                <c:pt idx="2822">
                  <c:v>41117.8125</c:v>
                </c:pt>
                <c:pt idx="2823">
                  <c:v>41117.822916666664</c:v>
                </c:pt>
                <c:pt idx="2824">
                  <c:v>41117.833333333336</c:v>
                </c:pt>
                <c:pt idx="2825">
                  <c:v>41117.84375</c:v>
                </c:pt>
                <c:pt idx="2826">
                  <c:v>41117.854166666664</c:v>
                </c:pt>
                <c:pt idx="2827">
                  <c:v>41117.864583333336</c:v>
                </c:pt>
                <c:pt idx="2828">
                  <c:v>41117.875</c:v>
                </c:pt>
                <c:pt idx="2829">
                  <c:v>41117.885416666664</c:v>
                </c:pt>
                <c:pt idx="2830">
                  <c:v>41117.895833333336</c:v>
                </c:pt>
                <c:pt idx="2831">
                  <c:v>41117.90625</c:v>
                </c:pt>
                <c:pt idx="2832">
                  <c:v>41117.916666666664</c:v>
                </c:pt>
                <c:pt idx="2833">
                  <c:v>41117.927083333336</c:v>
                </c:pt>
                <c:pt idx="2834">
                  <c:v>41117.9375</c:v>
                </c:pt>
                <c:pt idx="2835">
                  <c:v>41117.947916666664</c:v>
                </c:pt>
                <c:pt idx="2836">
                  <c:v>41117.958333333336</c:v>
                </c:pt>
                <c:pt idx="2837">
                  <c:v>41117.96875</c:v>
                </c:pt>
                <c:pt idx="2838">
                  <c:v>41117.979166666664</c:v>
                </c:pt>
                <c:pt idx="2839">
                  <c:v>41117.989583333336</c:v>
                </c:pt>
                <c:pt idx="2840">
                  <c:v>41118</c:v>
                </c:pt>
                <c:pt idx="2841">
                  <c:v>41118.010416666664</c:v>
                </c:pt>
                <c:pt idx="2842">
                  <c:v>41118.020833333336</c:v>
                </c:pt>
                <c:pt idx="2843">
                  <c:v>41118.03125</c:v>
                </c:pt>
                <c:pt idx="2844">
                  <c:v>41118.041666666664</c:v>
                </c:pt>
                <c:pt idx="2845">
                  <c:v>41118.052083333336</c:v>
                </c:pt>
                <c:pt idx="2846">
                  <c:v>41118.0625</c:v>
                </c:pt>
                <c:pt idx="2847">
                  <c:v>41118.072916666664</c:v>
                </c:pt>
                <c:pt idx="2848">
                  <c:v>41118.083333333336</c:v>
                </c:pt>
                <c:pt idx="2849">
                  <c:v>41118.09375</c:v>
                </c:pt>
                <c:pt idx="2850">
                  <c:v>41118.104166666664</c:v>
                </c:pt>
                <c:pt idx="2851">
                  <c:v>41118.114583333336</c:v>
                </c:pt>
                <c:pt idx="2852">
                  <c:v>41118.125</c:v>
                </c:pt>
                <c:pt idx="2853">
                  <c:v>41118.135416666664</c:v>
                </c:pt>
                <c:pt idx="2854">
                  <c:v>41118.145833333336</c:v>
                </c:pt>
                <c:pt idx="2855">
                  <c:v>41118.15625</c:v>
                </c:pt>
                <c:pt idx="2856">
                  <c:v>41118.166666666664</c:v>
                </c:pt>
                <c:pt idx="2857">
                  <c:v>41118.177083333336</c:v>
                </c:pt>
                <c:pt idx="2858">
                  <c:v>41118.1875</c:v>
                </c:pt>
                <c:pt idx="2859">
                  <c:v>41118.197916666664</c:v>
                </c:pt>
                <c:pt idx="2860">
                  <c:v>41118.208333333336</c:v>
                </c:pt>
                <c:pt idx="2861">
                  <c:v>41118.21875</c:v>
                </c:pt>
                <c:pt idx="2862">
                  <c:v>41118.229166666664</c:v>
                </c:pt>
                <c:pt idx="2863">
                  <c:v>41118.239583333336</c:v>
                </c:pt>
                <c:pt idx="2864">
                  <c:v>41118.25</c:v>
                </c:pt>
                <c:pt idx="2865">
                  <c:v>41118.260416666664</c:v>
                </c:pt>
                <c:pt idx="2866">
                  <c:v>41118.270833333336</c:v>
                </c:pt>
                <c:pt idx="2867">
                  <c:v>41118.28125</c:v>
                </c:pt>
                <c:pt idx="2868">
                  <c:v>41118.291666666664</c:v>
                </c:pt>
                <c:pt idx="2869">
                  <c:v>41118.302083333336</c:v>
                </c:pt>
                <c:pt idx="2870">
                  <c:v>41118.3125</c:v>
                </c:pt>
                <c:pt idx="2871">
                  <c:v>41118.322916666664</c:v>
                </c:pt>
                <c:pt idx="2872">
                  <c:v>41118.333333333336</c:v>
                </c:pt>
                <c:pt idx="2873">
                  <c:v>41118.34375</c:v>
                </c:pt>
                <c:pt idx="2874">
                  <c:v>41118.354166666664</c:v>
                </c:pt>
                <c:pt idx="2875">
                  <c:v>41118.364583333336</c:v>
                </c:pt>
                <c:pt idx="2876">
                  <c:v>41118.375</c:v>
                </c:pt>
                <c:pt idx="2877">
                  <c:v>41118.385416666664</c:v>
                </c:pt>
                <c:pt idx="2878">
                  <c:v>41118.395833333336</c:v>
                </c:pt>
                <c:pt idx="2879">
                  <c:v>41118.40625</c:v>
                </c:pt>
                <c:pt idx="2880">
                  <c:v>41118.416666666664</c:v>
                </c:pt>
                <c:pt idx="2881">
                  <c:v>41118.427083333336</c:v>
                </c:pt>
                <c:pt idx="2882">
                  <c:v>41118.4375</c:v>
                </c:pt>
                <c:pt idx="2883">
                  <c:v>41118.447916666664</c:v>
                </c:pt>
                <c:pt idx="2884">
                  <c:v>41118.458333333336</c:v>
                </c:pt>
                <c:pt idx="2885">
                  <c:v>41118.46875</c:v>
                </c:pt>
                <c:pt idx="2886">
                  <c:v>41118.479166666664</c:v>
                </c:pt>
                <c:pt idx="2887">
                  <c:v>41118.489583333336</c:v>
                </c:pt>
                <c:pt idx="2888">
                  <c:v>41118.5</c:v>
                </c:pt>
                <c:pt idx="2889">
                  <c:v>41118.510416666664</c:v>
                </c:pt>
                <c:pt idx="2890">
                  <c:v>41118.520833333336</c:v>
                </c:pt>
                <c:pt idx="2891">
                  <c:v>41118.53125</c:v>
                </c:pt>
                <c:pt idx="2892">
                  <c:v>41118.541666666664</c:v>
                </c:pt>
                <c:pt idx="2893">
                  <c:v>41118.552083333336</c:v>
                </c:pt>
                <c:pt idx="2894">
                  <c:v>41118.5625</c:v>
                </c:pt>
                <c:pt idx="2895">
                  <c:v>41118.572916666664</c:v>
                </c:pt>
                <c:pt idx="2896">
                  <c:v>41118.583333333336</c:v>
                </c:pt>
                <c:pt idx="2897">
                  <c:v>41118.59375</c:v>
                </c:pt>
                <c:pt idx="2898">
                  <c:v>41118.604166666664</c:v>
                </c:pt>
                <c:pt idx="2899">
                  <c:v>41118.614583333336</c:v>
                </c:pt>
                <c:pt idx="2900">
                  <c:v>41118.625</c:v>
                </c:pt>
                <c:pt idx="2901">
                  <c:v>41118.635416666664</c:v>
                </c:pt>
                <c:pt idx="2902">
                  <c:v>41118.645833333336</c:v>
                </c:pt>
                <c:pt idx="2903">
                  <c:v>41118.65625</c:v>
                </c:pt>
                <c:pt idx="2904">
                  <c:v>41118.666666666664</c:v>
                </c:pt>
                <c:pt idx="2905">
                  <c:v>41118.677083333336</c:v>
                </c:pt>
                <c:pt idx="2906">
                  <c:v>41118.6875</c:v>
                </c:pt>
                <c:pt idx="2907">
                  <c:v>41118.697916666664</c:v>
                </c:pt>
                <c:pt idx="2908">
                  <c:v>41118.708333333336</c:v>
                </c:pt>
                <c:pt idx="2909">
                  <c:v>41118.71875</c:v>
                </c:pt>
                <c:pt idx="2910">
                  <c:v>41118.729166666664</c:v>
                </c:pt>
                <c:pt idx="2911">
                  <c:v>41118.739583333336</c:v>
                </c:pt>
                <c:pt idx="2912">
                  <c:v>41118.75</c:v>
                </c:pt>
                <c:pt idx="2913">
                  <c:v>41118.760416666664</c:v>
                </c:pt>
                <c:pt idx="2914">
                  <c:v>41118.770833333336</c:v>
                </c:pt>
                <c:pt idx="2915">
                  <c:v>41118.78125</c:v>
                </c:pt>
                <c:pt idx="2916">
                  <c:v>41118.791666666664</c:v>
                </c:pt>
                <c:pt idx="2917">
                  <c:v>41118.802083333336</c:v>
                </c:pt>
                <c:pt idx="2918">
                  <c:v>41118.8125</c:v>
                </c:pt>
                <c:pt idx="2919">
                  <c:v>41118.822916666664</c:v>
                </c:pt>
                <c:pt idx="2920">
                  <c:v>41118.833333333336</c:v>
                </c:pt>
                <c:pt idx="2921">
                  <c:v>41118.84375</c:v>
                </c:pt>
                <c:pt idx="2922">
                  <c:v>41118.854166666664</c:v>
                </c:pt>
                <c:pt idx="2923">
                  <c:v>41118.864583333336</c:v>
                </c:pt>
                <c:pt idx="2924">
                  <c:v>41118.875</c:v>
                </c:pt>
                <c:pt idx="2925">
                  <c:v>41118.885416666664</c:v>
                </c:pt>
                <c:pt idx="2926">
                  <c:v>41118.895833333336</c:v>
                </c:pt>
                <c:pt idx="2927">
                  <c:v>41118.90625</c:v>
                </c:pt>
                <c:pt idx="2928">
                  <c:v>41118.916666666664</c:v>
                </c:pt>
                <c:pt idx="2929">
                  <c:v>41118.927083333336</c:v>
                </c:pt>
                <c:pt idx="2930">
                  <c:v>41118.9375</c:v>
                </c:pt>
                <c:pt idx="2931">
                  <c:v>41118.947916666664</c:v>
                </c:pt>
                <c:pt idx="2932">
                  <c:v>41118.958333333336</c:v>
                </c:pt>
                <c:pt idx="2933">
                  <c:v>41118.96875</c:v>
                </c:pt>
                <c:pt idx="2934">
                  <c:v>41118.979166666664</c:v>
                </c:pt>
                <c:pt idx="2935">
                  <c:v>41118.989583333336</c:v>
                </c:pt>
                <c:pt idx="2936">
                  <c:v>41119</c:v>
                </c:pt>
                <c:pt idx="2937">
                  <c:v>41119.010416666664</c:v>
                </c:pt>
                <c:pt idx="2938">
                  <c:v>41119.020833333336</c:v>
                </c:pt>
                <c:pt idx="2939">
                  <c:v>41119.03125</c:v>
                </c:pt>
                <c:pt idx="2940">
                  <c:v>41119.041666666664</c:v>
                </c:pt>
                <c:pt idx="2941">
                  <c:v>41119.052083333336</c:v>
                </c:pt>
                <c:pt idx="2942">
                  <c:v>41119.0625</c:v>
                </c:pt>
                <c:pt idx="2943">
                  <c:v>41119.072916666664</c:v>
                </c:pt>
                <c:pt idx="2944">
                  <c:v>41119.083333333336</c:v>
                </c:pt>
                <c:pt idx="2945">
                  <c:v>41119.09375</c:v>
                </c:pt>
                <c:pt idx="2946">
                  <c:v>41119.104166666664</c:v>
                </c:pt>
                <c:pt idx="2947">
                  <c:v>41119.114583333336</c:v>
                </c:pt>
                <c:pt idx="2948">
                  <c:v>41119.125</c:v>
                </c:pt>
                <c:pt idx="2949">
                  <c:v>41119.135416666664</c:v>
                </c:pt>
                <c:pt idx="2950">
                  <c:v>41119.145833333336</c:v>
                </c:pt>
                <c:pt idx="2951">
                  <c:v>41119.15625</c:v>
                </c:pt>
                <c:pt idx="2952">
                  <c:v>41119.166666666664</c:v>
                </c:pt>
                <c:pt idx="2953">
                  <c:v>41119.177083333336</c:v>
                </c:pt>
                <c:pt idx="2954">
                  <c:v>41119.1875</c:v>
                </c:pt>
                <c:pt idx="2955">
                  <c:v>41119.197916666664</c:v>
                </c:pt>
                <c:pt idx="2956">
                  <c:v>41119.208333333336</c:v>
                </c:pt>
                <c:pt idx="2957">
                  <c:v>41119.21875</c:v>
                </c:pt>
                <c:pt idx="2958">
                  <c:v>41119.229166666664</c:v>
                </c:pt>
                <c:pt idx="2959">
                  <c:v>41119.239583333336</c:v>
                </c:pt>
                <c:pt idx="2960">
                  <c:v>41119.25</c:v>
                </c:pt>
                <c:pt idx="2961">
                  <c:v>41119.260416666664</c:v>
                </c:pt>
                <c:pt idx="2962">
                  <c:v>41119.270833333336</c:v>
                </c:pt>
                <c:pt idx="2963">
                  <c:v>41119.28125</c:v>
                </c:pt>
                <c:pt idx="2964">
                  <c:v>41119.291666666664</c:v>
                </c:pt>
                <c:pt idx="2965">
                  <c:v>41119.302083333336</c:v>
                </c:pt>
                <c:pt idx="2966">
                  <c:v>41119.3125</c:v>
                </c:pt>
                <c:pt idx="2967">
                  <c:v>41119.322916666664</c:v>
                </c:pt>
                <c:pt idx="2968">
                  <c:v>41119.333333333336</c:v>
                </c:pt>
                <c:pt idx="2969">
                  <c:v>41119.34375</c:v>
                </c:pt>
                <c:pt idx="2970">
                  <c:v>41119.354166666664</c:v>
                </c:pt>
                <c:pt idx="2971">
                  <c:v>41119.364583333336</c:v>
                </c:pt>
                <c:pt idx="2972">
                  <c:v>41119.375</c:v>
                </c:pt>
                <c:pt idx="2973">
                  <c:v>41119.385416666664</c:v>
                </c:pt>
                <c:pt idx="2974">
                  <c:v>41119.395833333336</c:v>
                </c:pt>
                <c:pt idx="2975">
                  <c:v>41119.40625</c:v>
                </c:pt>
                <c:pt idx="2976">
                  <c:v>41119.416666666664</c:v>
                </c:pt>
                <c:pt idx="2977">
                  <c:v>41119.427083333336</c:v>
                </c:pt>
                <c:pt idx="2978">
                  <c:v>41119.4375</c:v>
                </c:pt>
                <c:pt idx="2979">
                  <c:v>41119.447916666664</c:v>
                </c:pt>
                <c:pt idx="2980">
                  <c:v>41119.458333333336</c:v>
                </c:pt>
                <c:pt idx="2981">
                  <c:v>41119.46875</c:v>
                </c:pt>
                <c:pt idx="2982">
                  <c:v>41119.479166666664</c:v>
                </c:pt>
                <c:pt idx="2983">
                  <c:v>41119.489583333336</c:v>
                </c:pt>
                <c:pt idx="2984">
                  <c:v>41119.5</c:v>
                </c:pt>
                <c:pt idx="2985">
                  <c:v>41119.510416666664</c:v>
                </c:pt>
                <c:pt idx="2986">
                  <c:v>41119.520833333336</c:v>
                </c:pt>
                <c:pt idx="2987">
                  <c:v>41119.53125</c:v>
                </c:pt>
                <c:pt idx="2988">
                  <c:v>41119.541666666664</c:v>
                </c:pt>
                <c:pt idx="2989">
                  <c:v>41119.552083333336</c:v>
                </c:pt>
                <c:pt idx="2990">
                  <c:v>41119.5625</c:v>
                </c:pt>
                <c:pt idx="2991">
                  <c:v>41119.572916666664</c:v>
                </c:pt>
                <c:pt idx="2992">
                  <c:v>41119.583333333336</c:v>
                </c:pt>
                <c:pt idx="2993">
                  <c:v>41119.59375</c:v>
                </c:pt>
                <c:pt idx="2994">
                  <c:v>41119.604166666664</c:v>
                </c:pt>
                <c:pt idx="2995">
                  <c:v>41119.614583333336</c:v>
                </c:pt>
                <c:pt idx="2996">
                  <c:v>41119.625</c:v>
                </c:pt>
                <c:pt idx="2997">
                  <c:v>41119.635416666664</c:v>
                </c:pt>
                <c:pt idx="2998">
                  <c:v>41119.645833333336</c:v>
                </c:pt>
                <c:pt idx="2999">
                  <c:v>41119.65625</c:v>
                </c:pt>
                <c:pt idx="3000">
                  <c:v>41119.666666666664</c:v>
                </c:pt>
                <c:pt idx="3001">
                  <c:v>41119.677083333336</c:v>
                </c:pt>
                <c:pt idx="3002">
                  <c:v>41119.6875</c:v>
                </c:pt>
                <c:pt idx="3003">
                  <c:v>41119.697916666664</c:v>
                </c:pt>
                <c:pt idx="3004">
                  <c:v>41119.708333333336</c:v>
                </c:pt>
                <c:pt idx="3005">
                  <c:v>41119.71875</c:v>
                </c:pt>
                <c:pt idx="3006">
                  <c:v>41119.729166666664</c:v>
                </c:pt>
                <c:pt idx="3007">
                  <c:v>41119.739583333336</c:v>
                </c:pt>
                <c:pt idx="3008">
                  <c:v>41119.75</c:v>
                </c:pt>
                <c:pt idx="3009">
                  <c:v>41119.760416666664</c:v>
                </c:pt>
                <c:pt idx="3010">
                  <c:v>41119.770833333336</c:v>
                </c:pt>
                <c:pt idx="3011">
                  <c:v>41119.78125</c:v>
                </c:pt>
                <c:pt idx="3012">
                  <c:v>41119.791666666664</c:v>
                </c:pt>
                <c:pt idx="3013">
                  <c:v>41119.802083333336</c:v>
                </c:pt>
                <c:pt idx="3014">
                  <c:v>41119.8125</c:v>
                </c:pt>
                <c:pt idx="3015">
                  <c:v>41119.822916666664</c:v>
                </c:pt>
                <c:pt idx="3016">
                  <c:v>41119.833333333336</c:v>
                </c:pt>
                <c:pt idx="3017">
                  <c:v>41119.84375</c:v>
                </c:pt>
                <c:pt idx="3018">
                  <c:v>41119.854166666664</c:v>
                </c:pt>
                <c:pt idx="3019">
                  <c:v>41119.864583333336</c:v>
                </c:pt>
                <c:pt idx="3020">
                  <c:v>41119.875</c:v>
                </c:pt>
                <c:pt idx="3021">
                  <c:v>41119.885416666664</c:v>
                </c:pt>
                <c:pt idx="3022">
                  <c:v>41119.895833333336</c:v>
                </c:pt>
                <c:pt idx="3023">
                  <c:v>41119.90625</c:v>
                </c:pt>
                <c:pt idx="3024">
                  <c:v>41119.916666666664</c:v>
                </c:pt>
                <c:pt idx="3025">
                  <c:v>41119.927083333336</c:v>
                </c:pt>
                <c:pt idx="3026">
                  <c:v>41119.9375</c:v>
                </c:pt>
                <c:pt idx="3027">
                  <c:v>41119.947916666664</c:v>
                </c:pt>
                <c:pt idx="3028">
                  <c:v>41119.958333333336</c:v>
                </c:pt>
                <c:pt idx="3029">
                  <c:v>41119.96875</c:v>
                </c:pt>
                <c:pt idx="3030">
                  <c:v>41119.979166666664</c:v>
                </c:pt>
                <c:pt idx="3031">
                  <c:v>41119.989583333336</c:v>
                </c:pt>
                <c:pt idx="3032">
                  <c:v>41120</c:v>
                </c:pt>
                <c:pt idx="3033">
                  <c:v>41120.010416666664</c:v>
                </c:pt>
                <c:pt idx="3034">
                  <c:v>41120.020833333336</c:v>
                </c:pt>
                <c:pt idx="3035">
                  <c:v>41120.03125</c:v>
                </c:pt>
                <c:pt idx="3036">
                  <c:v>41120.041666666664</c:v>
                </c:pt>
                <c:pt idx="3037">
                  <c:v>41120.052083333336</c:v>
                </c:pt>
                <c:pt idx="3038">
                  <c:v>41120.0625</c:v>
                </c:pt>
                <c:pt idx="3039">
                  <c:v>41120.072916666664</c:v>
                </c:pt>
                <c:pt idx="3040">
                  <c:v>41120.083333333336</c:v>
                </c:pt>
                <c:pt idx="3041">
                  <c:v>41120.09375</c:v>
                </c:pt>
                <c:pt idx="3042">
                  <c:v>41120.104166666664</c:v>
                </c:pt>
                <c:pt idx="3043">
                  <c:v>41120.114583333336</c:v>
                </c:pt>
                <c:pt idx="3044">
                  <c:v>41120.125</c:v>
                </c:pt>
                <c:pt idx="3045">
                  <c:v>41120.135416666664</c:v>
                </c:pt>
                <c:pt idx="3046">
                  <c:v>41120.145833333336</c:v>
                </c:pt>
                <c:pt idx="3047">
                  <c:v>41120.15625</c:v>
                </c:pt>
                <c:pt idx="3048">
                  <c:v>41120.166666666664</c:v>
                </c:pt>
                <c:pt idx="3049">
                  <c:v>41120.177083333336</c:v>
                </c:pt>
                <c:pt idx="3050">
                  <c:v>41120.1875</c:v>
                </c:pt>
                <c:pt idx="3051">
                  <c:v>41120.197916666664</c:v>
                </c:pt>
                <c:pt idx="3052">
                  <c:v>41120.208333333336</c:v>
                </c:pt>
                <c:pt idx="3053">
                  <c:v>41120.21875</c:v>
                </c:pt>
                <c:pt idx="3054">
                  <c:v>41120.229166666664</c:v>
                </c:pt>
                <c:pt idx="3055">
                  <c:v>41120.239583333336</c:v>
                </c:pt>
                <c:pt idx="3056">
                  <c:v>41120.25</c:v>
                </c:pt>
                <c:pt idx="3057">
                  <c:v>41120.260416666664</c:v>
                </c:pt>
                <c:pt idx="3058">
                  <c:v>41120.270833333336</c:v>
                </c:pt>
                <c:pt idx="3059">
                  <c:v>41120.28125</c:v>
                </c:pt>
                <c:pt idx="3060">
                  <c:v>41120.291666666664</c:v>
                </c:pt>
                <c:pt idx="3061">
                  <c:v>41120.302083333336</c:v>
                </c:pt>
                <c:pt idx="3062">
                  <c:v>41120.3125</c:v>
                </c:pt>
                <c:pt idx="3063">
                  <c:v>41120.322916666664</c:v>
                </c:pt>
                <c:pt idx="3064">
                  <c:v>41120.333333333336</c:v>
                </c:pt>
                <c:pt idx="3065">
                  <c:v>41120.34375</c:v>
                </c:pt>
                <c:pt idx="3066">
                  <c:v>41120.354166666664</c:v>
                </c:pt>
                <c:pt idx="3067">
                  <c:v>41120.364583333336</c:v>
                </c:pt>
                <c:pt idx="3068">
                  <c:v>41120.375</c:v>
                </c:pt>
                <c:pt idx="3069">
                  <c:v>41120.385416666664</c:v>
                </c:pt>
                <c:pt idx="3070">
                  <c:v>41120.395833333336</c:v>
                </c:pt>
                <c:pt idx="3071">
                  <c:v>41120.40625</c:v>
                </c:pt>
                <c:pt idx="3072">
                  <c:v>41120.416666666664</c:v>
                </c:pt>
                <c:pt idx="3073">
                  <c:v>41120.427083333336</c:v>
                </c:pt>
                <c:pt idx="3074">
                  <c:v>41120.4375</c:v>
                </c:pt>
                <c:pt idx="3075">
                  <c:v>41120.447916666664</c:v>
                </c:pt>
                <c:pt idx="3076">
                  <c:v>41120.458333333336</c:v>
                </c:pt>
                <c:pt idx="3077">
                  <c:v>41120.46875</c:v>
                </c:pt>
                <c:pt idx="3078">
                  <c:v>41120.479166666664</c:v>
                </c:pt>
                <c:pt idx="3079">
                  <c:v>41120.489583333336</c:v>
                </c:pt>
                <c:pt idx="3080">
                  <c:v>41120.5</c:v>
                </c:pt>
                <c:pt idx="3081">
                  <c:v>41120.510416666664</c:v>
                </c:pt>
                <c:pt idx="3082">
                  <c:v>41120.520833333336</c:v>
                </c:pt>
                <c:pt idx="3083">
                  <c:v>41120.53125</c:v>
                </c:pt>
                <c:pt idx="3084">
                  <c:v>41120.541666666664</c:v>
                </c:pt>
                <c:pt idx="3085">
                  <c:v>41120.552083333336</c:v>
                </c:pt>
                <c:pt idx="3086">
                  <c:v>41120.5625</c:v>
                </c:pt>
                <c:pt idx="3087">
                  <c:v>41120.572916666664</c:v>
                </c:pt>
                <c:pt idx="3088">
                  <c:v>41120.583333333336</c:v>
                </c:pt>
                <c:pt idx="3089">
                  <c:v>41120.59375</c:v>
                </c:pt>
                <c:pt idx="3090">
                  <c:v>41120.604166666664</c:v>
                </c:pt>
                <c:pt idx="3091">
                  <c:v>41120.614583333336</c:v>
                </c:pt>
                <c:pt idx="3092">
                  <c:v>41120.625</c:v>
                </c:pt>
                <c:pt idx="3093">
                  <c:v>41120.635416666664</c:v>
                </c:pt>
                <c:pt idx="3094">
                  <c:v>41120.645833333336</c:v>
                </c:pt>
                <c:pt idx="3095">
                  <c:v>41120.65625</c:v>
                </c:pt>
                <c:pt idx="3096">
                  <c:v>41120.666666666664</c:v>
                </c:pt>
                <c:pt idx="3097">
                  <c:v>41120.677083333336</c:v>
                </c:pt>
                <c:pt idx="3098">
                  <c:v>41120.6875</c:v>
                </c:pt>
                <c:pt idx="3099">
                  <c:v>41120.697916666664</c:v>
                </c:pt>
                <c:pt idx="3100">
                  <c:v>41120.708333333336</c:v>
                </c:pt>
                <c:pt idx="3101">
                  <c:v>41120.71875</c:v>
                </c:pt>
                <c:pt idx="3102">
                  <c:v>41120.729166666664</c:v>
                </c:pt>
                <c:pt idx="3103">
                  <c:v>41120.739583333336</c:v>
                </c:pt>
                <c:pt idx="3104">
                  <c:v>41120.75</c:v>
                </c:pt>
                <c:pt idx="3105">
                  <c:v>41120.760416666664</c:v>
                </c:pt>
                <c:pt idx="3106">
                  <c:v>41120.770833333336</c:v>
                </c:pt>
                <c:pt idx="3107">
                  <c:v>41120.78125</c:v>
                </c:pt>
                <c:pt idx="3108">
                  <c:v>41120.791666666664</c:v>
                </c:pt>
                <c:pt idx="3109">
                  <c:v>41120.802083333336</c:v>
                </c:pt>
                <c:pt idx="3110">
                  <c:v>41120.8125</c:v>
                </c:pt>
                <c:pt idx="3111">
                  <c:v>41120.822916666664</c:v>
                </c:pt>
                <c:pt idx="3112">
                  <c:v>41120.833333333336</c:v>
                </c:pt>
                <c:pt idx="3113">
                  <c:v>41120.84375</c:v>
                </c:pt>
                <c:pt idx="3114">
                  <c:v>41120.854166666664</c:v>
                </c:pt>
                <c:pt idx="3115">
                  <c:v>41120.864583333336</c:v>
                </c:pt>
                <c:pt idx="3116">
                  <c:v>41120.875</c:v>
                </c:pt>
                <c:pt idx="3117">
                  <c:v>41120.885416666664</c:v>
                </c:pt>
                <c:pt idx="3118">
                  <c:v>41120.895833333336</c:v>
                </c:pt>
                <c:pt idx="3119">
                  <c:v>41120.90625</c:v>
                </c:pt>
                <c:pt idx="3120">
                  <c:v>41120.916666666664</c:v>
                </c:pt>
                <c:pt idx="3121">
                  <c:v>41120.927083333336</c:v>
                </c:pt>
                <c:pt idx="3122">
                  <c:v>41120.9375</c:v>
                </c:pt>
                <c:pt idx="3123">
                  <c:v>41120.947916666664</c:v>
                </c:pt>
                <c:pt idx="3124">
                  <c:v>41120.958333333336</c:v>
                </c:pt>
                <c:pt idx="3125">
                  <c:v>41120.96875</c:v>
                </c:pt>
                <c:pt idx="3126">
                  <c:v>41120.979166666664</c:v>
                </c:pt>
                <c:pt idx="3127">
                  <c:v>41120.989583333336</c:v>
                </c:pt>
                <c:pt idx="3128">
                  <c:v>41121</c:v>
                </c:pt>
                <c:pt idx="3129">
                  <c:v>41121.010416666664</c:v>
                </c:pt>
                <c:pt idx="3130">
                  <c:v>41121.020833333336</c:v>
                </c:pt>
                <c:pt idx="3131">
                  <c:v>41121.03125</c:v>
                </c:pt>
                <c:pt idx="3132">
                  <c:v>41121.041666666664</c:v>
                </c:pt>
                <c:pt idx="3133">
                  <c:v>41121.052083333336</c:v>
                </c:pt>
                <c:pt idx="3134">
                  <c:v>41121.0625</c:v>
                </c:pt>
                <c:pt idx="3135">
                  <c:v>41121.072916666664</c:v>
                </c:pt>
                <c:pt idx="3136">
                  <c:v>41121.083333333336</c:v>
                </c:pt>
                <c:pt idx="3137">
                  <c:v>41121.09375</c:v>
                </c:pt>
                <c:pt idx="3138">
                  <c:v>41121.104166666664</c:v>
                </c:pt>
                <c:pt idx="3139">
                  <c:v>41121.114583333336</c:v>
                </c:pt>
                <c:pt idx="3140">
                  <c:v>41121.125</c:v>
                </c:pt>
                <c:pt idx="3141">
                  <c:v>41121.135416666664</c:v>
                </c:pt>
                <c:pt idx="3142">
                  <c:v>41121.145833333336</c:v>
                </c:pt>
                <c:pt idx="3143">
                  <c:v>41121.15625</c:v>
                </c:pt>
                <c:pt idx="3144">
                  <c:v>41121.166666666664</c:v>
                </c:pt>
                <c:pt idx="3145">
                  <c:v>41121.177083333336</c:v>
                </c:pt>
                <c:pt idx="3146">
                  <c:v>41121.1875</c:v>
                </c:pt>
                <c:pt idx="3147">
                  <c:v>41121.197916666664</c:v>
                </c:pt>
                <c:pt idx="3148">
                  <c:v>41121.208333333336</c:v>
                </c:pt>
                <c:pt idx="3149">
                  <c:v>41121.21875</c:v>
                </c:pt>
                <c:pt idx="3150">
                  <c:v>41121.229166666664</c:v>
                </c:pt>
                <c:pt idx="3151">
                  <c:v>41121.239583333336</c:v>
                </c:pt>
                <c:pt idx="3152">
                  <c:v>41121.25</c:v>
                </c:pt>
                <c:pt idx="3153">
                  <c:v>41121.260416666664</c:v>
                </c:pt>
                <c:pt idx="3154">
                  <c:v>41121.270833333336</c:v>
                </c:pt>
                <c:pt idx="3155">
                  <c:v>41121.28125</c:v>
                </c:pt>
                <c:pt idx="3156">
                  <c:v>41121.291666666664</c:v>
                </c:pt>
                <c:pt idx="3157">
                  <c:v>41121.302083333336</c:v>
                </c:pt>
                <c:pt idx="3158">
                  <c:v>41121.3125</c:v>
                </c:pt>
                <c:pt idx="3159">
                  <c:v>41121.322916666664</c:v>
                </c:pt>
                <c:pt idx="3160">
                  <c:v>41121.333333333336</c:v>
                </c:pt>
                <c:pt idx="3161">
                  <c:v>41121.34375</c:v>
                </c:pt>
                <c:pt idx="3162">
                  <c:v>41121.354166666664</c:v>
                </c:pt>
                <c:pt idx="3163">
                  <c:v>41121.364583333336</c:v>
                </c:pt>
                <c:pt idx="3164">
                  <c:v>41121.375</c:v>
                </c:pt>
                <c:pt idx="3165">
                  <c:v>41121.385416666664</c:v>
                </c:pt>
                <c:pt idx="3166">
                  <c:v>41121.395833333336</c:v>
                </c:pt>
                <c:pt idx="3167">
                  <c:v>41121.40625</c:v>
                </c:pt>
                <c:pt idx="3168">
                  <c:v>41121.416666666664</c:v>
                </c:pt>
                <c:pt idx="3169">
                  <c:v>41121.427083333336</c:v>
                </c:pt>
                <c:pt idx="3170">
                  <c:v>41121.4375</c:v>
                </c:pt>
                <c:pt idx="3171">
                  <c:v>41121.447916666664</c:v>
                </c:pt>
                <c:pt idx="3172">
                  <c:v>41121.458333333336</c:v>
                </c:pt>
                <c:pt idx="3173">
                  <c:v>41121.46875</c:v>
                </c:pt>
                <c:pt idx="3174">
                  <c:v>41121.479166666664</c:v>
                </c:pt>
                <c:pt idx="3175">
                  <c:v>41121.489583333336</c:v>
                </c:pt>
                <c:pt idx="3176">
                  <c:v>41121.5</c:v>
                </c:pt>
                <c:pt idx="3177">
                  <c:v>41121.510416666664</c:v>
                </c:pt>
                <c:pt idx="3178">
                  <c:v>41121.520833333336</c:v>
                </c:pt>
                <c:pt idx="3179">
                  <c:v>41121.53125</c:v>
                </c:pt>
                <c:pt idx="3180">
                  <c:v>41121.541666666664</c:v>
                </c:pt>
                <c:pt idx="3181">
                  <c:v>41121.552083333336</c:v>
                </c:pt>
                <c:pt idx="3182">
                  <c:v>41121.5625</c:v>
                </c:pt>
                <c:pt idx="3183">
                  <c:v>41121.572916666664</c:v>
                </c:pt>
                <c:pt idx="3184">
                  <c:v>41121.583333333336</c:v>
                </c:pt>
                <c:pt idx="3185">
                  <c:v>41121.59375</c:v>
                </c:pt>
                <c:pt idx="3186">
                  <c:v>41121.604166666664</c:v>
                </c:pt>
                <c:pt idx="3187">
                  <c:v>41121.614583333336</c:v>
                </c:pt>
                <c:pt idx="3188">
                  <c:v>41121.625</c:v>
                </c:pt>
                <c:pt idx="3189">
                  <c:v>41121.635416666664</c:v>
                </c:pt>
                <c:pt idx="3190">
                  <c:v>41121.645833333336</c:v>
                </c:pt>
                <c:pt idx="3191">
                  <c:v>41121.65625</c:v>
                </c:pt>
                <c:pt idx="3192">
                  <c:v>41121.666666666664</c:v>
                </c:pt>
                <c:pt idx="3193">
                  <c:v>41121.677083333336</c:v>
                </c:pt>
                <c:pt idx="3194">
                  <c:v>41121.6875</c:v>
                </c:pt>
                <c:pt idx="3195">
                  <c:v>41121.697916666664</c:v>
                </c:pt>
                <c:pt idx="3196">
                  <c:v>41121.708333333336</c:v>
                </c:pt>
                <c:pt idx="3197">
                  <c:v>41121.71875</c:v>
                </c:pt>
                <c:pt idx="3198">
                  <c:v>41121.729166666664</c:v>
                </c:pt>
                <c:pt idx="3199">
                  <c:v>41121.739583333336</c:v>
                </c:pt>
                <c:pt idx="3200">
                  <c:v>41121.75</c:v>
                </c:pt>
                <c:pt idx="3201">
                  <c:v>41121.760416666664</c:v>
                </c:pt>
                <c:pt idx="3202">
                  <c:v>41121.770833333336</c:v>
                </c:pt>
                <c:pt idx="3203">
                  <c:v>41121.78125</c:v>
                </c:pt>
                <c:pt idx="3204">
                  <c:v>41121.791666666664</c:v>
                </c:pt>
                <c:pt idx="3205">
                  <c:v>41121.802083333336</c:v>
                </c:pt>
                <c:pt idx="3206">
                  <c:v>41121.8125</c:v>
                </c:pt>
                <c:pt idx="3207">
                  <c:v>41121.822916666664</c:v>
                </c:pt>
                <c:pt idx="3208">
                  <c:v>41121.833333333336</c:v>
                </c:pt>
                <c:pt idx="3209">
                  <c:v>41121.84375</c:v>
                </c:pt>
                <c:pt idx="3210">
                  <c:v>41121.854166666664</c:v>
                </c:pt>
                <c:pt idx="3211">
                  <c:v>41121.864583333336</c:v>
                </c:pt>
                <c:pt idx="3212">
                  <c:v>41121.875</c:v>
                </c:pt>
                <c:pt idx="3213">
                  <c:v>41121.885416666664</c:v>
                </c:pt>
                <c:pt idx="3214">
                  <c:v>41121.895833333336</c:v>
                </c:pt>
                <c:pt idx="3215">
                  <c:v>41121.90625</c:v>
                </c:pt>
                <c:pt idx="3216">
                  <c:v>41121.916666666664</c:v>
                </c:pt>
                <c:pt idx="3217">
                  <c:v>41121.927083333336</c:v>
                </c:pt>
                <c:pt idx="3218">
                  <c:v>41121.9375</c:v>
                </c:pt>
                <c:pt idx="3219">
                  <c:v>41121.947916666664</c:v>
                </c:pt>
                <c:pt idx="3220">
                  <c:v>41121.958333333336</c:v>
                </c:pt>
                <c:pt idx="3221">
                  <c:v>41121.96875</c:v>
                </c:pt>
                <c:pt idx="3222">
                  <c:v>41121.979166666664</c:v>
                </c:pt>
                <c:pt idx="3223">
                  <c:v>41121.989583333336</c:v>
                </c:pt>
                <c:pt idx="3224">
                  <c:v>41122</c:v>
                </c:pt>
                <c:pt idx="3225">
                  <c:v>41122.010416666664</c:v>
                </c:pt>
                <c:pt idx="3226">
                  <c:v>41122.020833333336</c:v>
                </c:pt>
                <c:pt idx="3227">
                  <c:v>41122.03125</c:v>
                </c:pt>
                <c:pt idx="3228">
                  <c:v>41122.041666666664</c:v>
                </c:pt>
                <c:pt idx="3229">
                  <c:v>41122.0625</c:v>
                </c:pt>
                <c:pt idx="3230">
                  <c:v>41122.072916666664</c:v>
                </c:pt>
                <c:pt idx="3231">
                  <c:v>41122.083333333336</c:v>
                </c:pt>
                <c:pt idx="3232">
                  <c:v>41122.09375</c:v>
                </c:pt>
                <c:pt idx="3233">
                  <c:v>41122.104166666664</c:v>
                </c:pt>
                <c:pt idx="3234">
                  <c:v>41122.114583333336</c:v>
                </c:pt>
                <c:pt idx="3235">
                  <c:v>41122.125</c:v>
                </c:pt>
                <c:pt idx="3236">
                  <c:v>41122.135416666664</c:v>
                </c:pt>
                <c:pt idx="3237">
                  <c:v>41122.145833333336</c:v>
                </c:pt>
                <c:pt idx="3238">
                  <c:v>41122.15625</c:v>
                </c:pt>
                <c:pt idx="3239">
                  <c:v>41122.166666666664</c:v>
                </c:pt>
                <c:pt idx="3240">
                  <c:v>41122.177083333336</c:v>
                </c:pt>
                <c:pt idx="3241">
                  <c:v>41122.1875</c:v>
                </c:pt>
                <c:pt idx="3242">
                  <c:v>41122.197916666664</c:v>
                </c:pt>
                <c:pt idx="3243">
                  <c:v>41122.208333333336</c:v>
                </c:pt>
                <c:pt idx="3244">
                  <c:v>41122.21875</c:v>
                </c:pt>
                <c:pt idx="3245">
                  <c:v>41122.229166666664</c:v>
                </c:pt>
                <c:pt idx="3246">
                  <c:v>41122.239583333336</c:v>
                </c:pt>
                <c:pt idx="3247">
                  <c:v>41122.25</c:v>
                </c:pt>
                <c:pt idx="3248">
                  <c:v>41122.260416666664</c:v>
                </c:pt>
                <c:pt idx="3249">
                  <c:v>41122.270833333336</c:v>
                </c:pt>
                <c:pt idx="3250">
                  <c:v>41122.28125</c:v>
                </c:pt>
                <c:pt idx="3251">
                  <c:v>41122.291666666664</c:v>
                </c:pt>
                <c:pt idx="3252">
                  <c:v>41122.302083333336</c:v>
                </c:pt>
                <c:pt idx="3253">
                  <c:v>41122.3125</c:v>
                </c:pt>
                <c:pt idx="3254">
                  <c:v>41122.322916666664</c:v>
                </c:pt>
                <c:pt idx="3255">
                  <c:v>41122.333333333336</c:v>
                </c:pt>
                <c:pt idx="3256">
                  <c:v>41122.34375</c:v>
                </c:pt>
                <c:pt idx="3257">
                  <c:v>41122.354166666664</c:v>
                </c:pt>
                <c:pt idx="3258">
                  <c:v>41122.364583333336</c:v>
                </c:pt>
                <c:pt idx="3259">
                  <c:v>41122.375</c:v>
                </c:pt>
                <c:pt idx="3260">
                  <c:v>41122.385416666664</c:v>
                </c:pt>
                <c:pt idx="3261">
                  <c:v>41122.395833333336</c:v>
                </c:pt>
                <c:pt idx="3262">
                  <c:v>41122.40625</c:v>
                </c:pt>
                <c:pt idx="3263">
                  <c:v>41122.416666666664</c:v>
                </c:pt>
                <c:pt idx="3264">
                  <c:v>41122.427083333336</c:v>
                </c:pt>
                <c:pt idx="3265">
                  <c:v>41122.4375</c:v>
                </c:pt>
                <c:pt idx="3266">
                  <c:v>41122.447916666664</c:v>
                </c:pt>
                <c:pt idx="3267">
                  <c:v>41122.458333333336</c:v>
                </c:pt>
                <c:pt idx="3268">
                  <c:v>41122.46875</c:v>
                </c:pt>
                <c:pt idx="3269">
                  <c:v>41122.479166666664</c:v>
                </c:pt>
                <c:pt idx="3270">
                  <c:v>41122.489583333336</c:v>
                </c:pt>
                <c:pt idx="3271">
                  <c:v>41122.5</c:v>
                </c:pt>
                <c:pt idx="3272">
                  <c:v>41122.510416666664</c:v>
                </c:pt>
                <c:pt idx="3273">
                  <c:v>41122.520833333336</c:v>
                </c:pt>
                <c:pt idx="3274">
                  <c:v>41122.53125</c:v>
                </c:pt>
                <c:pt idx="3275">
                  <c:v>41122.541666666664</c:v>
                </c:pt>
                <c:pt idx="3276">
                  <c:v>41122.552083333336</c:v>
                </c:pt>
                <c:pt idx="3277">
                  <c:v>41122.5625</c:v>
                </c:pt>
                <c:pt idx="3278">
                  <c:v>41122.572916666664</c:v>
                </c:pt>
                <c:pt idx="3279">
                  <c:v>41122.583333333336</c:v>
                </c:pt>
                <c:pt idx="3280">
                  <c:v>41122.59375</c:v>
                </c:pt>
                <c:pt idx="3281">
                  <c:v>41122.604166666664</c:v>
                </c:pt>
                <c:pt idx="3282">
                  <c:v>41122.614583333336</c:v>
                </c:pt>
                <c:pt idx="3283">
                  <c:v>41122.625</c:v>
                </c:pt>
                <c:pt idx="3284">
                  <c:v>41122.635416666664</c:v>
                </c:pt>
                <c:pt idx="3285">
                  <c:v>41122.645833333336</c:v>
                </c:pt>
                <c:pt idx="3286">
                  <c:v>41122.65625</c:v>
                </c:pt>
                <c:pt idx="3287">
                  <c:v>41122.666666666664</c:v>
                </c:pt>
                <c:pt idx="3288">
                  <c:v>41122.677083333336</c:v>
                </c:pt>
                <c:pt idx="3289">
                  <c:v>41122.6875</c:v>
                </c:pt>
                <c:pt idx="3290">
                  <c:v>41122.697916666664</c:v>
                </c:pt>
                <c:pt idx="3291">
                  <c:v>41122.708333333336</c:v>
                </c:pt>
                <c:pt idx="3292">
                  <c:v>41122.71875</c:v>
                </c:pt>
                <c:pt idx="3293">
                  <c:v>41122.729166666664</c:v>
                </c:pt>
                <c:pt idx="3294">
                  <c:v>41122.739583333336</c:v>
                </c:pt>
                <c:pt idx="3295">
                  <c:v>41122.75</c:v>
                </c:pt>
                <c:pt idx="3296">
                  <c:v>41122.760416666664</c:v>
                </c:pt>
                <c:pt idx="3297">
                  <c:v>41122.770833333336</c:v>
                </c:pt>
                <c:pt idx="3298">
                  <c:v>41122.78125</c:v>
                </c:pt>
                <c:pt idx="3299">
                  <c:v>41122.791666666664</c:v>
                </c:pt>
                <c:pt idx="3300">
                  <c:v>41122.802083333336</c:v>
                </c:pt>
                <c:pt idx="3301">
                  <c:v>41122.8125</c:v>
                </c:pt>
                <c:pt idx="3302">
                  <c:v>41122.822916666664</c:v>
                </c:pt>
                <c:pt idx="3303">
                  <c:v>41122.833333333336</c:v>
                </c:pt>
                <c:pt idx="3304">
                  <c:v>41122.84375</c:v>
                </c:pt>
                <c:pt idx="3305">
                  <c:v>41122.854166666664</c:v>
                </c:pt>
                <c:pt idx="3306">
                  <c:v>41122.864583333336</c:v>
                </c:pt>
                <c:pt idx="3307">
                  <c:v>41122.875</c:v>
                </c:pt>
                <c:pt idx="3308">
                  <c:v>41122.885416666664</c:v>
                </c:pt>
                <c:pt idx="3309">
                  <c:v>41122.895833333336</c:v>
                </c:pt>
                <c:pt idx="3310">
                  <c:v>41122.90625</c:v>
                </c:pt>
                <c:pt idx="3311">
                  <c:v>41122.916666666664</c:v>
                </c:pt>
                <c:pt idx="3312">
                  <c:v>41122.927083333336</c:v>
                </c:pt>
                <c:pt idx="3313">
                  <c:v>41122.9375</c:v>
                </c:pt>
                <c:pt idx="3314">
                  <c:v>41122.947916666664</c:v>
                </c:pt>
                <c:pt idx="3315">
                  <c:v>41122.958333333336</c:v>
                </c:pt>
                <c:pt idx="3316">
                  <c:v>41122.96875</c:v>
                </c:pt>
                <c:pt idx="3317">
                  <c:v>41122.979166666664</c:v>
                </c:pt>
                <c:pt idx="3318">
                  <c:v>41122.989583333336</c:v>
                </c:pt>
                <c:pt idx="3319">
                  <c:v>41123</c:v>
                </c:pt>
                <c:pt idx="3320">
                  <c:v>41123.010416666664</c:v>
                </c:pt>
                <c:pt idx="3321">
                  <c:v>41123.020833333336</c:v>
                </c:pt>
                <c:pt idx="3322">
                  <c:v>41123.03125</c:v>
                </c:pt>
                <c:pt idx="3323">
                  <c:v>41123.041666666664</c:v>
                </c:pt>
                <c:pt idx="3324">
                  <c:v>41123.052083333336</c:v>
                </c:pt>
                <c:pt idx="3325">
                  <c:v>41123.0625</c:v>
                </c:pt>
                <c:pt idx="3326">
                  <c:v>41123.072916666664</c:v>
                </c:pt>
                <c:pt idx="3327">
                  <c:v>41123.083333333336</c:v>
                </c:pt>
                <c:pt idx="3328">
                  <c:v>41123.09375</c:v>
                </c:pt>
                <c:pt idx="3329">
                  <c:v>41123.104166666664</c:v>
                </c:pt>
                <c:pt idx="3330">
                  <c:v>41123.114583333336</c:v>
                </c:pt>
                <c:pt idx="3331">
                  <c:v>41123.125</c:v>
                </c:pt>
                <c:pt idx="3332">
                  <c:v>41123.135416666664</c:v>
                </c:pt>
                <c:pt idx="3333">
                  <c:v>41123.145833333336</c:v>
                </c:pt>
                <c:pt idx="3334">
                  <c:v>41123.15625</c:v>
                </c:pt>
                <c:pt idx="3335">
                  <c:v>41123.166666666664</c:v>
                </c:pt>
                <c:pt idx="3336">
                  <c:v>41123.177083333336</c:v>
                </c:pt>
                <c:pt idx="3337">
                  <c:v>41123.1875</c:v>
                </c:pt>
                <c:pt idx="3338">
                  <c:v>41123.197916666664</c:v>
                </c:pt>
                <c:pt idx="3339">
                  <c:v>41123.208333333336</c:v>
                </c:pt>
                <c:pt idx="3340">
                  <c:v>41123.21875</c:v>
                </c:pt>
                <c:pt idx="3341">
                  <c:v>41123.229166666664</c:v>
                </c:pt>
                <c:pt idx="3342">
                  <c:v>41123.239583333336</c:v>
                </c:pt>
                <c:pt idx="3343">
                  <c:v>41123.25</c:v>
                </c:pt>
                <c:pt idx="3344">
                  <c:v>41123.260416666664</c:v>
                </c:pt>
                <c:pt idx="3345">
                  <c:v>41123.270833333336</c:v>
                </c:pt>
                <c:pt idx="3346">
                  <c:v>41123.28125</c:v>
                </c:pt>
                <c:pt idx="3347">
                  <c:v>41123.291666666664</c:v>
                </c:pt>
                <c:pt idx="3348">
                  <c:v>41123.302083333336</c:v>
                </c:pt>
                <c:pt idx="3349">
                  <c:v>41123.3125</c:v>
                </c:pt>
                <c:pt idx="3350">
                  <c:v>41123.322916666664</c:v>
                </c:pt>
                <c:pt idx="3351">
                  <c:v>41123.333333333336</c:v>
                </c:pt>
                <c:pt idx="3352">
                  <c:v>41123.34375</c:v>
                </c:pt>
                <c:pt idx="3353">
                  <c:v>41123.354166666664</c:v>
                </c:pt>
                <c:pt idx="3354">
                  <c:v>41123.364583333336</c:v>
                </c:pt>
                <c:pt idx="3355">
                  <c:v>41123.375</c:v>
                </c:pt>
                <c:pt idx="3356">
                  <c:v>41123.385416666664</c:v>
                </c:pt>
                <c:pt idx="3357">
                  <c:v>41123.395833333336</c:v>
                </c:pt>
                <c:pt idx="3358">
                  <c:v>41123.40625</c:v>
                </c:pt>
                <c:pt idx="3359">
                  <c:v>41123.416666666664</c:v>
                </c:pt>
                <c:pt idx="3360">
                  <c:v>41123.427083333336</c:v>
                </c:pt>
                <c:pt idx="3361">
                  <c:v>41123.4375</c:v>
                </c:pt>
                <c:pt idx="3362">
                  <c:v>41123.447916666664</c:v>
                </c:pt>
                <c:pt idx="3363">
                  <c:v>41123.458333333336</c:v>
                </c:pt>
                <c:pt idx="3364">
                  <c:v>41123.46875</c:v>
                </c:pt>
                <c:pt idx="3365">
                  <c:v>41123.479166666664</c:v>
                </c:pt>
                <c:pt idx="3366">
                  <c:v>41123.489583333336</c:v>
                </c:pt>
                <c:pt idx="3367">
                  <c:v>41123.5</c:v>
                </c:pt>
                <c:pt idx="3368">
                  <c:v>41123.510416666664</c:v>
                </c:pt>
                <c:pt idx="3369">
                  <c:v>41123.520833333336</c:v>
                </c:pt>
                <c:pt idx="3370">
                  <c:v>41123.53125</c:v>
                </c:pt>
                <c:pt idx="3371">
                  <c:v>41123.541666666664</c:v>
                </c:pt>
                <c:pt idx="3372">
                  <c:v>41123.552083333336</c:v>
                </c:pt>
                <c:pt idx="3373">
                  <c:v>41123.5625</c:v>
                </c:pt>
                <c:pt idx="3374">
                  <c:v>41123.572916666664</c:v>
                </c:pt>
                <c:pt idx="3375">
                  <c:v>41123.583333333336</c:v>
                </c:pt>
                <c:pt idx="3376">
                  <c:v>41123.59375</c:v>
                </c:pt>
                <c:pt idx="3377">
                  <c:v>41123.604166666664</c:v>
                </c:pt>
                <c:pt idx="3378">
                  <c:v>41123.614583333336</c:v>
                </c:pt>
                <c:pt idx="3379">
                  <c:v>41123.625</c:v>
                </c:pt>
                <c:pt idx="3380">
                  <c:v>41123.635416666664</c:v>
                </c:pt>
                <c:pt idx="3381">
                  <c:v>41123.645833333336</c:v>
                </c:pt>
                <c:pt idx="3382">
                  <c:v>41123.65625</c:v>
                </c:pt>
                <c:pt idx="3383">
                  <c:v>41123.666666666664</c:v>
                </c:pt>
                <c:pt idx="3384">
                  <c:v>41123.677083333336</c:v>
                </c:pt>
                <c:pt idx="3385">
                  <c:v>41123.6875</c:v>
                </c:pt>
                <c:pt idx="3386">
                  <c:v>41123.697916666664</c:v>
                </c:pt>
                <c:pt idx="3387">
                  <c:v>41123.708333333336</c:v>
                </c:pt>
                <c:pt idx="3388">
                  <c:v>41123.71875</c:v>
                </c:pt>
                <c:pt idx="3389">
                  <c:v>41123.729166666664</c:v>
                </c:pt>
                <c:pt idx="3390">
                  <c:v>41123.739583333336</c:v>
                </c:pt>
                <c:pt idx="3391">
                  <c:v>41123.75</c:v>
                </c:pt>
                <c:pt idx="3392">
                  <c:v>41123.760416666664</c:v>
                </c:pt>
                <c:pt idx="3393">
                  <c:v>41123.770833333336</c:v>
                </c:pt>
                <c:pt idx="3394">
                  <c:v>41123.78125</c:v>
                </c:pt>
                <c:pt idx="3395">
                  <c:v>41123.791666666664</c:v>
                </c:pt>
                <c:pt idx="3396">
                  <c:v>41123.802083333336</c:v>
                </c:pt>
                <c:pt idx="3397">
                  <c:v>41123.8125</c:v>
                </c:pt>
                <c:pt idx="3398">
                  <c:v>41123.822916666664</c:v>
                </c:pt>
                <c:pt idx="3399">
                  <c:v>41123.833333333336</c:v>
                </c:pt>
                <c:pt idx="3400">
                  <c:v>41123.84375</c:v>
                </c:pt>
                <c:pt idx="3401">
                  <c:v>41123.854166666664</c:v>
                </c:pt>
                <c:pt idx="3402">
                  <c:v>41123.864583333336</c:v>
                </c:pt>
                <c:pt idx="3403">
                  <c:v>41123.875</c:v>
                </c:pt>
                <c:pt idx="3404">
                  <c:v>41123.885416666664</c:v>
                </c:pt>
                <c:pt idx="3405">
                  <c:v>41123.895833333336</c:v>
                </c:pt>
                <c:pt idx="3406">
                  <c:v>41123.90625</c:v>
                </c:pt>
                <c:pt idx="3407">
                  <c:v>41123.916666666664</c:v>
                </c:pt>
                <c:pt idx="3408">
                  <c:v>41123.927083333336</c:v>
                </c:pt>
                <c:pt idx="3409">
                  <c:v>41123.9375</c:v>
                </c:pt>
                <c:pt idx="3410">
                  <c:v>41123.947916666664</c:v>
                </c:pt>
                <c:pt idx="3411">
                  <c:v>41123.958333333336</c:v>
                </c:pt>
                <c:pt idx="3412">
                  <c:v>41123.96875</c:v>
                </c:pt>
                <c:pt idx="3413">
                  <c:v>41123.979166666664</c:v>
                </c:pt>
                <c:pt idx="3414">
                  <c:v>41123.989583333336</c:v>
                </c:pt>
                <c:pt idx="3415">
                  <c:v>41124</c:v>
                </c:pt>
                <c:pt idx="3416">
                  <c:v>41124.010416666664</c:v>
                </c:pt>
                <c:pt idx="3417">
                  <c:v>41124.020833333336</c:v>
                </c:pt>
                <c:pt idx="3418">
                  <c:v>41124.03125</c:v>
                </c:pt>
                <c:pt idx="3419">
                  <c:v>41124.041666666664</c:v>
                </c:pt>
                <c:pt idx="3420">
                  <c:v>41124.052083333336</c:v>
                </c:pt>
                <c:pt idx="3421">
                  <c:v>41124.0625</c:v>
                </c:pt>
                <c:pt idx="3422">
                  <c:v>41124.072916666664</c:v>
                </c:pt>
                <c:pt idx="3423">
                  <c:v>41124.083333333336</c:v>
                </c:pt>
                <c:pt idx="3424">
                  <c:v>41124.09375</c:v>
                </c:pt>
                <c:pt idx="3425">
                  <c:v>41124.104166666664</c:v>
                </c:pt>
                <c:pt idx="3426">
                  <c:v>41124.114583333336</c:v>
                </c:pt>
                <c:pt idx="3427">
                  <c:v>41124.125</c:v>
                </c:pt>
                <c:pt idx="3428">
                  <c:v>41124.135416666664</c:v>
                </c:pt>
                <c:pt idx="3429">
                  <c:v>41124.145833333336</c:v>
                </c:pt>
                <c:pt idx="3430">
                  <c:v>41124.15625</c:v>
                </c:pt>
                <c:pt idx="3431">
                  <c:v>41124.166666666664</c:v>
                </c:pt>
                <c:pt idx="3432">
                  <c:v>41124.177083333336</c:v>
                </c:pt>
                <c:pt idx="3433">
                  <c:v>41124.1875</c:v>
                </c:pt>
                <c:pt idx="3434">
                  <c:v>41124.197916666664</c:v>
                </c:pt>
                <c:pt idx="3435">
                  <c:v>41124.208333333336</c:v>
                </c:pt>
                <c:pt idx="3436">
                  <c:v>41124.21875</c:v>
                </c:pt>
                <c:pt idx="3437">
                  <c:v>41124.229166666664</c:v>
                </c:pt>
                <c:pt idx="3438">
                  <c:v>41124.239583333336</c:v>
                </c:pt>
                <c:pt idx="3439">
                  <c:v>41124.25</c:v>
                </c:pt>
                <c:pt idx="3440">
                  <c:v>41124.260416666664</c:v>
                </c:pt>
                <c:pt idx="3441">
                  <c:v>41124.270833333336</c:v>
                </c:pt>
                <c:pt idx="3442">
                  <c:v>41124.28125</c:v>
                </c:pt>
                <c:pt idx="3443">
                  <c:v>41124.291666666664</c:v>
                </c:pt>
                <c:pt idx="3444">
                  <c:v>41124.302083333336</c:v>
                </c:pt>
                <c:pt idx="3445">
                  <c:v>41124.3125</c:v>
                </c:pt>
                <c:pt idx="3446">
                  <c:v>41124.322916666664</c:v>
                </c:pt>
                <c:pt idx="3447">
                  <c:v>41124.333333333336</c:v>
                </c:pt>
                <c:pt idx="3448">
                  <c:v>41124.34375</c:v>
                </c:pt>
                <c:pt idx="3449">
                  <c:v>41124.354166666664</c:v>
                </c:pt>
                <c:pt idx="3450">
                  <c:v>41124.364583333336</c:v>
                </c:pt>
                <c:pt idx="3451">
                  <c:v>41124.375</c:v>
                </c:pt>
                <c:pt idx="3452">
                  <c:v>41124.385416666664</c:v>
                </c:pt>
                <c:pt idx="3453">
                  <c:v>41124.395833333336</c:v>
                </c:pt>
                <c:pt idx="3454">
                  <c:v>41124.40625</c:v>
                </c:pt>
                <c:pt idx="3455">
                  <c:v>41124.416666666664</c:v>
                </c:pt>
                <c:pt idx="3456">
                  <c:v>41124.427083333336</c:v>
                </c:pt>
                <c:pt idx="3457">
                  <c:v>41124.4375</c:v>
                </c:pt>
                <c:pt idx="3458">
                  <c:v>41124.447916666664</c:v>
                </c:pt>
                <c:pt idx="3459">
                  <c:v>41124.458333333336</c:v>
                </c:pt>
                <c:pt idx="3460">
                  <c:v>41124.46875</c:v>
                </c:pt>
                <c:pt idx="3461">
                  <c:v>41124.479166666664</c:v>
                </c:pt>
                <c:pt idx="3462">
                  <c:v>41124.489583333336</c:v>
                </c:pt>
                <c:pt idx="3463">
                  <c:v>41124.5</c:v>
                </c:pt>
                <c:pt idx="3464">
                  <c:v>41124.510416666664</c:v>
                </c:pt>
                <c:pt idx="3465">
                  <c:v>41124.520833333336</c:v>
                </c:pt>
                <c:pt idx="3466">
                  <c:v>41124.53125</c:v>
                </c:pt>
                <c:pt idx="3467">
                  <c:v>41124.541666666664</c:v>
                </c:pt>
                <c:pt idx="3468">
                  <c:v>41124.552083333336</c:v>
                </c:pt>
                <c:pt idx="3469">
                  <c:v>41124.5625</c:v>
                </c:pt>
                <c:pt idx="3470">
                  <c:v>41124.572916666664</c:v>
                </c:pt>
                <c:pt idx="3471">
                  <c:v>41124.583333333336</c:v>
                </c:pt>
                <c:pt idx="3472">
                  <c:v>41124.59375</c:v>
                </c:pt>
                <c:pt idx="3473">
                  <c:v>41124.604166666664</c:v>
                </c:pt>
                <c:pt idx="3474">
                  <c:v>41124.614583333336</c:v>
                </c:pt>
                <c:pt idx="3475">
                  <c:v>41124.625</c:v>
                </c:pt>
                <c:pt idx="3476">
                  <c:v>41124.635416666664</c:v>
                </c:pt>
                <c:pt idx="3477">
                  <c:v>41124.645833333336</c:v>
                </c:pt>
                <c:pt idx="3478">
                  <c:v>41124.65625</c:v>
                </c:pt>
                <c:pt idx="3479">
                  <c:v>41124.666666666664</c:v>
                </c:pt>
                <c:pt idx="3480">
                  <c:v>41124.677083333336</c:v>
                </c:pt>
                <c:pt idx="3481">
                  <c:v>41124.6875</c:v>
                </c:pt>
                <c:pt idx="3482">
                  <c:v>41124.697916666664</c:v>
                </c:pt>
                <c:pt idx="3483">
                  <c:v>41124.708333333336</c:v>
                </c:pt>
                <c:pt idx="3484">
                  <c:v>41124.71875</c:v>
                </c:pt>
                <c:pt idx="3485">
                  <c:v>41124.729166666664</c:v>
                </c:pt>
                <c:pt idx="3486">
                  <c:v>41124.739583333336</c:v>
                </c:pt>
                <c:pt idx="3487">
                  <c:v>41124.75</c:v>
                </c:pt>
                <c:pt idx="3488">
                  <c:v>41124.760416666664</c:v>
                </c:pt>
                <c:pt idx="3489">
                  <c:v>41124.770833333336</c:v>
                </c:pt>
                <c:pt idx="3490">
                  <c:v>41124.78125</c:v>
                </c:pt>
                <c:pt idx="3491">
                  <c:v>41124.791666666664</c:v>
                </c:pt>
                <c:pt idx="3492">
                  <c:v>41124.802083333336</c:v>
                </c:pt>
                <c:pt idx="3493">
                  <c:v>41124.8125</c:v>
                </c:pt>
                <c:pt idx="3494">
                  <c:v>41124.822916666664</c:v>
                </c:pt>
                <c:pt idx="3495">
                  <c:v>41124.833333333336</c:v>
                </c:pt>
                <c:pt idx="3496">
                  <c:v>41124.84375</c:v>
                </c:pt>
                <c:pt idx="3497">
                  <c:v>41124.854166666664</c:v>
                </c:pt>
                <c:pt idx="3498">
                  <c:v>41124.864583333336</c:v>
                </c:pt>
                <c:pt idx="3499">
                  <c:v>41124.875</c:v>
                </c:pt>
                <c:pt idx="3500">
                  <c:v>41124.885416666664</c:v>
                </c:pt>
                <c:pt idx="3501">
                  <c:v>41124.895833333336</c:v>
                </c:pt>
                <c:pt idx="3502">
                  <c:v>41124.90625</c:v>
                </c:pt>
                <c:pt idx="3503">
                  <c:v>41124.916666666664</c:v>
                </c:pt>
                <c:pt idx="3504">
                  <c:v>41124.927083333336</c:v>
                </c:pt>
                <c:pt idx="3505">
                  <c:v>41124.9375</c:v>
                </c:pt>
                <c:pt idx="3506">
                  <c:v>41124.947916666664</c:v>
                </c:pt>
                <c:pt idx="3507">
                  <c:v>41124.958333333336</c:v>
                </c:pt>
                <c:pt idx="3508">
                  <c:v>41124.96875</c:v>
                </c:pt>
                <c:pt idx="3509">
                  <c:v>41124.979166666664</c:v>
                </c:pt>
                <c:pt idx="3510">
                  <c:v>41124.989583333336</c:v>
                </c:pt>
                <c:pt idx="3511">
                  <c:v>41125</c:v>
                </c:pt>
                <c:pt idx="3512">
                  <c:v>41125.010416666664</c:v>
                </c:pt>
                <c:pt idx="3513">
                  <c:v>41125.020833333336</c:v>
                </c:pt>
                <c:pt idx="3514">
                  <c:v>41125.03125</c:v>
                </c:pt>
                <c:pt idx="3515">
                  <c:v>41125.041666666664</c:v>
                </c:pt>
                <c:pt idx="3516">
                  <c:v>41125.052083333336</c:v>
                </c:pt>
                <c:pt idx="3517">
                  <c:v>41125.0625</c:v>
                </c:pt>
                <c:pt idx="3518">
                  <c:v>41125.072916666664</c:v>
                </c:pt>
                <c:pt idx="3519">
                  <c:v>41125.083333333336</c:v>
                </c:pt>
                <c:pt idx="3520">
                  <c:v>41125.09375</c:v>
                </c:pt>
                <c:pt idx="3521">
                  <c:v>41125.104166666664</c:v>
                </c:pt>
                <c:pt idx="3522">
                  <c:v>41125.114583333336</c:v>
                </c:pt>
                <c:pt idx="3523">
                  <c:v>41125.125</c:v>
                </c:pt>
                <c:pt idx="3524">
                  <c:v>41125.135416666664</c:v>
                </c:pt>
                <c:pt idx="3525">
                  <c:v>41125.145833333336</c:v>
                </c:pt>
                <c:pt idx="3526">
                  <c:v>41125.15625</c:v>
                </c:pt>
                <c:pt idx="3527">
                  <c:v>41125.166666666664</c:v>
                </c:pt>
                <c:pt idx="3528">
                  <c:v>41125.177083333336</c:v>
                </c:pt>
                <c:pt idx="3529">
                  <c:v>41125.1875</c:v>
                </c:pt>
                <c:pt idx="3530">
                  <c:v>41125.197916666664</c:v>
                </c:pt>
                <c:pt idx="3531">
                  <c:v>41125.208333333336</c:v>
                </c:pt>
                <c:pt idx="3532">
                  <c:v>41125.21875</c:v>
                </c:pt>
                <c:pt idx="3533">
                  <c:v>41125.229166666664</c:v>
                </c:pt>
                <c:pt idx="3534">
                  <c:v>41125.239583333336</c:v>
                </c:pt>
                <c:pt idx="3535">
                  <c:v>41125.25</c:v>
                </c:pt>
                <c:pt idx="3536">
                  <c:v>41125.260416666664</c:v>
                </c:pt>
                <c:pt idx="3537">
                  <c:v>41125.270833333336</c:v>
                </c:pt>
                <c:pt idx="3538">
                  <c:v>41125.28125</c:v>
                </c:pt>
                <c:pt idx="3539">
                  <c:v>41125.291666666664</c:v>
                </c:pt>
                <c:pt idx="3540">
                  <c:v>41125.302083333336</c:v>
                </c:pt>
                <c:pt idx="3541">
                  <c:v>41125.3125</c:v>
                </c:pt>
                <c:pt idx="3542">
                  <c:v>41125.322916666664</c:v>
                </c:pt>
                <c:pt idx="3543">
                  <c:v>41125.333333333336</c:v>
                </c:pt>
                <c:pt idx="3544">
                  <c:v>41125.34375</c:v>
                </c:pt>
                <c:pt idx="3545">
                  <c:v>41125.354166666664</c:v>
                </c:pt>
                <c:pt idx="3546">
                  <c:v>41125.364583333336</c:v>
                </c:pt>
                <c:pt idx="3547">
                  <c:v>41125.375</c:v>
                </c:pt>
                <c:pt idx="3548">
                  <c:v>41125.385416666664</c:v>
                </c:pt>
                <c:pt idx="3549">
                  <c:v>41125.395833333336</c:v>
                </c:pt>
                <c:pt idx="3550">
                  <c:v>41125.40625</c:v>
                </c:pt>
                <c:pt idx="3551">
                  <c:v>41125.416666666664</c:v>
                </c:pt>
                <c:pt idx="3552">
                  <c:v>41125.427083333336</c:v>
                </c:pt>
                <c:pt idx="3553">
                  <c:v>41125.4375</c:v>
                </c:pt>
                <c:pt idx="3554">
                  <c:v>41125.447916666664</c:v>
                </c:pt>
                <c:pt idx="3555">
                  <c:v>41125.458333333336</c:v>
                </c:pt>
                <c:pt idx="3556">
                  <c:v>41125.46875</c:v>
                </c:pt>
                <c:pt idx="3557">
                  <c:v>41125.479166666664</c:v>
                </c:pt>
                <c:pt idx="3558">
                  <c:v>41125.489583333336</c:v>
                </c:pt>
                <c:pt idx="3559">
                  <c:v>41125.5</c:v>
                </c:pt>
                <c:pt idx="3560">
                  <c:v>41125.510416666664</c:v>
                </c:pt>
                <c:pt idx="3561">
                  <c:v>41125.520833333336</c:v>
                </c:pt>
                <c:pt idx="3562">
                  <c:v>41125.53125</c:v>
                </c:pt>
                <c:pt idx="3563">
                  <c:v>41125.541666666664</c:v>
                </c:pt>
                <c:pt idx="3564">
                  <c:v>41125.552083333336</c:v>
                </c:pt>
                <c:pt idx="3565">
                  <c:v>41125.5625</c:v>
                </c:pt>
                <c:pt idx="3566">
                  <c:v>41125.572916666664</c:v>
                </c:pt>
                <c:pt idx="3567">
                  <c:v>41125.583333333336</c:v>
                </c:pt>
                <c:pt idx="3568">
                  <c:v>41125.59375</c:v>
                </c:pt>
                <c:pt idx="3569">
                  <c:v>41125.604166666664</c:v>
                </c:pt>
                <c:pt idx="3570">
                  <c:v>41125.614583333336</c:v>
                </c:pt>
                <c:pt idx="3571">
                  <c:v>41125.625</c:v>
                </c:pt>
                <c:pt idx="3572">
                  <c:v>41125.635416666664</c:v>
                </c:pt>
                <c:pt idx="3573">
                  <c:v>41125.645833333336</c:v>
                </c:pt>
                <c:pt idx="3574">
                  <c:v>41125.65625</c:v>
                </c:pt>
                <c:pt idx="3575">
                  <c:v>41125.666666666664</c:v>
                </c:pt>
                <c:pt idx="3576">
                  <c:v>41125.677083333336</c:v>
                </c:pt>
                <c:pt idx="3577">
                  <c:v>41125.6875</c:v>
                </c:pt>
                <c:pt idx="3578">
                  <c:v>41125.697916666664</c:v>
                </c:pt>
                <c:pt idx="3579">
                  <c:v>41125.708333333336</c:v>
                </c:pt>
                <c:pt idx="3580">
                  <c:v>41125.71875</c:v>
                </c:pt>
                <c:pt idx="3581">
                  <c:v>41125.729166666664</c:v>
                </c:pt>
                <c:pt idx="3582">
                  <c:v>41125.739583333336</c:v>
                </c:pt>
                <c:pt idx="3583">
                  <c:v>41125.75</c:v>
                </c:pt>
                <c:pt idx="3584">
                  <c:v>41125.760416666664</c:v>
                </c:pt>
                <c:pt idx="3585">
                  <c:v>41125.770833333336</c:v>
                </c:pt>
                <c:pt idx="3586">
                  <c:v>41125.78125</c:v>
                </c:pt>
                <c:pt idx="3587">
                  <c:v>41125.791666666664</c:v>
                </c:pt>
                <c:pt idx="3588">
                  <c:v>41125.802083333336</c:v>
                </c:pt>
                <c:pt idx="3589">
                  <c:v>41125.8125</c:v>
                </c:pt>
                <c:pt idx="3590">
                  <c:v>41125.822916666664</c:v>
                </c:pt>
                <c:pt idx="3591">
                  <c:v>41125.833333333336</c:v>
                </c:pt>
                <c:pt idx="3592">
                  <c:v>41125.84375</c:v>
                </c:pt>
                <c:pt idx="3593">
                  <c:v>41125.854166666664</c:v>
                </c:pt>
                <c:pt idx="3594">
                  <c:v>41125.864583333336</c:v>
                </c:pt>
                <c:pt idx="3595">
                  <c:v>41125.875</c:v>
                </c:pt>
                <c:pt idx="3596">
                  <c:v>41125.885416666664</c:v>
                </c:pt>
                <c:pt idx="3597">
                  <c:v>41125.895833333336</c:v>
                </c:pt>
                <c:pt idx="3598">
                  <c:v>41125.90625</c:v>
                </c:pt>
                <c:pt idx="3599">
                  <c:v>41125.916666666664</c:v>
                </c:pt>
                <c:pt idx="3600">
                  <c:v>41125.927083333336</c:v>
                </c:pt>
                <c:pt idx="3601">
                  <c:v>41125.9375</c:v>
                </c:pt>
                <c:pt idx="3602">
                  <c:v>41125.947916666664</c:v>
                </c:pt>
                <c:pt idx="3603">
                  <c:v>41125.958333333336</c:v>
                </c:pt>
                <c:pt idx="3604">
                  <c:v>41125.96875</c:v>
                </c:pt>
                <c:pt idx="3605">
                  <c:v>41125.979166666664</c:v>
                </c:pt>
                <c:pt idx="3606">
                  <c:v>41125.989583333336</c:v>
                </c:pt>
                <c:pt idx="3607">
                  <c:v>41126</c:v>
                </c:pt>
                <c:pt idx="3608">
                  <c:v>41126.010416666664</c:v>
                </c:pt>
                <c:pt idx="3609">
                  <c:v>41126.020833333336</c:v>
                </c:pt>
                <c:pt idx="3610">
                  <c:v>41126.03125</c:v>
                </c:pt>
                <c:pt idx="3611">
                  <c:v>41126.041666666664</c:v>
                </c:pt>
                <c:pt idx="3612">
                  <c:v>41126.052083333336</c:v>
                </c:pt>
                <c:pt idx="3613">
                  <c:v>41126.0625</c:v>
                </c:pt>
                <c:pt idx="3614">
                  <c:v>41126.072916666664</c:v>
                </c:pt>
                <c:pt idx="3615">
                  <c:v>41126.083333333336</c:v>
                </c:pt>
                <c:pt idx="3616">
                  <c:v>41126.09375</c:v>
                </c:pt>
                <c:pt idx="3617">
                  <c:v>41126.104166666664</c:v>
                </c:pt>
                <c:pt idx="3618">
                  <c:v>41126.114583333336</c:v>
                </c:pt>
                <c:pt idx="3619">
                  <c:v>41126.125</c:v>
                </c:pt>
                <c:pt idx="3620">
                  <c:v>41126.135416666664</c:v>
                </c:pt>
                <c:pt idx="3621">
                  <c:v>41126.145833333336</c:v>
                </c:pt>
                <c:pt idx="3622">
                  <c:v>41126.15625</c:v>
                </c:pt>
                <c:pt idx="3623">
                  <c:v>41126.166666666664</c:v>
                </c:pt>
                <c:pt idx="3624">
                  <c:v>41126.177083333336</c:v>
                </c:pt>
                <c:pt idx="3625">
                  <c:v>41126.1875</c:v>
                </c:pt>
                <c:pt idx="3626">
                  <c:v>41126.197916666664</c:v>
                </c:pt>
                <c:pt idx="3627">
                  <c:v>41126.208333333336</c:v>
                </c:pt>
                <c:pt idx="3628">
                  <c:v>41126.21875</c:v>
                </c:pt>
                <c:pt idx="3629">
                  <c:v>41126.229166666664</c:v>
                </c:pt>
                <c:pt idx="3630">
                  <c:v>41126.239583333336</c:v>
                </c:pt>
                <c:pt idx="3631">
                  <c:v>41126.25</c:v>
                </c:pt>
                <c:pt idx="3632">
                  <c:v>41126.260416666664</c:v>
                </c:pt>
                <c:pt idx="3633">
                  <c:v>41126.270833333336</c:v>
                </c:pt>
                <c:pt idx="3634">
                  <c:v>41126.28125</c:v>
                </c:pt>
                <c:pt idx="3635">
                  <c:v>41126.291666666664</c:v>
                </c:pt>
                <c:pt idx="3636">
                  <c:v>41126.302083333336</c:v>
                </c:pt>
                <c:pt idx="3637">
                  <c:v>41126.3125</c:v>
                </c:pt>
                <c:pt idx="3638">
                  <c:v>41126.322916666664</c:v>
                </c:pt>
                <c:pt idx="3639">
                  <c:v>41126.333333333336</c:v>
                </c:pt>
                <c:pt idx="3640">
                  <c:v>41126.34375</c:v>
                </c:pt>
                <c:pt idx="3641">
                  <c:v>41126.354166666664</c:v>
                </c:pt>
                <c:pt idx="3642">
                  <c:v>41126.364583333336</c:v>
                </c:pt>
                <c:pt idx="3643">
                  <c:v>41126.375</c:v>
                </c:pt>
                <c:pt idx="3644">
                  <c:v>41126.385416666664</c:v>
                </c:pt>
                <c:pt idx="3645">
                  <c:v>41126.395833333336</c:v>
                </c:pt>
                <c:pt idx="3646">
                  <c:v>41126.40625</c:v>
                </c:pt>
                <c:pt idx="3647">
                  <c:v>41126.416666666664</c:v>
                </c:pt>
                <c:pt idx="3648">
                  <c:v>41126.427083333336</c:v>
                </c:pt>
                <c:pt idx="3649">
                  <c:v>41126.4375</c:v>
                </c:pt>
                <c:pt idx="3650">
                  <c:v>41126.447916666664</c:v>
                </c:pt>
                <c:pt idx="3651">
                  <c:v>41126.458333333336</c:v>
                </c:pt>
                <c:pt idx="3652">
                  <c:v>41126.46875</c:v>
                </c:pt>
                <c:pt idx="3653">
                  <c:v>41126.479166666664</c:v>
                </c:pt>
                <c:pt idx="3654">
                  <c:v>41126.489583333336</c:v>
                </c:pt>
                <c:pt idx="3655">
                  <c:v>41126.5</c:v>
                </c:pt>
                <c:pt idx="3656">
                  <c:v>41126.510416666664</c:v>
                </c:pt>
                <c:pt idx="3657">
                  <c:v>41126.520833333336</c:v>
                </c:pt>
                <c:pt idx="3658">
                  <c:v>41126.53125</c:v>
                </c:pt>
                <c:pt idx="3659">
                  <c:v>41126.541666666664</c:v>
                </c:pt>
                <c:pt idx="3660">
                  <c:v>41126.552083333336</c:v>
                </c:pt>
                <c:pt idx="3661">
                  <c:v>41126.5625</c:v>
                </c:pt>
                <c:pt idx="3662">
                  <c:v>41126.572916666664</c:v>
                </c:pt>
                <c:pt idx="3663">
                  <c:v>41126.583333333336</c:v>
                </c:pt>
                <c:pt idx="3664">
                  <c:v>41126.59375</c:v>
                </c:pt>
                <c:pt idx="3665">
                  <c:v>41126.604166666664</c:v>
                </c:pt>
                <c:pt idx="3666">
                  <c:v>41126.614583333336</c:v>
                </c:pt>
                <c:pt idx="3667">
                  <c:v>41126.625</c:v>
                </c:pt>
                <c:pt idx="3668">
                  <c:v>41126.635416666664</c:v>
                </c:pt>
                <c:pt idx="3669">
                  <c:v>41126.645833333336</c:v>
                </c:pt>
                <c:pt idx="3670">
                  <c:v>41126.65625</c:v>
                </c:pt>
                <c:pt idx="3671">
                  <c:v>41126.666666666664</c:v>
                </c:pt>
                <c:pt idx="3672">
                  <c:v>41126.677083333336</c:v>
                </c:pt>
                <c:pt idx="3673">
                  <c:v>41126.6875</c:v>
                </c:pt>
                <c:pt idx="3674">
                  <c:v>41126.697916666664</c:v>
                </c:pt>
                <c:pt idx="3675">
                  <c:v>41126.708333333336</c:v>
                </c:pt>
                <c:pt idx="3676">
                  <c:v>41126.71875</c:v>
                </c:pt>
                <c:pt idx="3677">
                  <c:v>41126.729166666664</c:v>
                </c:pt>
                <c:pt idx="3678">
                  <c:v>41126.739583333336</c:v>
                </c:pt>
                <c:pt idx="3679">
                  <c:v>41126.75</c:v>
                </c:pt>
                <c:pt idx="3680">
                  <c:v>41126.760416666664</c:v>
                </c:pt>
                <c:pt idx="3681">
                  <c:v>41126.770833333336</c:v>
                </c:pt>
                <c:pt idx="3682">
                  <c:v>41126.78125</c:v>
                </c:pt>
                <c:pt idx="3683">
                  <c:v>41126.791666666664</c:v>
                </c:pt>
                <c:pt idx="3684">
                  <c:v>41126.802083333336</c:v>
                </c:pt>
                <c:pt idx="3685">
                  <c:v>41126.8125</c:v>
                </c:pt>
                <c:pt idx="3686">
                  <c:v>41126.822916666664</c:v>
                </c:pt>
                <c:pt idx="3687">
                  <c:v>41126.833333333336</c:v>
                </c:pt>
                <c:pt idx="3688">
                  <c:v>41126.84375</c:v>
                </c:pt>
                <c:pt idx="3689">
                  <c:v>41126.854166666664</c:v>
                </c:pt>
                <c:pt idx="3690">
                  <c:v>41126.864583333336</c:v>
                </c:pt>
                <c:pt idx="3691">
                  <c:v>41126.875</c:v>
                </c:pt>
                <c:pt idx="3692">
                  <c:v>41126.885416666664</c:v>
                </c:pt>
                <c:pt idx="3693">
                  <c:v>41126.895833333336</c:v>
                </c:pt>
                <c:pt idx="3694">
                  <c:v>41126.90625</c:v>
                </c:pt>
                <c:pt idx="3695">
                  <c:v>41126.916666666664</c:v>
                </c:pt>
                <c:pt idx="3696">
                  <c:v>41126.927083333336</c:v>
                </c:pt>
                <c:pt idx="3697">
                  <c:v>41126.9375</c:v>
                </c:pt>
                <c:pt idx="3698">
                  <c:v>41126.947916666664</c:v>
                </c:pt>
                <c:pt idx="3699">
                  <c:v>41126.958333333336</c:v>
                </c:pt>
                <c:pt idx="3700">
                  <c:v>41126.96875</c:v>
                </c:pt>
                <c:pt idx="3701">
                  <c:v>41126.979166666664</c:v>
                </c:pt>
                <c:pt idx="3702">
                  <c:v>41126.989583333336</c:v>
                </c:pt>
                <c:pt idx="3703">
                  <c:v>41127</c:v>
                </c:pt>
                <c:pt idx="3704">
                  <c:v>41127.010416666664</c:v>
                </c:pt>
                <c:pt idx="3705">
                  <c:v>41127.020833333336</c:v>
                </c:pt>
                <c:pt idx="3706">
                  <c:v>41127.03125</c:v>
                </c:pt>
                <c:pt idx="3707">
                  <c:v>41127.041666666664</c:v>
                </c:pt>
                <c:pt idx="3708">
                  <c:v>41127.052083333336</c:v>
                </c:pt>
                <c:pt idx="3709">
                  <c:v>41127.0625</c:v>
                </c:pt>
                <c:pt idx="3710">
                  <c:v>41127.072916666664</c:v>
                </c:pt>
                <c:pt idx="3711">
                  <c:v>41127.083333333336</c:v>
                </c:pt>
                <c:pt idx="3712">
                  <c:v>41127.09375</c:v>
                </c:pt>
                <c:pt idx="3713">
                  <c:v>41127.104166666664</c:v>
                </c:pt>
                <c:pt idx="3714">
                  <c:v>41127.114583333336</c:v>
                </c:pt>
                <c:pt idx="3715">
                  <c:v>41127.125</c:v>
                </c:pt>
                <c:pt idx="3716">
                  <c:v>41127.135416666664</c:v>
                </c:pt>
                <c:pt idx="3717">
                  <c:v>41127.145833333336</c:v>
                </c:pt>
                <c:pt idx="3718">
                  <c:v>41127.15625</c:v>
                </c:pt>
                <c:pt idx="3719">
                  <c:v>41127.166666666664</c:v>
                </c:pt>
                <c:pt idx="3720">
                  <c:v>41127.177083333336</c:v>
                </c:pt>
                <c:pt idx="3721">
                  <c:v>41127.1875</c:v>
                </c:pt>
                <c:pt idx="3722">
                  <c:v>41127.197916666664</c:v>
                </c:pt>
                <c:pt idx="3723">
                  <c:v>41127.208333333336</c:v>
                </c:pt>
                <c:pt idx="3724">
                  <c:v>41127.21875</c:v>
                </c:pt>
                <c:pt idx="3725">
                  <c:v>41127.229166666664</c:v>
                </c:pt>
                <c:pt idx="3726">
                  <c:v>41127.239583333336</c:v>
                </c:pt>
                <c:pt idx="3727">
                  <c:v>41127.25</c:v>
                </c:pt>
                <c:pt idx="3728">
                  <c:v>41127.260416666664</c:v>
                </c:pt>
                <c:pt idx="3729">
                  <c:v>41127.270833333336</c:v>
                </c:pt>
                <c:pt idx="3730">
                  <c:v>41127.28125</c:v>
                </c:pt>
                <c:pt idx="3731">
                  <c:v>41127.291666666664</c:v>
                </c:pt>
                <c:pt idx="3732">
                  <c:v>41127.302083333336</c:v>
                </c:pt>
                <c:pt idx="3733">
                  <c:v>41127.3125</c:v>
                </c:pt>
                <c:pt idx="3734">
                  <c:v>41127.322916666664</c:v>
                </c:pt>
                <c:pt idx="3735">
                  <c:v>41127.333333333336</c:v>
                </c:pt>
                <c:pt idx="3736">
                  <c:v>41127.34375</c:v>
                </c:pt>
                <c:pt idx="3737">
                  <c:v>41127.354166666664</c:v>
                </c:pt>
                <c:pt idx="3738">
                  <c:v>41127.364583333336</c:v>
                </c:pt>
                <c:pt idx="3739">
                  <c:v>41127.375</c:v>
                </c:pt>
                <c:pt idx="3740">
                  <c:v>41127.385416666664</c:v>
                </c:pt>
                <c:pt idx="3741">
                  <c:v>41127.395833333336</c:v>
                </c:pt>
                <c:pt idx="3742">
                  <c:v>41127.40625</c:v>
                </c:pt>
                <c:pt idx="3743">
                  <c:v>41127.416666666664</c:v>
                </c:pt>
                <c:pt idx="3744">
                  <c:v>41127.427083333336</c:v>
                </c:pt>
                <c:pt idx="3745">
                  <c:v>41127.4375</c:v>
                </c:pt>
                <c:pt idx="3746">
                  <c:v>41127.447916666664</c:v>
                </c:pt>
                <c:pt idx="3747">
                  <c:v>41127.458333333336</c:v>
                </c:pt>
                <c:pt idx="3748">
                  <c:v>41127.46875</c:v>
                </c:pt>
                <c:pt idx="3749">
                  <c:v>41127.479166666664</c:v>
                </c:pt>
                <c:pt idx="3750">
                  <c:v>41127.489583333336</c:v>
                </c:pt>
                <c:pt idx="3751">
                  <c:v>41127.5</c:v>
                </c:pt>
                <c:pt idx="3752">
                  <c:v>41127.510416666664</c:v>
                </c:pt>
                <c:pt idx="3753">
                  <c:v>41127.520833333336</c:v>
                </c:pt>
                <c:pt idx="3754">
                  <c:v>41127.53125</c:v>
                </c:pt>
                <c:pt idx="3755">
                  <c:v>41127.541666666664</c:v>
                </c:pt>
                <c:pt idx="3756">
                  <c:v>41127.552083333336</c:v>
                </c:pt>
                <c:pt idx="3757">
                  <c:v>41127.5625</c:v>
                </c:pt>
                <c:pt idx="3758">
                  <c:v>41127.572916666664</c:v>
                </c:pt>
                <c:pt idx="3759">
                  <c:v>41127.583333333336</c:v>
                </c:pt>
              </c:numCache>
            </c:numRef>
          </c:xVal>
          <c:yVal>
            <c:numRef>
              <c:f>NTU!$B$4:$B$3764</c:f>
              <c:numCache>
                <c:formatCode>General</c:formatCode>
                <c:ptCount val="3761"/>
                <c:pt idx="0">
                  <c:v>2</c:v>
                </c:pt>
                <c:pt idx="1">
                  <c:v>2</c:v>
                </c:pt>
                <c:pt idx="2">
                  <c:v>2</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2</c:v>
                </c:pt>
                <c:pt idx="77">
                  <c:v>1</c:v>
                </c:pt>
                <c:pt idx="78">
                  <c:v>1</c:v>
                </c:pt>
                <c:pt idx="79">
                  <c:v>1</c:v>
                </c:pt>
                <c:pt idx="80">
                  <c:v>1</c:v>
                </c:pt>
                <c:pt idx="81">
                  <c:v>2</c:v>
                </c:pt>
                <c:pt idx="82">
                  <c:v>2</c:v>
                </c:pt>
                <c:pt idx="83">
                  <c:v>1</c:v>
                </c:pt>
                <c:pt idx="84">
                  <c:v>1</c:v>
                </c:pt>
                <c:pt idx="85">
                  <c:v>1</c:v>
                </c:pt>
                <c:pt idx="86">
                  <c:v>1</c:v>
                </c:pt>
                <c:pt idx="87">
                  <c:v>1</c:v>
                </c:pt>
                <c:pt idx="88">
                  <c:v>3</c:v>
                </c:pt>
                <c:pt idx="89">
                  <c:v>69</c:v>
                </c:pt>
                <c:pt idx="90">
                  <c:v>436</c:v>
                </c:pt>
                <c:pt idx="91">
                  <c:v>468</c:v>
                </c:pt>
                <c:pt idx="92">
                  <c:v>243</c:v>
                </c:pt>
                <c:pt idx="93">
                  <c:v>129</c:v>
                </c:pt>
                <c:pt idx="94">
                  <c:v>60</c:v>
                </c:pt>
                <c:pt idx="95">
                  <c:v>83</c:v>
                </c:pt>
                <c:pt idx="96">
                  <c:v>52</c:v>
                </c:pt>
                <c:pt idx="97">
                  <c:v>33</c:v>
                </c:pt>
                <c:pt idx="98">
                  <c:v>27</c:v>
                </c:pt>
                <c:pt idx="99">
                  <c:v>21</c:v>
                </c:pt>
                <c:pt idx="100">
                  <c:v>16</c:v>
                </c:pt>
                <c:pt idx="101">
                  <c:v>13</c:v>
                </c:pt>
                <c:pt idx="102">
                  <c:v>13</c:v>
                </c:pt>
                <c:pt idx="103">
                  <c:v>12</c:v>
                </c:pt>
                <c:pt idx="104">
                  <c:v>10</c:v>
                </c:pt>
                <c:pt idx="105">
                  <c:v>12</c:v>
                </c:pt>
                <c:pt idx="106">
                  <c:v>103</c:v>
                </c:pt>
                <c:pt idx="107">
                  <c:v>113</c:v>
                </c:pt>
                <c:pt idx="108">
                  <c:v>72</c:v>
                </c:pt>
                <c:pt idx="109">
                  <c:v>275</c:v>
                </c:pt>
                <c:pt idx="110">
                  <c:v>261</c:v>
                </c:pt>
                <c:pt idx="111">
                  <c:v>356</c:v>
                </c:pt>
                <c:pt idx="112">
                  <c:v>358</c:v>
                </c:pt>
                <c:pt idx="113">
                  <c:v>305</c:v>
                </c:pt>
                <c:pt idx="114">
                  <c:v>182</c:v>
                </c:pt>
                <c:pt idx="115">
                  <c:v>139</c:v>
                </c:pt>
                <c:pt idx="116">
                  <c:v>116</c:v>
                </c:pt>
                <c:pt idx="117">
                  <c:v>102</c:v>
                </c:pt>
                <c:pt idx="118">
                  <c:v>76</c:v>
                </c:pt>
                <c:pt idx="119">
                  <c:v>68</c:v>
                </c:pt>
                <c:pt idx="120">
                  <c:v>74</c:v>
                </c:pt>
                <c:pt idx="121">
                  <c:v>82</c:v>
                </c:pt>
                <c:pt idx="122">
                  <c:v>82</c:v>
                </c:pt>
                <c:pt idx="123">
                  <c:v>78</c:v>
                </c:pt>
                <c:pt idx="124">
                  <c:v>66</c:v>
                </c:pt>
                <c:pt idx="125">
                  <c:v>53</c:v>
                </c:pt>
                <c:pt idx="126">
                  <c:v>42</c:v>
                </c:pt>
                <c:pt idx="127">
                  <c:v>34</c:v>
                </c:pt>
                <c:pt idx="128">
                  <c:v>33</c:v>
                </c:pt>
                <c:pt idx="129">
                  <c:v>32</c:v>
                </c:pt>
                <c:pt idx="130">
                  <c:v>34</c:v>
                </c:pt>
                <c:pt idx="131">
                  <c:v>33</c:v>
                </c:pt>
                <c:pt idx="132">
                  <c:v>28</c:v>
                </c:pt>
                <c:pt idx="133">
                  <c:v>25</c:v>
                </c:pt>
                <c:pt idx="134">
                  <c:v>21</c:v>
                </c:pt>
                <c:pt idx="135">
                  <c:v>18</c:v>
                </c:pt>
                <c:pt idx="136">
                  <c:v>16</c:v>
                </c:pt>
                <c:pt idx="137">
                  <c:v>14</c:v>
                </c:pt>
                <c:pt idx="138">
                  <c:v>12</c:v>
                </c:pt>
                <c:pt idx="139">
                  <c:v>10</c:v>
                </c:pt>
                <c:pt idx="140">
                  <c:v>10</c:v>
                </c:pt>
                <c:pt idx="141">
                  <c:v>9</c:v>
                </c:pt>
                <c:pt idx="142">
                  <c:v>8</c:v>
                </c:pt>
                <c:pt idx="143">
                  <c:v>8</c:v>
                </c:pt>
                <c:pt idx="144">
                  <c:v>8</c:v>
                </c:pt>
                <c:pt idx="145">
                  <c:v>7</c:v>
                </c:pt>
                <c:pt idx="146">
                  <c:v>6</c:v>
                </c:pt>
                <c:pt idx="147">
                  <c:v>5</c:v>
                </c:pt>
                <c:pt idx="148">
                  <c:v>9</c:v>
                </c:pt>
                <c:pt idx="149">
                  <c:v>6</c:v>
                </c:pt>
                <c:pt idx="150">
                  <c:v>5</c:v>
                </c:pt>
                <c:pt idx="151">
                  <c:v>5</c:v>
                </c:pt>
                <c:pt idx="152">
                  <c:v>5</c:v>
                </c:pt>
                <c:pt idx="153">
                  <c:v>7</c:v>
                </c:pt>
                <c:pt idx="154">
                  <c:v>5</c:v>
                </c:pt>
                <c:pt idx="155">
                  <c:v>3</c:v>
                </c:pt>
                <c:pt idx="156">
                  <c:v>3</c:v>
                </c:pt>
                <c:pt idx="157">
                  <c:v>2</c:v>
                </c:pt>
                <c:pt idx="158">
                  <c:v>3</c:v>
                </c:pt>
                <c:pt idx="159">
                  <c:v>3</c:v>
                </c:pt>
                <c:pt idx="160">
                  <c:v>2</c:v>
                </c:pt>
                <c:pt idx="161">
                  <c:v>3</c:v>
                </c:pt>
                <c:pt idx="162">
                  <c:v>3</c:v>
                </c:pt>
                <c:pt idx="163">
                  <c:v>3</c:v>
                </c:pt>
                <c:pt idx="164">
                  <c:v>2</c:v>
                </c:pt>
                <c:pt idx="165">
                  <c:v>3</c:v>
                </c:pt>
                <c:pt idx="166">
                  <c:v>2</c:v>
                </c:pt>
                <c:pt idx="167">
                  <c:v>3</c:v>
                </c:pt>
                <c:pt idx="168">
                  <c:v>3</c:v>
                </c:pt>
                <c:pt idx="169">
                  <c:v>3</c:v>
                </c:pt>
                <c:pt idx="170">
                  <c:v>3</c:v>
                </c:pt>
                <c:pt idx="171">
                  <c:v>2</c:v>
                </c:pt>
                <c:pt idx="172">
                  <c:v>2</c:v>
                </c:pt>
                <c:pt idx="173">
                  <c:v>2</c:v>
                </c:pt>
                <c:pt idx="174">
                  <c:v>3</c:v>
                </c:pt>
                <c:pt idx="175">
                  <c:v>3</c:v>
                </c:pt>
                <c:pt idx="176">
                  <c:v>2</c:v>
                </c:pt>
                <c:pt idx="177">
                  <c:v>4</c:v>
                </c:pt>
                <c:pt idx="178">
                  <c:v>3</c:v>
                </c:pt>
                <c:pt idx="179">
                  <c:v>2</c:v>
                </c:pt>
                <c:pt idx="180">
                  <c:v>2</c:v>
                </c:pt>
                <c:pt idx="181">
                  <c:v>2</c:v>
                </c:pt>
                <c:pt idx="182">
                  <c:v>3</c:v>
                </c:pt>
                <c:pt idx="183">
                  <c:v>2</c:v>
                </c:pt>
                <c:pt idx="184">
                  <c:v>2</c:v>
                </c:pt>
                <c:pt idx="185">
                  <c:v>2</c:v>
                </c:pt>
                <c:pt idx="186">
                  <c:v>2</c:v>
                </c:pt>
                <c:pt idx="187">
                  <c:v>3</c:v>
                </c:pt>
                <c:pt idx="188">
                  <c:v>2</c:v>
                </c:pt>
                <c:pt idx="189">
                  <c:v>2</c:v>
                </c:pt>
                <c:pt idx="190">
                  <c:v>2</c:v>
                </c:pt>
                <c:pt idx="191">
                  <c:v>2</c:v>
                </c:pt>
                <c:pt idx="192">
                  <c:v>3</c:v>
                </c:pt>
                <c:pt idx="193">
                  <c:v>2</c:v>
                </c:pt>
                <c:pt idx="194">
                  <c:v>2</c:v>
                </c:pt>
                <c:pt idx="195">
                  <c:v>2</c:v>
                </c:pt>
                <c:pt idx="196">
                  <c:v>2</c:v>
                </c:pt>
                <c:pt idx="197">
                  <c:v>2</c:v>
                </c:pt>
                <c:pt idx="198">
                  <c:v>2</c:v>
                </c:pt>
                <c:pt idx="199">
                  <c:v>2</c:v>
                </c:pt>
                <c:pt idx="200">
                  <c:v>2</c:v>
                </c:pt>
                <c:pt idx="201">
                  <c:v>3</c:v>
                </c:pt>
                <c:pt idx="202">
                  <c:v>4</c:v>
                </c:pt>
                <c:pt idx="203">
                  <c:v>2</c:v>
                </c:pt>
                <c:pt idx="204">
                  <c:v>2</c:v>
                </c:pt>
                <c:pt idx="205">
                  <c:v>2</c:v>
                </c:pt>
                <c:pt idx="206">
                  <c:v>2</c:v>
                </c:pt>
                <c:pt idx="207">
                  <c:v>2</c:v>
                </c:pt>
                <c:pt idx="208">
                  <c:v>2</c:v>
                </c:pt>
                <c:pt idx="209">
                  <c:v>2</c:v>
                </c:pt>
                <c:pt idx="210">
                  <c:v>2</c:v>
                </c:pt>
                <c:pt idx="211">
                  <c:v>3</c:v>
                </c:pt>
                <c:pt idx="212">
                  <c:v>2</c:v>
                </c:pt>
                <c:pt idx="213">
                  <c:v>2</c:v>
                </c:pt>
                <c:pt idx="214">
                  <c:v>2</c:v>
                </c:pt>
                <c:pt idx="215">
                  <c:v>2</c:v>
                </c:pt>
                <c:pt idx="216">
                  <c:v>3</c:v>
                </c:pt>
                <c:pt idx="217">
                  <c:v>2</c:v>
                </c:pt>
                <c:pt idx="218">
                  <c:v>2</c:v>
                </c:pt>
                <c:pt idx="219">
                  <c:v>2</c:v>
                </c:pt>
                <c:pt idx="220">
                  <c:v>2</c:v>
                </c:pt>
                <c:pt idx="221">
                  <c:v>2</c:v>
                </c:pt>
                <c:pt idx="222">
                  <c:v>2</c:v>
                </c:pt>
                <c:pt idx="223">
                  <c:v>2</c:v>
                </c:pt>
                <c:pt idx="224">
                  <c:v>2</c:v>
                </c:pt>
                <c:pt idx="225">
                  <c:v>2</c:v>
                </c:pt>
                <c:pt idx="226">
                  <c:v>2</c:v>
                </c:pt>
                <c:pt idx="227">
                  <c:v>2</c:v>
                </c:pt>
                <c:pt idx="228">
                  <c:v>2</c:v>
                </c:pt>
                <c:pt idx="229">
                  <c:v>2</c:v>
                </c:pt>
                <c:pt idx="230">
                  <c:v>2</c:v>
                </c:pt>
                <c:pt idx="231">
                  <c:v>2</c:v>
                </c:pt>
                <c:pt idx="232">
                  <c:v>2</c:v>
                </c:pt>
                <c:pt idx="233">
                  <c:v>2</c:v>
                </c:pt>
                <c:pt idx="234">
                  <c:v>2</c:v>
                </c:pt>
                <c:pt idx="235">
                  <c:v>2</c:v>
                </c:pt>
                <c:pt idx="236">
                  <c:v>2</c:v>
                </c:pt>
                <c:pt idx="237">
                  <c:v>1</c:v>
                </c:pt>
                <c:pt idx="238">
                  <c:v>2</c:v>
                </c:pt>
                <c:pt idx="239">
                  <c:v>2</c:v>
                </c:pt>
                <c:pt idx="240">
                  <c:v>2</c:v>
                </c:pt>
                <c:pt idx="241">
                  <c:v>2</c:v>
                </c:pt>
                <c:pt idx="242">
                  <c:v>1</c:v>
                </c:pt>
                <c:pt idx="243">
                  <c:v>2</c:v>
                </c:pt>
                <c:pt idx="244">
                  <c:v>1</c:v>
                </c:pt>
                <c:pt idx="245">
                  <c:v>2</c:v>
                </c:pt>
                <c:pt idx="246">
                  <c:v>1</c:v>
                </c:pt>
                <c:pt idx="247">
                  <c:v>2</c:v>
                </c:pt>
                <c:pt idx="248">
                  <c:v>2</c:v>
                </c:pt>
                <c:pt idx="249">
                  <c:v>2</c:v>
                </c:pt>
                <c:pt idx="250">
                  <c:v>1</c:v>
                </c:pt>
                <c:pt idx="251">
                  <c:v>2</c:v>
                </c:pt>
                <c:pt idx="252">
                  <c:v>1</c:v>
                </c:pt>
                <c:pt idx="253">
                  <c:v>1</c:v>
                </c:pt>
                <c:pt idx="254">
                  <c:v>1</c:v>
                </c:pt>
                <c:pt idx="255">
                  <c:v>2</c:v>
                </c:pt>
                <c:pt idx="256">
                  <c:v>1</c:v>
                </c:pt>
                <c:pt idx="257">
                  <c:v>1</c:v>
                </c:pt>
                <c:pt idx="258">
                  <c:v>1</c:v>
                </c:pt>
                <c:pt idx="259">
                  <c:v>2</c:v>
                </c:pt>
                <c:pt idx="260">
                  <c:v>1</c:v>
                </c:pt>
                <c:pt idx="261">
                  <c:v>1</c:v>
                </c:pt>
                <c:pt idx="262">
                  <c:v>2</c:v>
                </c:pt>
                <c:pt idx="263">
                  <c:v>1</c:v>
                </c:pt>
                <c:pt idx="264">
                  <c:v>1</c:v>
                </c:pt>
                <c:pt idx="265">
                  <c:v>2</c:v>
                </c:pt>
                <c:pt idx="266">
                  <c:v>2</c:v>
                </c:pt>
                <c:pt idx="267">
                  <c:v>2</c:v>
                </c:pt>
                <c:pt idx="268">
                  <c:v>1</c:v>
                </c:pt>
                <c:pt idx="269">
                  <c:v>1</c:v>
                </c:pt>
                <c:pt idx="270">
                  <c:v>1</c:v>
                </c:pt>
                <c:pt idx="271">
                  <c:v>2</c:v>
                </c:pt>
                <c:pt idx="272">
                  <c:v>1</c:v>
                </c:pt>
                <c:pt idx="273">
                  <c:v>1</c:v>
                </c:pt>
                <c:pt idx="274">
                  <c:v>1</c:v>
                </c:pt>
                <c:pt idx="275">
                  <c:v>1</c:v>
                </c:pt>
                <c:pt idx="276">
                  <c:v>1</c:v>
                </c:pt>
                <c:pt idx="277">
                  <c:v>2</c:v>
                </c:pt>
                <c:pt idx="278">
                  <c:v>1</c:v>
                </c:pt>
                <c:pt idx="279">
                  <c:v>2</c:v>
                </c:pt>
                <c:pt idx="280">
                  <c:v>2</c:v>
                </c:pt>
                <c:pt idx="281">
                  <c:v>2</c:v>
                </c:pt>
                <c:pt idx="282">
                  <c:v>1</c:v>
                </c:pt>
                <c:pt idx="283">
                  <c:v>1</c:v>
                </c:pt>
                <c:pt idx="284">
                  <c:v>2</c:v>
                </c:pt>
                <c:pt idx="285">
                  <c:v>1</c:v>
                </c:pt>
                <c:pt idx="286">
                  <c:v>1</c:v>
                </c:pt>
                <c:pt idx="287">
                  <c:v>1</c:v>
                </c:pt>
                <c:pt idx="288">
                  <c:v>1</c:v>
                </c:pt>
                <c:pt idx="289">
                  <c:v>2</c:v>
                </c:pt>
                <c:pt idx="290">
                  <c:v>1</c:v>
                </c:pt>
                <c:pt idx="291">
                  <c:v>1</c:v>
                </c:pt>
                <c:pt idx="292">
                  <c:v>1</c:v>
                </c:pt>
                <c:pt idx="293">
                  <c:v>2</c:v>
                </c:pt>
                <c:pt idx="294">
                  <c:v>1</c:v>
                </c:pt>
                <c:pt idx="295">
                  <c:v>2</c:v>
                </c:pt>
                <c:pt idx="296">
                  <c:v>2</c:v>
                </c:pt>
                <c:pt idx="297">
                  <c:v>1</c:v>
                </c:pt>
                <c:pt idx="298">
                  <c:v>3</c:v>
                </c:pt>
                <c:pt idx="299">
                  <c:v>2</c:v>
                </c:pt>
                <c:pt idx="300">
                  <c:v>2</c:v>
                </c:pt>
                <c:pt idx="301">
                  <c:v>1</c:v>
                </c:pt>
                <c:pt idx="302">
                  <c:v>1</c:v>
                </c:pt>
                <c:pt idx="303">
                  <c:v>1</c:v>
                </c:pt>
                <c:pt idx="304">
                  <c:v>2</c:v>
                </c:pt>
                <c:pt idx="305">
                  <c:v>2</c:v>
                </c:pt>
                <c:pt idx="306">
                  <c:v>3</c:v>
                </c:pt>
                <c:pt idx="307">
                  <c:v>2</c:v>
                </c:pt>
                <c:pt idx="308">
                  <c:v>8</c:v>
                </c:pt>
                <c:pt idx="309">
                  <c:v>5</c:v>
                </c:pt>
                <c:pt idx="310">
                  <c:v>2</c:v>
                </c:pt>
                <c:pt idx="311">
                  <c:v>1</c:v>
                </c:pt>
                <c:pt idx="312">
                  <c:v>1</c:v>
                </c:pt>
                <c:pt idx="313">
                  <c:v>1</c:v>
                </c:pt>
                <c:pt idx="314">
                  <c:v>1</c:v>
                </c:pt>
                <c:pt idx="315">
                  <c:v>1</c:v>
                </c:pt>
                <c:pt idx="316">
                  <c:v>1</c:v>
                </c:pt>
                <c:pt idx="317">
                  <c:v>2</c:v>
                </c:pt>
                <c:pt idx="318">
                  <c:v>2</c:v>
                </c:pt>
                <c:pt idx="319">
                  <c:v>3</c:v>
                </c:pt>
                <c:pt idx="320">
                  <c:v>1</c:v>
                </c:pt>
                <c:pt idx="321">
                  <c:v>1</c:v>
                </c:pt>
                <c:pt idx="322">
                  <c:v>2</c:v>
                </c:pt>
                <c:pt idx="323">
                  <c:v>1</c:v>
                </c:pt>
                <c:pt idx="324">
                  <c:v>4</c:v>
                </c:pt>
                <c:pt idx="325">
                  <c:v>1</c:v>
                </c:pt>
                <c:pt idx="326">
                  <c:v>1</c:v>
                </c:pt>
                <c:pt idx="327">
                  <c:v>3</c:v>
                </c:pt>
                <c:pt idx="328">
                  <c:v>1</c:v>
                </c:pt>
                <c:pt idx="329">
                  <c:v>2</c:v>
                </c:pt>
                <c:pt idx="330">
                  <c:v>2</c:v>
                </c:pt>
                <c:pt idx="331">
                  <c:v>2</c:v>
                </c:pt>
                <c:pt idx="332">
                  <c:v>2</c:v>
                </c:pt>
                <c:pt idx="333">
                  <c:v>4</c:v>
                </c:pt>
                <c:pt idx="334">
                  <c:v>1</c:v>
                </c:pt>
                <c:pt idx="335">
                  <c:v>2</c:v>
                </c:pt>
                <c:pt idx="336">
                  <c:v>2</c:v>
                </c:pt>
                <c:pt idx="337">
                  <c:v>1</c:v>
                </c:pt>
                <c:pt idx="338">
                  <c:v>1</c:v>
                </c:pt>
                <c:pt idx="339">
                  <c:v>1</c:v>
                </c:pt>
                <c:pt idx="340">
                  <c:v>5</c:v>
                </c:pt>
                <c:pt idx="341">
                  <c:v>1</c:v>
                </c:pt>
                <c:pt idx="342">
                  <c:v>1</c:v>
                </c:pt>
                <c:pt idx="343">
                  <c:v>1</c:v>
                </c:pt>
                <c:pt idx="344">
                  <c:v>2</c:v>
                </c:pt>
                <c:pt idx="345">
                  <c:v>1</c:v>
                </c:pt>
                <c:pt idx="346">
                  <c:v>1</c:v>
                </c:pt>
                <c:pt idx="347">
                  <c:v>1</c:v>
                </c:pt>
                <c:pt idx="348">
                  <c:v>1</c:v>
                </c:pt>
                <c:pt idx="349">
                  <c:v>1</c:v>
                </c:pt>
                <c:pt idx="350">
                  <c:v>2</c:v>
                </c:pt>
                <c:pt idx="351">
                  <c:v>1</c:v>
                </c:pt>
                <c:pt idx="352">
                  <c:v>1</c:v>
                </c:pt>
                <c:pt idx="353">
                  <c:v>1</c:v>
                </c:pt>
                <c:pt idx="354">
                  <c:v>1</c:v>
                </c:pt>
                <c:pt idx="355">
                  <c:v>1</c:v>
                </c:pt>
                <c:pt idx="356">
                  <c:v>1</c:v>
                </c:pt>
                <c:pt idx="357">
                  <c:v>1</c:v>
                </c:pt>
                <c:pt idx="358">
                  <c:v>1</c:v>
                </c:pt>
                <c:pt idx="359">
                  <c:v>1</c:v>
                </c:pt>
                <c:pt idx="360">
                  <c:v>1</c:v>
                </c:pt>
                <c:pt idx="361">
                  <c:v>1</c:v>
                </c:pt>
                <c:pt idx="362">
                  <c:v>1</c:v>
                </c:pt>
                <c:pt idx="363">
                  <c:v>1</c:v>
                </c:pt>
                <c:pt idx="364">
                  <c:v>2</c:v>
                </c:pt>
                <c:pt idx="365">
                  <c:v>1</c:v>
                </c:pt>
                <c:pt idx="366">
                  <c:v>1</c:v>
                </c:pt>
                <c:pt idx="367">
                  <c:v>1</c:v>
                </c:pt>
                <c:pt idx="368">
                  <c:v>1</c:v>
                </c:pt>
                <c:pt idx="369">
                  <c:v>1</c:v>
                </c:pt>
                <c:pt idx="370">
                  <c:v>1</c:v>
                </c:pt>
                <c:pt idx="371">
                  <c:v>1</c:v>
                </c:pt>
                <c:pt idx="372">
                  <c:v>1</c:v>
                </c:pt>
                <c:pt idx="373">
                  <c:v>1</c:v>
                </c:pt>
                <c:pt idx="374">
                  <c:v>1</c:v>
                </c:pt>
                <c:pt idx="375">
                  <c:v>1</c:v>
                </c:pt>
                <c:pt idx="376">
                  <c:v>1</c:v>
                </c:pt>
                <c:pt idx="377">
                  <c:v>1</c:v>
                </c:pt>
                <c:pt idx="378">
                  <c:v>1</c:v>
                </c:pt>
                <c:pt idx="379">
                  <c:v>1</c:v>
                </c:pt>
                <c:pt idx="380">
                  <c:v>1</c:v>
                </c:pt>
                <c:pt idx="381">
                  <c:v>1</c:v>
                </c:pt>
                <c:pt idx="382">
                  <c:v>1</c:v>
                </c:pt>
                <c:pt idx="383">
                  <c:v>1</c:v>
                </c:pt>
                <c:pt idx="384">
                  <c:v>1</c:v>
                </c:pt>
                <c:pt idx="385">
                  <c:v>1</c:v>
                </c:pt>
                <c:pt idx="386">
                  <c:v>1</c:v>
                </c:pt>
                <c:pt idx="387">
                  <c:v>1</c:v>
                </c:pt>
                <c:pt idx="388">
                  <c:v>2</c:v>
                </c:pt>
                <c:pt idx="389">
                  <c:v>1</c:v>
                </c:pt>
                <c:pt idx="390">
                  <c:v>1</c:v>
                </c:pt>
                <c:pt idx="391">
                  <c:v>1</c:v>
                </c:pt>
                <c:pt idx="392">
                  <c:v>1</c:v>
                </c:pt>
                <c:pt idx="393">
                  <c:v>1</c:v>
                </c:pt>
                <c:pt idx="394">
                  <c:v>1</c:v>
                </c:pt>
                <c:pt idx="395">
                  <c:v>1</c:v>
                </c:pt>
                <c:pt idx="396">
                  <c:v>2</c:v>
                </c:pt>
                <c:pt idx="397">
                  <c:v>1</c:v>
                </c:pt>
                <c:pt idx="398">
                  <c:v>1</c:v>
                </c:pt>
                <c:pt idx="399">
                  <c:v>1</c:v>
                </c:pt>
                <c:pt idx="400">
                  <c:v>1</c:v>
                </c:pt>
                <c:pt idx="401">
                  <c:v>1</c:v>
                </c:pt>
                <c:pt idx="402">
                  <c:v>1</c:v>
                </c:pt>
                <c:pt idx="403">
                  <c:v>1</c:v>
                </c:pt>
                <c:pt idx="404">
                  <c:v>1</c:v>
                </c:pt>
                <c:pt idx="405">
                  <c:v>1</c:v>
                </c:pt>
                <c:pt idx="406">
                  <c:v>1</c:v>
                </c:pt>
                <c:pt idx="407">
                  <c:v>1</c:v>
                </c:pt>
                <c:pt idx="408">
                  <c:v>1</c:v>
                </c:pt>
                <c:pt idx="409">
                  <c:v>1</c:v>
                </c:pt>
                <c:pt idx="410">
                  <c:v>2</c:v>
                </c:pt>
                <c:pt idx="411">
                  <c:v>2</c:v>
                </c:pt>
                <c:pt idx="412">
                  <c:v>3</c:v>
                </c:pt>
                <c:pt idx="413">
                  <c:v>1</c:v>
                </c:pt>
                <c:pt idx="414">
                  <c:v>2</c:v>
                </c:pt>
                <c:pt idx="415">
                  <c:v>2</c:v>
                </c:pt>
                <c:pt idx="416">
                  <c:v>2</c:v>
                </c:pt>
                <c:pt idx="417">
                  <c:v>2</c:v>
                </c:pt>
                <c:pt idx="418">
                  <c:v>2</c:v>
                </c:pt>
                <c:pt idx="419">
                  <c:v>3</c:v>
                </c:pt>
                <c:pt idx="420">
                  <c:v>6</c:v>
                </c:pt>
                <c:pt idx="421">
                  <c:v>2</c:v>
                </c:pt>
                <c:pt idx="422">
                  <c:v>2</c:v>
                </c:pt>
                <c:pt idx="423">
                  <c:v>2</c:v>
                </c:pt>
                <c:pt idx="424">
                  <c:v>3</c:v>
                </c:pt>
                <c:pt idx="425">
                  <c:v>2</c:v>
                </c:pt>
                <c:pt idx="426">
                  <c:v>3</c:v>
                </c:pt>
                <c:pt idx="427">
                  <c:v>6</c:v>
                </c:pt>
                <c:pt idx="428">
                  <c:v>4</c:v>
                </c:pt>
                <c:pt idx="429">
                  <c:v>3</c:v>
                </c:pt>
                <c:pt idx="430">
                  <c:v>1</c:v>
                </c:pt>
                <c:pt idx="431">
                  <c:v>4</c:v>
                </c:pt>
                <c:pt idx="432">
                  <c:v>4</c:v>
                </c:pt>
                <c:pt idx="433">
                  <c:v>5</c:v>
                </c:pt>
                <c:pt idx="434">
                  <c:v>2</c:v>
                </c:pt>
                <c:pt idx="435">
                  <c:v>4</c:v>
                </c:pt>
                <c:pt idx="436">
                  <c:v>7</c:v>
                </c:pt>
                <c:pt idx="437">
                  <c:v>3</c:v>
                </c:pt>
                <c:pt idx="438">
                  <c:v>5</c:v>
                </c:pt>
                <c:pt idx="439">
                  <c:v>1</c:v>
                </c:pt>
                <c:pt idx="440">
                  <c:v>5</c:v>
                </c:pt>
                <c:pt idx="441">
                  <c:v>5</c:v>
                </c:pt>
                <c:pt idx="442">
                  <c:v>2</c:v>
                </c:pt>
                <c:pt idx="443">
                  <c:v>5</c:v>
                </c:pt>
                <c:pt idx="444">
                  <c:v>3</c:v>
                </c:pt>
                <c:pt idx="445">
                  <c:v>2</c:v>
                </c:pt>
                <c:pt idx="446">
                  <c:v>5</c:v>
                </c:pt>
                <c:pt idx="447">
                  <c:v>11</c:v>
                </c:pt>
                <c:pt idx="448">
                  <c:v>4</c:v>
                </c:pt>
                <c:pt idx="449">
                  <c:v>5</c:v>
                </c:pt>
                <c:pt idx="450">
                  <c:v>6</c:v>
                </c:pt>
                <c:pt idx="451">
                  <c:v>3</c:v>
                </c:pt>
                <c:pt idx="452">
                  <c:v>2</c:v>
                </c:pt>
                <c:pt idx="453">
                  <c:v>2</c:v>
                </c:pt>
                <c:pt idx="454">
                  <c:v>5</c:v>
                </c:pt>
                <c:pt idx="455">
                  <c:v>6</c:v>
                </c:pt>
                <c:pt idx="456">
                  <c:v>5</c:v>
                </c:pt>
                <c:pt idx="457">
                  <c:v>4</c:v>
                </c:pt>
                <c:pt idx="458">
                  <c:v>4</c:v>
                </c:pt>
                <c:pt idx="459">
                  <c:v>0</c:v>
                </c:pt>
                <c:pt idx="460">
                  <c:v>1</c:v>
                </c:pt>
                <c:pt idx="461">
                  <c:v>1</c:v>
                </c:pt>
                <c:pt idx="462">
                  <c:v>1</c:v>
                </c:pt>
                <c:pt idx="463">
                  <c:v>2</c:v>
                </c:pt>
                <c:pt idx="464">
                  <c:v>1</c:v>
                </c:pt>
                <c:pt idx="465">
                  <c:v>1</c:v>
                </c:pt>
                <c:pt idx="466">
                  <c:v>1</c:v>
                </c:pt>
                <c:pt idx="467">
                  <c:v>1</c:v>
                </c:pt>
                <c:pt idx="468">
                  <c:v>1</c:v>
                </c:pt>
                <c:pt idx="469">
                  <c:v>1</c:v>
                </c:pt>
                <c:pt idx="470">
                  <c:v>1</c:v>
                </c:pt>
                <c:pt idx="471">
                  <c:v>1</c:v>
                </c:pt>
                <c:pt idx="472">
                  <c:v>1</c:v>
                </c:pt>
                <c:pt idx="473">
                  <c:v>1</c:v>
                </c:pt>
                <c:pt idx="474">
                  <c:v>1</c:v>
                </c:pt>
                <c:pt idx="475">
                  <c:v>1</c:v>
                </c:pt>
                <c:pt idx="476">
                  <c:v>1</c:v>
                </c:pt>
                <c:pt idx="477">
                  <c:v>1</c:v>
                </c:pt>
                <c:pt idx="478">
                  <c:v>1</c:v>
                </c:pt>
                <c:pt idx="479">
                  <c:v>1</c:v>
                </c:pt>
                <c:pt idx="480">
                  <c:v>1</c:v>
                </c:pt>
                <c:pt idx="481">
                  <c:v>3</c:v>
                </c:pt>
                <c:pt idx="482">
                  <c:v>10</c:v>
                </c:pt>
                <c:pt idx="483">
                  <c:v>9</c:v>
                </c:pt>
                <c:pt idx="484">
                  <c:v>6</c:v>
                </c:pt>
                <c:pt idx="485">
                  <c:v>8</c:v>
                </c:pt>
                <c:pt idx="486">
                  <c:v>3</c:v>
                </c:pt>
                <c:pt idx="487">
                  <c:v>7</c:v>
                </c:pt>
                <c:pt idx="488">
                  <c:v>4</c:v>
                </c:pt>
                <c:pt idx="489">
                  <c:v>7</c:v>
                </c:pt>
                <c:pt idx="490">
                  <c:v>3</c:v>
                </c:pt>
                <c:pt idx="491">
                  <c:v>7</c:v>
                </c:pt>
                <c:pt idx="492">
                  <c:v>11</c:v>
                </c:pt>
                <c:pt idx="493">
                  <c:v>1</c:v>
                </c:pt>
                <c:pt idx="494">
                  <c:v>2</c:v>
                </c:pt>
                <c:pt idx="495">
                  <c:v>5</c:v>
                </c:pt>
                <c:pt idx="496">
                  <c:v>2</c:v>
                </c:pt>
                <c:pt idx="497">
                  <c:v>2</c:v>
                </c:pt>
                <c:pt idx="498">
                  <c:v>7</c:v>
                </c:pt>
                <c:pt idx="499">
                  <c:v>7</c:v>
                </c:pt>
                <c:pt idx="500">
                  <c:v>7</c:v>
                </c:pt>
                <c:pt idx="501">
                  <c:v>4</c:v>
                </c:pt>
                <c:pt idx="502">
                  <c:v>7</c:v>
                </c:pt>
                <c:pt idx="503">
                  <c:v>7</c:v>
                </c:pt>
                <c:pt idx="504">
                  <c:v>4</c:v>
                </c:pt>
                <c:pt idx="505">
                  <c:v>7</c:v>
                </c:pt>
                <c:pt idx="506">
                  <c:v>4</c:v>
                </c:pt>
                <c:pt idx="507">
                  <c:v>9</c:v>
                </c:pt>
                <c:pt idx="508">
                  <c:v>8</c:v>
                </c:pt>
                <c:pt idx="509">
                  <c:v>11</c:v>
                </c:pt>
                <c:pt idx="510">
                  <c:v>6</c:v>
                </c:pt>
                <c:pt idx="511">
                  <c:v>5</c:v>
                </c:pt>
                <c:pt idx="512">
                  <c:v>2</c:v>
                </c:pt>
                <c:pt idx="513">
                  <c:v>100</c:v>
                </c:pt>
                <c:pt idx="514">
                  <c:v>9</c:v>
                </c:pt>
                <c:pt idx="515">
                  <c:v>9</c:v>
                </c:pt>
                <c:pt idx="516">
                  <c:v>4</c:v>
                </c:pt>
                <c:pt idx="517">
                  <c:v>3</c:v>
                </c:pt>
                <c:pt idx="518">
                  <c:v>7</c:v>
                </c:pt>
                <c:pt idx="519">
                  <c:v>9</c:v>
                </c:pt>
                <c:pt idx="520">
                  <c:v>12</c:v>
                </c:pt>
                <c:pt idx="521">
                  <c:v>1</c:v>
                </c:pt>
                <c:pt idx="522">
                  <c:v>11</c:v>
                </c:pt>
                <c:pt idx="523">
                  <c:v>4</c:v>
                </c:pt>
                <c:pt idx="524">
                  <c:v>2</c:v>
                </c:pt>
                <c:pt idx="525">
                  <c:v>3</c:v>
                </c:pt>
                <c:pt idx="526">
                  <c:v>4</c:v>
                </c:pt>
                <c:pt idx="527">
                  <c:v>9</c:v>
                </c:pt>
                <c:pt idx="528">
                  <c:v>8</c:v>
                </c:pt>
                <c:pt idx="529">
                  <c:v>11</c:v>
                </c:pt>
                <c:pt idx="530">
                  <c:v>3</c:v>
                </c:pt>
                <c:pt idx="531">
                  <c:v>8</c:v>
                </c:pt>
                <c:pt idx="532">
                  <c:v>5</c:v>
                </c:pt>
                <c:pt idx="533">
                  <c:v>2</c:v>
                </c:pt>
                <c:pt idx="534">
                  <c:v>2</c:v>
                </c:pt>
                <c:pt idx="535">
                  <c:v>3</c:v>
                </c:pt>
                <c:pt idx="536">
                  <c:v>9</c:v>
                </c:pt>
                <c:pt idx="537">
                  <c:v>6</c:v>
                </c:pt>
                <c:pt idx="538">
                  <c:v>5</c:v>
                </c:pt>
                <c:pt idx="539">
                  <c:v>4</c:v>
                </c:pt>
                <c:pt idx="540">
                  <c:v>7</c:v>
                </c:pt>
                <c:pt idx="541">
                  <c:v>8</c:v>
                </c:pt>
                <c:pt idx="542">
                  <c:v>11</c:v>
                </c:pt>
                <c:pt idx="543">
                  <c:v>5</c:v>
                </c:pt>
                <c:pt idx="544">
                  <c:v>1</c:v>
                </c:pt>
                <c:pt idx="545">
                  <c:v>6</c:v>
                </c:pt>
                <c:pt idx="546">
                  <c:v>10</c:v>
                </c:pt>
                <c:pt idx="547">
                  <c:v>10</c:v>
                </c:pt>
                <c:pt idx="548">
                  <c:v>3</c:v>
                </c:pt>
                <c:pt idx="549">
                  <c:v>15</c:v>
                </c:pt>
                <c:pt idx="550">
                  <c:v>3</c:v>
                </c:pt>
                <c:pt idx="551">
                  <c:v>7</c:v>
                </c:pt>
                <c:pt idx="552">
                  <c:v>15</c:v>
                </c:pt>
                <c:pt idx="553">
                  <c:v>18</c:v>
                </c:pt>
                <c:pt idx="554">
                  <c:v>5</c:v>
                </c:pt>
                <c:pt idx="555">
                  <c:v>5</c:v>
                </c:pt>
                <c:pt idx="556">
                  <c:v>7</c:v>
                </c:pt>
                <c:pt idx="557">
                  <c:v>5</c:v>
                </c:pt>
                <c:pt idx="558">
                  <c:v>1</c:v>
                </c:pt>
                <c:pt idx="559">
                  <c:v>6</c:v>
                </c:pt>
                <c:pt idx="560">
                  <c:v>3</c:v>
                </c:pt>
                <c:pt idx="561">
                  <c:v>13</c:v>
                </c:pt>
                <c:pt idx="562">
                  <c:v>3</c:v>
                </c:pt>
                <c:pt idx="563">
                  <c:v>5</c:v>
                </c:pt>
                <c:pt idx="564">
                  <c:v>1</c:v>
                </c:pt>
                <c:pt idx="565">
                  <c:v>5</c:v>
                </c:pt>
                <c:pt idx="566">
                  <c:v>11</c:v>
                </c:pt>
                <c:pt idx="567">
                  <c:v>1</c:v>
                </c:pt>
                <c:pt idx="568">
                  <c:v>2</c:v>
                </c:pt>
                <c:pt idx="569">
                  <c:v>4</c:v>
                </c:pt>
                <c:pt idx="570">
                  <c:v>3</c:v>
                </c:pt>
                <c:pt idx="571">
                  <c:v>5</c:v>
                </c:pt>
                <c:pt idx="572">
                  <c:v>3</c:v>
                </c:pt>
                <c:pt idx="573">
                  <c:v>1</c:v>
                </c:pt>
                <c:pt idx="574">
                  <c:v>1</c:v>
                </c:pt>
                <c:pt idx="575">
                  <c:v>3</c:v>
                </c:pt>
                <c:pt idx="576">
                  <c:v>2</c:v>
                </c:pt>
                <c:pt idx="577">
                  <c:v>3</c:v>
                </c:pt>
                <c:pt idx="578">
                  <c:v>3</c:v>
                </c:pt>
                <c:pt idx="579">
                  <c:v>1</c:v>
                </c:pt>
                <c:pt idx="580">
                  <c:v>1</c:v>
                </c:pt>
                <c:pt idx="581">
                  <c:v>1</c:v>
                </c:pt>
                <c:pt idx="582">
                  <c:v>1</c:v>
                </c:pt>
                <c:pt idx="583">
                  <c:v>1</c:v>
                </c:pt>
                <c:pt idx="584">
                  <c:v>1</c:v>
                </c:pt>
                <c:pt idx="585">
                  <c:v>1</c:v>
                </c:pt>
                <c:pt idx="586">
                  <c:v>1</c:v>
                </c:pt>
                <c:pt idx="587">
                  <c:v>1</c:v>
                </c:pt>
                <c:pt idx="588">
                  <c:v>1</c:v>
                </c:pt>
                <c:pt idx="589">
                  <c:v>1</c:v>
                </c:pt>
                <c:pt idx="590">
                  <c:v>1</c:v>
                </c:pt>
                <c:pt idx="591">
                  <c:v>1</c:v>
                </c:pt>
                <c:pt idx="592">
                  <c:v>2</c:v>
                </c:pt>
                <c:pt idx="593">
                  <c:v>1</c:v>
                </c:pt>
                <c:pt idx="594">
                  <c:v>1</c:v>
                </c:pt>
                <c:pt idx="595">
                  <c:v>1</c:v>
                </c:pt>
                <c:pt idx="596">
                  <c:v>2</c:v>
                </c:pt>
                <c:pt idx="597">
                  <c:v>1</c:v>
                </c:pt>
                <c:pt idx="598">
                  <c:v>1</c:v>
                </c:pt>
                <c:pt idx="599">
                  <c:v>2</c:v>
                </c:pt>
                <c:pt idx="600">
                  <c:v>2</c:v>
                </c:pt>
                <c:pt idx="601">
                  <c:v>1</c:v>
                </c:pt>
                <c:pt idx="602">
                  <c:v>1</c:v>
                </c:pt>
                <c:pt idx="603">
                  <c:v>1</c:v>
                </c:pt>
                <c:pt idx="604">
                  <c:v>2</c:v>
                </c:pt>
                <c:pt idx="605">
                  <c:v>2</c:v>
                </c:pt>
                <c:pt idx="606">
                  <c:v>1</c:v>
                </c:pt>
                <c:pt idx="607">
                  <c:v>1</c:v>
                </c:pt>
                <c:pt idx="608">
                  <c:v>2</c:v>
                </c:pt>
                <c:pt idx="609">
                  <c:v>1</c:v>
                </c:pt>
                <c:pt idx="610">
                  <c:v>1</c:v>
                </c:pt>
                <c:pt idx="611">
                  <c:v>1</c:v>
                </c:pt>
                <c:pt idx="612">
                  <c:v>1</c:v>
                </c:pt>
                <c:pt idx="613">
                  <c:v>1</c:v>
                </c:pt>
                <c:pt idx="614">
                  <c:v>0</c:v>
                </c:pt>
                <c:pt idx="615">
                  <c:v>1</c:v>
                </c:pt>
                <c:pt idx="616">
                  <c:v>1</c:v>
                </c:pt>
                <c:pt idx="617">
                  <c:v>1</c:v>
                </c:pt>
                <c:pt idx="618">
                  <c:v>1</c:v>
                </c:pt>
                <c:pt idx="619">
                  <c:v>1</c:v>
                </c:pt>
                <c:pt idx="620">
                  <c:v>0</c:v>
                </c:pt>
                <c:pt idx="621">
                  <c:v>0</c:v>
                </c:pt>
                <c:pt idx="622">
                  <c:v>3</c:v>
                </c:pt>
                <c:pt idx="623">
                  <c:v>0</c:v>
                </c:pt>
                <c:pt idx="624">
                  <c:v>2</c:v>
                </c:pt>
                <c:pt idx="625">
                  <c:v>3</c:v>
                </c:pt>
                <c:pt idx="626">
                  <c:v>7</c:v>
                </c:pt>
                <c:pt idx="627">
                  <c:v>3</c:v>
                </c:pt>
                <c:pt idx="628">
                  <c:v>5</c:v>
                </c:pt>
                <c:pt idx="629">
                  <c:v>3</c:v>
                </c:pt>
                <c:pt idx="630">
                  <c:v>18</c:v>
                </c:pt>
                <c:pt idx="631">
                  <c:v>214</c:v>
                </c:pt>
                <c:pt idx="632">
                  <c:v>8</c:v>
                </c:pt>
                <c:pt idx="633">
                  <c:v>2</c:v>
                </c:pt>
                <c:pt idx="634">
                  <c:v>134</c:v>
                </c:pt>
                <c:pt idx="635">
                  <c:v>2</c:v>
                </c:pt>
                <c:pt idx="636">
                  <c:v>11</c:v>
                </c:pt>
                <c:pt idx="637">
                  <c:v>13</c:v>
                </c:pt>
                <c:pt idx="638">
                  <c:v>28</c:v>
                </c:pt>
                <c:pt idx="639">
                  <c:v>48</c:v>
                </c:pt>
                <c:pt idx="640">
                  <c:v>5</c:v>
                </c:pt>
                <c:pt idx="641">
                  <c:v>9</c:v>
                </c:pt>
                <c:pt idx="642">
                  <c:v>14</c:v>
                </c:pt>
                <c:pt idx="643">
                  <c:v>6</c:v>
                </c:pt>
                <c:pt idx="644">
                  <c:v>139</c:v>
                </c:pt>
                <c:pt idx="645">
                  <c:v>39</c:v>
                </c:pt>
                <c:pt idx="646">
                  <c:v>1</c:v>
                </c:pt>
                <c:pt idx="647">
                  <c:v>11</c:v>
                </c:pt>
                <c:pt idx="648">
                  <c:v>17</c:v>
                </c:pt>
                <c:pt idx="649">
                  <c:v>262</c:v>
                </c:pt>
                <c:pt idx="650">
                  <c:v>1</c:v>
                </c:pt>
                <c:pt idx="651">
                  <c:v>0</c:v>
                </c:pt>
                <c:pt idx="652">
                  <c:v>2</c:v>
                </c:pt>
                <c:pt idx="653">
                  <c:v>8</c:v>
                </c:pt>
                <c:pt idx="654">
                  <c:v>1</c:v>
                </c:pt>
                <c:pt idx="655">
                  <c:v>46</c:v>
                </c:pt>
                <c:pt idx="656">
                  <c:v>3</c:v>
                </c:pt>
                <c:pt idx="657">
                  <c:v>1</c:v>
                </c:pt>
                <c:pt idx="658">
                  <c:v>32</c:v>
                </c:pt>
                <c:pt idx="659">
                  <c:v>32</c:v>
                </c:pt>
                <c:pt idx="660">
                  <c:v>1</c:v>
                </c:pt>
                <c:pt idx="661">
                  <c:v>4</c:v>
                </c:pt>
                <c:pt idx="662">
                  <c:v>58</c:v>
                </c:pt>
                <c:pt idx="663">
                  <c:v>1</c:v>
                </c:pt>
                <c:pt idx="664">
                  <c:v>16</c:v>
                </c:pt>
                <c:pt idx="665">
                  <c:v>1</c:v>
                </c:pt>
                <c:pt idx="666">
                  <c:v>21</c:v>
                </c:pt>
                <c:pt idx="667">
                  <c:v>1</c:v>
                </c:pt>
                <c:pt idx="668">
                  <c:v>301</c:v>
                </c:pt>
                <c:pt idx="669">
                  <c:v>16</c:v>
                </c:pt>
                <c:pt idx="670">
                  <c:v>1</c:v>
                </c:pt>
                <c:pt idx="671">
                  <c:v>186</c:v>
                </c:pt>
                <c:pt idx="672">
                  <c:v>477</c:v>
                </c:pt>
                <c:pt idx="673">
                  <c:v>14</c:v>
                </c:pt>
                <c:pt idx="674">
                  <c:v>13</c:v>
                </c:pt>
                <c:pt idx="675">
                  <c:v>4</c:v>
                </c:pt>
                <c:pt idx="676">
                  <c:v>17</c:v>
                </c:pt>
                <c:pt idx="677">
                  <c:v>16</c:v>
                </c:pt>
                <c:pt idx="678">
                  <c:v>93</c:v>
                </c:pt>
                <c:pt idx="679">
                  <c:v>0</c:v>
                </c:pt>
                <c:pt idx="680">
                  <c:v>18</c:v>
                </c:pt>
                <c:pt idx="681">
                  <c:v>6</c:v>
                </c:pt>
                <c:pt idx="682">
                  <c:v>38</c:v>
                </c:pt>
                <c:pt idx="683">
                  <c:v>3</c:v>
                </c:pt>
                <c:pt idx="684">
                  <c:v>371</c:v>
                </c:pt>
                <c:pt idx="685">
                  <c:v>4</c:v>
                </c:pt>
                <c:pt idx="686">
                  <c:v>20</c:v>
                </c:pt>
                <c:pt idx="687">
                  <c:v>65</c:v>
                </c:pt>
                <c:pt idx="688">
                  <c:v>55</c:v>
                </c:pt>
                <c:pt idx="689">
                  <c:v>19</c:v>
                </c:pt>
                <c:pt idx="690">
                  <c:v>0</c:v>
                </c:pt>
                <c:pt idx="691">
                  <c:v>36</c:v>
                </c:pt>
                <c:pt idx="692">
                  <c:v>1</c:v>
                </c:pt>
                <c:pt idx="693">
                  <c:v>0</c:v>
                </c:pt>
                <c:pt idx="694">
                  <c:v>1</c:v>
                </c:pt>
                <c:pt idx="695">
                  <c:v>10</c:v>
                </c:pt>
                <c:pt idx="696">
                  <c:v>44</c:v>
                </c:pt>
                <c:pt idx="697">
                  <c:v>2</c:v>
                </c:pt>
                <c:pt idx="698">
                  <c:v>16</c:v>
                </c:pt>
                <c:pt idx="699">
                  <c:v>6</c:v>
                </c:pt>
                <c:pt idx="700">
                  <c:v>18</c:v>
                </c:pt>
                <c:pt idx="701">
                  <c:v>1</c:v>
                </c:pt>
                <c:pt idx="702">
                  <c:v>13</c:v>
                </c:pt>
                <c:pt idx="703">
                  <c:v>3</c:v>
                </c:pt>
                <c:pt idx="704">
                  <c:v>2</c:v>
                </c:pt>
                <c:pt idx="705">
                  <c:v>9</c:v>
                </c:pt>
                <c:pt idx="706">
                  <c:v>9</c:v>
                </c:pt>
                <c:pt idx="707">
                  <c:v>5</c:v>
                </c:pt>
                <c:pt idx="708">
                  <c:v>104</c:v>
                </c:pt>
                <c:pt idx="709">
                  <c:v>45</c:v>
                </c:pt>
                <c:pt idx="710">
                  <c:v>0</c:v>
                </c:pt>
                <c:pt idx="711">
                  <c:v>60</c:v>
                </c:pt>
                <c:pt idx="712">
                  <c:v>1</c:v>
                </c:pt>
                <c:pt idx="713">
                  <c:v>0</c:v>
                </c:pt>
                <c:pt idx="714">
                  <c:v>3</c:v>
                </c:pt>
                <c:pt idx="715">
                  <c:v>12</c:v>
                </c:pt>
                <c:pt idx="716">
                  <c:v>118</c:v>
                </c:pt>
                <c:pt idx="717">
                  <c:v>17</c:v>
                </c:pt>
                <c:pt idx="718">
                  <c:v>62</c:v>
                </c:pt>
                <c:pt idx="719">
                  <c:v>0</c:v>
                </c:pt>
                <c:pt idx="720">
                  <c:v>17</c:v>
                </c:pt>
                <c:pt idx="721">
                  <c:v>8</c:v>
                </c:pt>
                <c:pt idx="722">
                  <c:v>11</c:v>
                </c:pt>
                <c:pt idx="723">
                  <c:v>0</c:v>
                </c:pt>
                <c:pt idx="724">
                  <c:v>0</c:v>
                </c:pt>
                <c:pt idx="725">
                  <c:v>4</c:v>
                </c:pt>
                <c:pt idx="726">
                  <c:v>35</c:v>
                </c:pt>
                <c:pt idx="727">
                  <c:v>238</c:v>
                </c:pt>
                <c:pt idx="728">
                  <c:v>10</c:v>
                </c:pt>
                <c:pt idx="729">
                  <c:v>1</c:v>
                </c:pt>
                <c:pt idx="730">
                  <c:v>584</c:v>
                </c:pt>
                <c:pt idx="731">
                  <c:v>14</c:v>
                </c:pt>
                <c:pt idx="732">
                  <c:v>9</c:v>
                </c:pt>
                <c:pt idx="733">
                  <c:v>23</c:v>
                </c:pt>
                <c:pt idx="734">
                  <c:v>14</c:v>
                </c:pt>
                <c:pt idx="735">
                  <c:v>270</c:v>
                </c:pt>
                <c:pt idx="736">
                  <c:v>1</c:v>
                </c:pt>
                <c:pt idx="737">
                  <c:v>7</c:v>
                </c:pt>
                <c:pt idx="738">
                  <c:v>10</c:v>
                </c:pt>
                <c:pt idx="739">
                  <c:v>43</c:v>
                </c:pt>
                <c:pt idx="740">
                  <c:v>118</c:v>
                </c:pt>
                <c:pt idx="741">
                  <c:v>11</c:v>
                </c:pt>
                <c:pt idx="742">
                  <c:v>0</c:v>
                </c:pt>
                <c:pt idx="743">
                  <c:v>4</c:v>
                </c:pt>
                <c:pt idx="744">
                  <c:v>7</c:v>
                </c:pt>
                <c:pt idx="745">
                  <c:v>18</c:v>
                </c:pt>
                <c:pt idx="746">
                  <c:v>22</c:v>
                </c:pt>
                <c:pt idx="747">
                  <c:v>2</c:v>
                </c:pt>
                <c:pt idx="748">
                  <c:v>3</c:v>
                </c:pt>
                <c:pt idx="749">
                  <c:v>34</c:v>
                </c:pt>
                <c:pt idx="750">
                  <c:v>61</c:v>
                </c:pt>
                <c:pt idx="751">
                  <c:v>195</c:v>
                </c:pt>
                <c:pt idx="752">
                  <c:v>1</c:v>
                </c:pt>
                <c:pt idx="753">
                  <c:v>445</c:v>
                </c:pt>
                <c:pt idx="754">
                  <c:v>2</c:v>
                </c:pt>
                <c:pt idx="755">
                  <c:v>0</c:v>
                </c:pt>
                <c:pt idx="756">
                  <c:v>11</c:v>
                </c:pt>
                <c:pt idx="757">
                  <c:v>9</c:v>
                </c:pt>
                <c:pt idx="758">
                  <c:v>8</c:v>
                </c:pt>
                <c:pt idx="759">
                  <c:v>3</c:v>
                </c:pt>
                <c:pt idx="760">
                  <c:v>22</c:v>
                </c:pt>
                <c:pt idx="761">
                  <c:v>0</c:v>
                </c:pt>
                <c:pt idx="762">
                  <c:v>21</c:v>
                </c:pt>
                <c:pt idx="763">
                  <c:v>6</c:v>
                </c:pt>
                <c:pt idx="764">
                  <c:v>1</c:v>
                </c:pt>
                <c:pt idx="765">
                  <c:v>1</c:v>
                </c:pt>
                <c:pt idx="766">
                  <c:v>1</c:v>
                </c:pt>
                <c:pt idx="767">
                  <c:v>2</c:v>
                </c:pt>
                <c:pt idx="768">
                  <c:v>7</c:v>
                </c:pt>
                <c:pt idx="769">
                  <c:v>18</c:v>
                </c:pt>
                <c:pt idx="770">
                  <c:v>6</c:v>
                </c:pt>
                <c:pt idx="771">
                  <c:v>0</c:v>
                </c:pt>
                <c:pt idx="772">
                  <c:v>37</c:v>
                </c:pt>
                <c:pt idx="773">
                  <c:v>48</c:v>
                </c:pt>
                <c:pt idx="774">
                  <c:v>2</c:v>
                </c:pt>
                <c:pt idx="775">
                  <c:v>63</c:v>
                </c:pt>
                <c:pt idx="776">
                  <c:v>10</c:v>
                </c:pt>
                <c:pt idx="777">
                  <c:v>1</c:v>
                </c:pt>
                <c:pt idx="778">
                  <c:v>7</c:v>
                </c:pt>
                <c:pt idx="779">
                  <c:v>14</c:v>
                </c:pt>
                <c:pt idx="780">
                  <c:v>0</c:v>
                </c:pt>
                <c:pt idx="781">
                  <c:v>1</c:v>
                </c:pt>
                <c:pt idx="782">
                  <c:v>1</c:v>
                </c:pt>
                <c:pt idx="783">
                  <c:v>7</c:v>
                </c:pt>
                <c:pt idx="784">
                  <c:v>1</c:v>
                </c:pt>
                <c:pt idx="785">
                  <c:v>1</c:v>
                </c:pt>
                <c:pt idx="786">
                  <c:v>331</c:v>
                </c:pt>
                <c:pt idx="787">
                  <c:v>29</c:v>
                </c:pt>
                <c:pt idx="788">
                  <c:v>2</c:v>
                </c:pt>
                <c:pt idx="789">
                  <c:v>0</c:v>
                </c:pt>
                <c:pt idx="790">
                  <c:v>2</c:v>
                </c:pt>
                <c:pt idx="791">
                  <c:v>3</c:v>
                </c:pt>
                <c:pt idx="792">
                  <c:v>1</c:v>
                </c:pt>
                <c:pt idx="793">
                  <c:v>12</c:v>
                </c:pt>
                <c:pt idx="794">
                  <c:v>1</c:v>
                </c:pt>
                <c:pt idx="795">
                  <c:v>8</c:v>
                </c:pt>
                <c:pt idx="796">
                  <c:v>13</c:v>
                </c:pt>
                <c:pt idx="797">
                  <c:v>6</c:v>
                </c:pt>
                <c:pt idx="798">
                  <c:v>60</c:v>
                </c:pt>
                <c:pt idx="799">
                  <c:v>15</c:v>
                </c:pt>
                <c:pt idx="800">
                  <c:v>4</c:v>
                </c:pt>
                <c:pt idx="801">
                  <c:v>5</c:v>
                </c:pt>
                <c:pt idx="802">
                  <c:v>75</c:v>
                </c:pt>
                <c:pt idx="803">
                  <c:v>35</c:v>
                </c:pt>
                <c:pt idx="804">
                  <c:v>4</c:v>
                </c:pt>
                <c:pt idx="805">
                  <c:v>3</c:v>
                </c:pt>
                <c:pt idx="806">
                  <c:v>48</c:v>
                </c:pt>
                <c:pt idx="807">
                  <c:v>32</c:v>
                </c:pt>
                <c:pt idx="808">
                  <c:v>1</c:v>
                </c:pt>
                <c:pt idx="809">
                  <c:v>5</c:v>
                </c:pt>
                <c:pt idx="810">
                  <c:v>2</c:v>
                </c:pt>
                <c:pt idx="811">
                  <c:v>18</c:v>
                </c:pt>
                <c:pt idx="812">
                  <c:v>284</c:v>
                </c:pt>
                <c:pt idx="813">
                  <c:v>8</c:v>
                </c:pt>
                <c:pt idx="814">
                  <c:v>2</c:v>
                </c:pt>
                <c:pt idx="815">
                  <c:v>2</c:v>
                </c:pt>
                <c:pt idx="816">
                  <c:v>6</c:v>
                </c:pt>
                <c:pt idx="817">
                  <c:v>3</c:v>
                </c:pt>
                <c:pt idx="818">
                  <c:v>225</c:v>
                </c:pt>
                <c:pt idx="819">
                  <c:v>220</c:v>
                </c:pt>
                <c:pt idx="820">
                  <c:v>21</c:v>
                </c:pt>
                <c:pt idx="821">
                  <c:v>11</c:v>
                </c:pt>
                <c:pt idx="822">
                  <c:v>7</c:v>
                </c:pt>
                <c:pt idx="823">
                  <c:v>1</c:v>
                </c:pt>
                <c:pt idx="824">
                  <c:v>12</c:v>
                </c:pt>
                <c:pt idx="825">
                  <c:v>28</c:v>
                </c:pt>
                <c:pt idx="826">
                  <c:v>75</c:v>
                </c:pt>
                <c:pt idx="827">
                  <c:v>2</c:v>
                </c:pt>
                <c:pt idx="828">
                  <c:v>3</c:v>
                </c:pt>
                <c:pt idx="829">
                  <c:v>2</c:v>
                </c:pt>
                <c:pt idx="830">
                  <c:v>2</c:v>
                </c:pt>
                <c:pt idx="831">
                  <c:v>2</c:v>
                </c:pt>
                <c:pt idx="832">
                  <c:v>2</c:v>
                </c:pt>
                <c:pt idx="833">
                  <c:v>-1</c:v>
                </c:pt>
                <c:pt idx="834">
                  <c:v>27</c:v>
                </c:pt>
                <c:pt idx="835">
                  <c:v>27</c:v>
                </c:pt>
                <c:pt idx="836">
                  <c:v>26</c:v>
                </c:pt>
                <c:pt idx="837">
                  <c:v>24</c:v>
                </c:pt>
                <c:pt idx="838">
                  <c:v>23</c:v>
                </c:pt>
                <c:pt idx="839">
                  <c:v>23</c:v>
                </c:pt>
                <c:pt idx="840">
                  <c:v>22</c:v>
                </c:pt>
                <c:pt idx="841">
                  <c:v>21</c:v>
                </c:pt>
                <c:pt idx="842">
                  <c:v>20</c:v>
                </c:pt>
                <c:pt idx="843">
                  <c:v>20</c:v>
                </c:pt>
                <c:pt idx="844">
                  <c:v>21</c:v>
                </c:pt>
                <c:pt idx="845">
                  <c:v>18</c:v>
                </c:pt>
                <c:pt idx="846">
                  <c:v>17</c:v>
                </c:pt>
                <c:pt idx="847">
                  <c:v>17</c:v>
                </c:pt>
                <c:pt idx="848">
                  <c:v>16</c:v>
                </c:pt>
                <c:pt idx="849">
                  <c:v>16</c:v>
                </c:pt>
                <c:pt idx="850">
                  <c:v>16</c:v>
                </c:pt>
                <c:pt idx="851">
                  <c:v>16</c:v>
                </c:pt>
                <c:pt idx="852">
                  <c:v>16</c:v>
                </c:pt>
                <c:pt idx="853">
                  <c:v>20</c:v>
                </c:pt>
                <c:pt idx="854">
                  <c:v>151</c:v>
                </c:pt>
                <c:pt idx="855">
                  <c:v>143</c:v>
                </c:pt>
                <c:pt idx="856">
                  <c:v>1</c:v>
                </c:pt>
                <c:pt idx="857">
                  <c:v>0</c:v>
                </c:pt>
                <c:pt idx="858">
                  <c:v>7</c:v>
                </c:pt>
                <c:pt idx="859">
                  <c:v>32</c:v>
                </c:pt>
                <c:pt idx="860">
                  <c:v>79</c:v>
                </c:pt>
                <c:pt idx="861">
                  <c:v>14</c:v>
                </c:pt>
                <c:pt idx="862">
                  <c:v>17</c:v>
                </c:pt>
                <c:pt idx="863">
                  <c:v>105</c:v>
                </c:pt>
                <c:pt idx="864">
                  <c:v>417</c:v>
                </c:pt>
                <c:pt idx="865">
                  <c:v>370</c:v>
                </c:pt>
                <c:pt idx="866">
                  <c:v>276</c:v>
                </c:pt>
                <c:pt idx="867">
                  <c:v>305</c:v>
                </c:pt>
                <c:pt idx="868">
                  <c:v>328</c:v>
                </c:pt>
                <c:pt idx="869">
                  <c:v>196</c:v>
                </c:pt>
                <c:pt idx="870">
                  <c:v>234</c:v>
                </c:pt>
                <c:pt idx="871">
                  <c:v>176</c:v>
                </c:pt>
                <c:pt idx="872">
                  <c:v>252</c:v>
                </c:pt>
                <c:pt idx="873">
                  <c:v>381</c:v>
                </c:pt>
                <c:pt idx="874">
                  <c:v>396</c:v>
                </c:pt>
                <c:pt idx="875">
                  <c:v>400</c:v>
                </c:pt>
                <c:pt idx="876">
                  <c:v>421</c:v>
                </c:pt>
                <c:pt idx="877">
                  <c:v>473</c:v>
                </c:pt>
                <c:pt idx="878">
                  <c:v>514</c:v>
                </c:pt>
                <c:pt idx="879">
                  <c:v>458</c:v>
                </c:pt>
                <c:pt idx="880">
                  <c:v>455</c:v>
                </c:pt>
                <c:pt idx="881">
                  <c:v>324</c:v>
                </c:pt>
                <c:pt idx="882">
                  <c:v>298</c:v>
                </c:pt>
                <c:pt idx="883">
                  <c:v>321</c:v>
                </c:pt>
                <c:pt idx="884">
                  <c:v>338</c:v>
                </c:pt>
                <c:pt idx="885">
                  <c:v>251</c:v>
                </c:pt>
                <c:pt idx="886">
                  <c:v>88</c:v>
                </c:pt>
                <c:pt idx="887">
                  <c:v>28</c:v>
                </c:pt>
                <c:pt idx="888">
                  <c:v>30</c:v>
                </c:pt>
                <c:pt idx="889">
                  <c:v>46</c:v>
                </c:pt>
                <c:pt idx="890">
                  <c:v>49</c:v>
                </c:pt>
                <c:pt idx="891">
                  <c:v>33</c:v>
                </c:pt>
                <c:pt idx="892">
                  <c:v>42</c:v>
                </c:pt>
                <c:pt idx="893">
                  <c:v>80</c:v>
                </c:pt>
                <c:pt idx="894">
                  <c:v>83</c:v>
                </c:pt>
                <c:pt idx="895">
                  <c:v>79</c:v>
                </c:pt>
                <c:pt idx="896">
                  <c:v>60</c:v>
                </c:pt>
                <c:pt idx="897">
                  <c:v>31</c:v>
                </c:pt>
                <c:pt idx="898">
                  <c:v>29</c:v>
                </c:pt>
                <c:pt idx="899">
                  <c:v>70</c:v>
                </c:pt>
                <c:pt idx="900">
                  <c:v>125</c:v>
                </c:pt>
                <c:pt idx="901">
                  <c:v>114</c:v>
                </c:pt>
                <c:pt idx="902">
                  <c:v>84</c:v>
                </c:pt>
                <c:pt idx="903">
                  <c:v>107</c:v>
                </c:pt>
                <c:pt idx="904">
                  <c:v>161</c:v>
                </c:pt>
                <c:pt idx="905">
                  <c:v>212</c:v>
                </c:pt>
                <c:pt idx="906">
                  <c:v>262</c:v>
                </c:pt>
                <c:pt idx="907">
                  <c:v>313</c:v>
                </c:pt>
                <c:pt idx="908">
                  <c:v>354</c:v>
                </c:pt>
                <c:pt idx="909">
                  <c:v>374</c:v>
                </c:pt>
                <c:pt idx="910">
                  <c:v>372</c:v>
                </c:pt>
                <c:pt idx="911">
                  <c:v>375</c:v>
                </c:pt>
                <c:pt idx="912">
                  <c:v>358</c:v>
                </c:pt>
                <c:pt idx="913">
                  <c:v>369</c:v>
                </c:pt>
                <c:pt idx="914">
                  <c:v>396</c:v>
                </c:pt>
                <c:pt idx="915">
                  <c:v>406</c:v>
                </c:pt>
                <c:pt idx="916">
                  <c:v>436</c:v>
                </c:pt>
                <c:pt idx="917">
                  <c:v>436</c:v>
                </c:pt>
                <c:pt idx="918">
                  <c:v>394</c:v>
                </c:pt>
                <c:pt idx="919">
                  <c:v>423</c:v>
                </c:pt>
                <c:pt idx="920">
                  <c:v>457</c:v>
                </c:pt>
                <c:pt idx="921">
                  <c:v>436</c:v>
                </c:pt>
                <c:pt idx="922">
                  <c:v>429</c:v>
                </c:pt>
                <c:pt idx="923">
                  <c:v>407</c:v>
                </c:pt>
                <c:pt idx="924">
                  <c:v>472</c:v>
                </c:pt>
                <c:pt idx="925">
                  <c:v>413</c:v>
                </c:pt>
                <c:pt idx="926">
                  <c:v>427</c:v>
                </c:pt>
                <c:pt idx="927">
                  <c:v>410</c:v>
                </c:pt>
                <c:pt idx="928">
                  <c:v>429</c:v>
                </c:pt>
                <c:pt idx="929">
                  <c:v>433</c:v>
                </c:pt>
                <c:pt idx="930">
                  <c:v>483</c:v>
                </c:pt>
                <c:pt idx="931">
                  <c:v>466</c:v>
                </c:pt>
                <c:pt idx="932">
                  <c:v>393</c:v>
                </c:pt>
                <c:pt idx="933">
                  <c:v>375</c:v>
                </c:pt>
                <c:pt idx="934">
                  <c:v>366</c:v>
                </c:pt>
                <c:pt idx="935">
                  <c:v>343</c:v>
                </c:pt>
                <c:pt idx="936">
                  <c:v>301</c:v>
                </c:pt>
                <c:pt idx="937">
                  <c:v>279</c:v>
                </c:pt>
                <c:pt idx="938">
                  <c:v>308</c:v>
                </c:pt>
                <c:pt idx="939">
                  <c:v>233</c:v>
                </c:pt>
                <c:pt idx="940">
                  <c:v>206</c:v>
                </c:pt>
                <c:pt idx="941">
                  <c:v>213</c:v>
                </c:pt>
                <c:pt idx="942">
                  <c:v>190</c:v>
                </c:pt>
                <c:pt idx="943">
                  <c:v>184</c:v>
                </c:pt>
                <c:pt idx="944">
                  <c:v>160</c:v>
                </c:pt>
                <c:pt idx="945">
                  <c:v>190</c:v>
                </c:pt>
                <c:pt idx="946">
                  <c:v>180</c:v>
                </c:pt>
                <c:pt idx="947">
                  <c:v>182</c:v>
                </c:pt>
                <c:pt idx="948">
                  <c:v>166</c:v>
                </c:pt>
                <c:pt idx="949">
                  <c:v>170</c:v>
                </c:pt>
                <c:pt idx="950">
                  <c:v>170</c:v>
                </c:pt>
                <c:pt idx="951">
                  <c:v>171</c:v>
                </c:pt>
                <c:pt idx="952">
                  <c:v>157</c:v>
                </c:pt>
                <c:pt idx="953">
                  <c:v>148</c:v>
                </c:pt>
                <c:pt idx="954">
                  <c:v>181</c:v>
                </c:pt>
                <c:pt idx="955">
                  <c:v>115</c:v>
                </c:pt>
                <c:pt idx="956">
                  <c:v>359</c:v>
                </c:pt>
                <c:pt idx="957">
                  <c:v>161</c:v>
                </c:pt>
                <c:pt idx="958">
                  <c:v>659</c:v>
                </c:pt>
                <c:pt idx="959">
                  <c:v>479</c:v>
                </c:pt>
                <c:pt idx="960">
                  <c:v>196</c:v>
                </c:pt>
                <c:pt idx="961">
                  <c:v>188</c:v>
                </c:pt>
                <c:pt idx="962">
                  <c:v>176</c:v>
                </c:pt>
                <c:pt idx="963">
                  <c:v>180</c:v>
                </c:pt>
                <c:pt idx="964">
                  <c:v>155</c:v>
                </c:pt>
                <c:pt idx="965">
                  <c:v>136</c:v>
                </c:pt>
                <c:pt idx="966">
                  <c:v>148</c:v>
                </c:pt>
                <c:pt idx="967">
                  <c:v>136</c:v>
                </c:pt>
                <c:pt idx="968">
                  <c:v>162</c:v>
                </c:pt>
                <c:pt idx="969">
                  <c:v>151</c:v>
                </c:pt>
                <c:pt idx="970">
                  <c:v>173</c:v>
                </c:pt>
                <c:pt idx="971">
                  <c:v>158</c:v>
                </c:pt>
                <c:pt idx="972">
                  <c:v>246</c:v>
                </c:pt>
                <c:pt idx="973">
                  <c:v>259</c:v>
                </c:pt>
                <c:pt idx="974">
                  <c:v>289</c:v>
                </c:pt>
                <c:pt idx="975">
                  <c:v>424</c:v>
                </c:pt>
                <c:pt idx="976">
                  <c:v>604</c:v>
                </c:pt>
                <c:pt idx="977">
                  <c:v>545</c:v>
                </c:pt>
                <c:pt idx="978">
                  <c:v>662</c:v>
                </c:pt>
                <c:pt idx="979">
                  <c:v>573</c:v>
                </c:pt>
                <c:pt idx="980">
                  <c:v>456</c:v>
                </c:pt>
                <c:pt idx="981">
                  <c:v>453</c:v>
                </c:pt>
                <c:pt idx="982">
                  <c:v>372</c:v>
                </c:pt>
                <c:pt idx="983">
                  <c:v>357</c:v>
                </c:pt>
                <c:pt idx="984">
                  <c:v>281</c:v>
                </c:pt>
                <c:pt idx="985">
                  <c:v>252</c:v>
                </c:pt>
                <c:pt idx="986">
                  <c:v>304</c:v>
                </c:pt>
                <c:pt idx="987">
                  <c:v>215</c:v>
                </c:pt>
                <c:pt idx="988">
                  <c:v>308</c:v>
                </c:pt>
                <c:pt idx="989">
                  <c:v>490</c:v>
                </c:pt>
                <c:pt idx="990">
                  <c:v>412</c:v>
                </c:pt>
                <c:pt idx="991">
                  <c:v>356</c:v>
                </c:pt>
                <c:pt idx="992">
                  <c:v>333</c:v>
                </c:pt>
                <c:pt idx="993">
                  <c:v>450</c:v>
                </c:pt>
                <c:pt idx="994">
                  <c:v>500</c:v>
                </c:pt>
                <c:pt idx="995">
                  <c:v>409</c:v>
                </c:pt>
                <c:pt idx="996">
                  <c:v>406</c:v>
                </c:pt>
                <c:pt idx="997">
                  <c:v>357</c:v>
                </c:pt>
                <c:pt idx="998">
                  <c:v>322</c:v>
                </c:pt>
                <c:pt idx="999">
                  <c:v>308</c:v>
                </c:pt>
                <c:pt idx="1000">
                  <c:v>281</c:v>
                </c:pt>
                <c:pt idx="1001">
                  <c:v>275</c:v>
                </c:pt>
                <c:pt idx="1002">
                  <c:v>233</c:v>
                </c:pt>
                <c:pt idx="1003">
                  <c:v>203</c:v>
                </c:pt>
                <c:pt idx="1004">
                  <c:v>199</c:v>
                </c:pt>
                <c:pt idx="1005">
                  <c:v>199</c:v>
                </c:pt>
                <c:pt idx="1006">
                  <c:v>190</c:v>
                </c:pt>
                <c:pt idx="1007">
                  <c:v>190</c:v>
                </c:pt>
                <c:pt idx="1008">
                  <c:v>185</c:v>
                </c:pt>
                <c:pt idx="1009">
                  <c:v>137</c:v>
                </c:pt>
                <c:pt idx="1010">
                  <c:v>239</c:v>
                </c:pt>
                <c:pt idx="1011">
                  <c:v>193</c:v>
                </c:pt>
                <c:pt idx="1012">
                  <c:v>258</c:v>
                </c:pt>
                <c:pt idx="1013">
                  <c:v>178</c:v>
                </c:pt>
                <c:pt idx="1014">
                  <c:v>174</c:v>
                </c:pt>
                <c:pt idx="1015">
                  <c:v>152</c:v>
                </c:pt>
                <c:pt idx="1016">
                  <c:v>180</c:v>
                </c:pt>
                <c:pt idx="1017">
                  <c:v>198</c:v>
                </c:pt>
                <c:pt idx="1018">
                  <c:v>204</c:v>
                </c:pt>
                <c:pt idx="1019">
                  <c:v>186</c:v>
                </c:pt>
                <c:pt idx="1020">
                  <c:v>227</c:v>
                </c:pt>
                <c:pt idx="1021">
                  <c:v>230</c:v>
                </c:pt>
                <c:pt idx="1022">
                  <c:v>242</c:v>
                </c:pt>
                <c:pt idx="1023">
                  <c:v>233</c:v>
                </c:pt>
                <c:pt idx="1024">
                  <c:v>225</c:v>
                </c:pt>
                <c:pt idx="1025">
                  <c:v>194</c:v>
                </c:pt>
                <c:pt idx="1026">
                  <c:v>167</c:v>
                </c:pt>
                <c:pt idx="1027">
                  <c:v>164</c:v>
                </c:pt>
                <c:pt idx="1028">
                  <c:v>150</c:v>
                </c:pt>
                <c:pt idx="1029">
                  <c:v>138</c:v>
                </c:pt>
                <c:pt idx="1030">
                  <c:v>150</c:v>
                </c:pt>
                <c:pt idx="1031">
                  <c:v>131</c:v>
                </c:pt>
                <c:pt idx="1032">
                  <c:v>146</c:v>
                </c:pt>
                <c:pt idx="1033">
                  <c:v>161</c:v>
                </c:pt>
                <c:pt idx="1034">
                  <c:v>170</c:v>
                </c:pt>
                <c:pt idx="1035">
                  <c:v>180</c:v>
                </c:pt>
                <c:pt idx="1036">
                  <c:v>238</c:v>
                </c:pt>
                <c:pt idx="1037">
                  <c:v>176</c:v>
                </c:pt>
                <c:pt idx="1038">
                  <c:v>185</c:v>
                </c:pt>
                <c:pt idx="1039">
                  <c:v>149</c:v>
                </c:pt>
                <c:pt idx="1040">
                  <c:v>127</c:v>
                </c:pt>
                <c:pt idx="1041">
                  <c:v>125</c:v>
                </c:pt>
                <c:pt idx="1042">
                  <c:v>116</c:v>
                </c:pt>
                <c:pt idx="1043">
                  <c:v>115</c:v>
                </c:pt>
                <c:pt idx="1044">
                  <c:v>103</c:v>
                </c:pt>
                <c:pt idx="1045">
                  <c:v>96</c:v>
                </c:pt>
                <c:pt idx="1046">
                  <c:v>101</c:v>
                </c:pt>
                <c:pt idx="1047">
                  <c:v>96</c:v>
                </c:pt>
                <c:pt idx="1048">
                  <c:v>91</c:v>
                </c:pt>
                <c:pt idx="1049">
                  <c:v>97</c:v>
                </c:pt>
                <c:pt idx="1050">
                  <c:v>89</c:v>
                </c:pt>
                <c:pt idx="1051">
                  <c:v>86</c:v>
                </c:pt>
                <c:pt idx="1052">
                  <c:v>92</c:v>
                </c:pt>
                <c:pt idx="1053">
                  <c:v>95</c:v>
                </c:pt>
                <c:pt idx="1054">
                  <c:v>89</c:v>
                </c:pt>
                <c:pt idx="1055">
                  <c:v>89</c:v>
                </c:pt>
                <c:pt idx="1056">
                  <c:v>89</c:v>
                </c:pt>
                <c:pt idx="1057">
                  <c:v>84</c:v>
                </c:pt>
                <c:pt idx="1058">
                  <c:v>85</c:v>
                </c:pt>
                <c:pt idx="1059">
                  <c:v>87</c:v>
                </c:pt>
                <c:pt idx="1060">
                  <c:v>89</c:v>
                </c:pt>
                <c:pt idx="1061">
                  <c:v>82</c:v>
                </c:pt>
                <c:pt idx="1062">
                  <c:v>80</c:v>
                </c:pt>
                <c:pt idx="1063">
                  <c:v>90</c:v>
                </c:pt>
                <c:pt idx="1064">
                  <c:v>90</c:v>
                </c:pt>
                <c:pt idx="1065">
                  <c:v>86</c:v>
                </c:pt>
                <c:pt idx="1066">
                  <c:v>97</c:v>
                </c:pt>
                <c:pt idx="1067">
                  <c:v>77</c:v>
                </c:pt>
                <c:pt idx="1068">
                  <c:v>83</c:v>
                </c:pt>
                <c:pt idx="1069">
                  <c:v>81</c:v>
                </c:pt>
                <c:pt idx="1070">
                  <c:v>83</c:v>
                </c:pt>
                <c:pt idx="1071">
                  <c:v>79</c:v>
                </c:pt>
                <c:pt idx="1072">
                  <c:v>93</c:v>
                </c:pt>
                <c:pt idx="1073">
                  <c:v>78</c:v>
                </c:pt>
                <c:pt idx="1074">
                  <c:v>86</c:v>
                </c:pt>
                <c:pt idx="1075">
                  <c:v>77</c:v>
                </c:pt>
                <c:pt idx="1076">
                  <c:v>78</c:v>
                </c:pt>
                <c:pt idx="1077">
                  <c:v>78</c:v>
                </c:pt>
                <c:pt idx="1078">
                  <c:v>81</c:v>
                </c:pt>
                <c:pt idx="1079">
                  <c:v>80</c:v>
                </c:pt>
                <c:pt idx="1080">
                  <c:v>78</c:v>
                </c:pt>
                <c:pt idx="1081">
                  <c:v>75</c:v>
                </c:pt>
                <c:pt idx="1082">
                  <c:v>77</c:v>
                </c:pt>
                <c:pt idx="1083">
                  <c:v>79</c:v>
                </c:pt>
                <c:pt idx="1084">
                  <c:v>84</c:v>
                </c:pt>
                <c:pt idx="1085">
                  <c:v>80</c:v>
                </c:pt>
                <c:pt idx="1086">
                  <c:v>85</c:v>
                </c:pt>
                <c:pt idx="1087">
                  <c:v>82</c:v>
                </c:pt>
                <c:pt idx="1088">
                  <c:v>75</c:v>
                </c:pt>
                <c:pt idx="1089">
                  <c:v>123</c:v>
                </c:pt>
                <c:pt idx="1090">
                  <c:v>213</c:v>
                </c:pt>
                <c:pt idx="1091">
                  <c:v>179</c:v>
                </c:pt>
                <c:pt idx="1092">
                  <c:v>170</c:v>
                </c:pt>
                <c:pt idx="1093">
                  <c:v>140</c:v>
                </c:pt>
                <c:pt idx="1094">
                  <c:v>127</c:v>
                </c:pt>
                <c:pt idx="1095">
                  <c:v>182</c:v>
                </c:pt>
                <c:pt idx="1096">
                  <c:v>613</c:v>
                </c:pt>
                <c:pt idx="1097">
                  <c:v>389</c:v>
                </c:pt>
                <c:pt idx="1098">
                  <c:v>512</c:v>
                </c:pt>
                <c:pt idx="1099">
                  <c:v>344</c:v>
                </c:pt>
                <c:pt idx="1100">
                  <c:v>185</c:v>
                </c:pt>
                <c:pt idx="1101">
                  <c:v>130</c:v>
                </c:pt>
                <c:pt idx="1102">
                  <c:v>124</c:v>
                </c:pt>
                <c:pt idx="1103">
                  <c:v>132</c:v>
                </c:pt>
                <c:pt idx="1104">
                  <c:v>113</c:v>
                </c:pt>
                <c:pt idx="1105">
                  <c:v>122</c:v>
                </c:pt>
                <c:pt idx="1106">
                  <c:v>101</c:v>
                </c:pt>
                <c:pt idx="1107">
                  <c:v>114</c:v>
                </c:pt>
                <c:pt idx="1108">
                  <c:v>108</c:v>
                </c:pt>
                <c:pt idx="1109">
                  <c:v>96</c:v>
                </c:pt>
                <c:pt idx="1110">
                  <c:v>94</c:v>
                </c:pt>
                <c:pt idx="1111">
                  <c:v>91</c:v>
                </c:pt>
                <c:pt idx="1112">
                  <c:v>91</c:v>
                </c:pt>
                <c:pt idx="1113">
                  <c:v>83</c:v>
                </c:pt>
                <c:pt idx="1114">
                  <c:v>81</c:v>
                </c:pt>
                <c:pt idx="1115">
                  <c:v>79</c:v>
                </c:pt>
                <c:pt idx="1116">
                  <c:v>83</c:v>
                </c:pt>
                <c:pt idx="1117">
                  <c:v>74</c:v>
                </c:pt>
                <c:pt idx="1118">
                  <c:v>70</c:v>
                </c:pt>
                <c:pt idx="1119">
                  <c:v>65</c:v>
                </c:pt>
                <c:pt idx="1120">
                  <c:v>60</c:v>
                </c:pt>
                <c:pt idx="1121">
                  <c:v>56</c:v>
                </c:pt>
                <c:pt idx="1122">
                  <c:v>54</c:v>
                </c:pt>
                <c:pt idx="1123">
                  <c:v>54</c:v>
                </c:pt>
                <c:pt idx="1124">
                  <c:v>55</c:v>
                </c:pt>
                <c:pt idx="1125">
                  <c:v>55</c:v>
                </c:pt>
                <c:pt idx="1126">
                  <c:v>50</c:v>
                </c:pt>
                <c:pt idx="1127">
                  <c:v>46</c:v>
                </c:pt>
                <c:pt idx="1128">
                  <c:v>48</c:v>
                </c:pt>
                <c:pt idx="1129">
                  <c:v>50</c:v>
                </c:pt>
                <c:pt idx="1130">
                  <c:v>48</c:v>
                </c:pt>
                <c:pt idx="1131">
                  <c:v>54</c:v>
                </c:pt>
                <c:pt idx="1132">
                  <c:v>47</c:v>
                </c:pt>
                <c:pt idx="1133">
                  <c:v>44</c:v>
                </c:pt>
                <c:pt idx="1134">
                  <c:v>46</c:v>
                </c:pt>
                <c:pt idx="1135">
                  <c:v>45</c:v>
                </c:pt>
                <c:pt idx="1136">
                  <c:v>41</c:v>
                </c:pt>
                <c:pt idx="1137">
                  <c:v>43</c:v>
                </c:pt>
                <c:pt idx="1138">
                  <c:v>40</c:v>
                </c:pt>
                <c:pt idx="1139">
                  <c:v>45</c:v>
                </c:pt>
                <c:pt idx="1140">
                  <c:v>43</c:v>
                </c:pt>
                <c:pt idx="1141">
                  <c:v>40</c:v>
                </c:pt>
                <c:pt idx="1142">
                  <c:v>42</c:v>
                </c:pt>
                <c:pt idx="1143">
                  <c:v>41</c:v>
                </c:pt>
                <c:pt idx="1144">
                  <c:v>44</c:v>
                </c:pt>
                <c:pt idx="1145">
                  <c:v>44</c:v>
                </c:pt>
                <c:pt idx="1146">
                  <c:v>40</c:v>
                </c:pt>
                <c:pt idx="1147">
                  <c:v>40</c:v>
                </c:pt>
                <c:pt idx="1148">
                  <c:v>41</c:v>
                </c:pt>
                <c:pt idx="1149">
                  <c:v>40</c:v>
                </c:pt>
                <c:pt idx="1150">
                  <c:v>41</c:v>
                </c:pt>
                <c:pt idx="1151">
                  <c:v>45</c:v>
                </c:pt>
                <c:pt idx="1152">
                  <c:v>40</c:v>
                </c:pt>
                <c:pt idx="1153">
                  <c:v>44</c:v>
                </c:pt>
                <c:pt idx="1154">
                  <c:v>40</c:v>
                </c:pt>
                <c:pt idx="1155">
                  <c:v>43</c:v>
                </c:pt>
                <c:pt idx="1156">
                  <c:v>39</c:v>
                </c:pt>
                <c:pt idx="1157">
                  <c:v>42</c:v>
                </c:pt>
                <c:pt idx="1158">
                  <c:v>45</c:v>
                </c:pt>
                <c:pt idx="1159">
                  <c:v>41</c:v>
                </c:pt>
                <c:pt idx="1160">
                  <c:v>36</c:v>
                </c:pt>
                <c:pt idx="1161">
                  <c:v>41</c:v>
                </c:pt>
                <c:pt idx="1162">
                  <c:v>41</c:v>
                </c:pt>
                <c:pt idx="1163">
                  <c:v>40</c:v>
                </c:pt>
                <c:pt idx="1164">
                  <c:v>40</c:v>
                </c:pt>
                <c:pt idx="1165">
                  <c:v>38</c:v>
                </c:pt>
                <c:pt idx="1166">
                  <c:v>37</c:v>
                </c:pt>
                <c:pt idx="1167">
                  <c:v>36</c:v>
                </c:pt>
                <c:pt idx="1168">
                  <c:v>38</c:v>
                </c:pt>
                <c:pt idx="1169">
                  <c:v>37</c:v>
                </c:pt>
                <c:pt idx="1170">
                  <c:v>38</c:v>
                </c:pt>
                <c:pt idx="1171">
                  <c:v>37</c:v>
                </c:pt>
                <c:pt idx="1172">
                  <c:v>37</c:v>
                </c:pt>
                <c:pt idx="1173">
                  <c:v>35</c:v>
                </c:pt>
                <c:pt idx="1174">
                  <c:v>37</c:v>
                </c:pt>
                <c:pt idx="1175">
                  <c:v>36</c:v>
                </c:pt>
                <c:pt idx="1176">
                  <c:v>33</c:v>
                </c:pt>
                <c:pt idx="1177">
                  <c:v>36</c:v>
                </c:pt>
                <c:pt idx="1178">
                  <c:v>43</c:v>
                </c:pt>
                <c:pt idx="1179">
                  <c:v>38</c:v>
                </c:pt>
                <c:pt idx="1180">
                  <c:v>36</c:v>
                </c:pt>
                <c:pt idx="1181">
                  <c:v>34</c:v>
                </c:pt>
                <c:pt idx="1182">
                  <c:v>35</c:v>
                </c:pt>
                <c:pt idx="1183">
                  <c:v>36</c:v>
                </c:pt>
                <c:pt idx="1184">
                  <c:v>34</c:v>
                </c:pt>
                <c:pt idx="1185">
                  <c:v>36</c:v>
                </c:pt>
                <c:pt idx="1186">
                  <c:v>36</c:v>
                </c:pt>
                <c:pt idx="1187">
                  <c:v>34</c:v>
                </c:pt>
                <c:pt idx="1188">
                  <c:v>33</c:v>
                </c:pt>
                <c:pt idx="1189">
                  <c:v>33</c:v>
                </c:pt>
                <c:pt idx="1190">
                  <c:v>36</c:v>
                </c:pt>
                <c:pt idx="1191">
                  <c:v>34</c:v>
                </c:pt>
                <c:pt idx="1192">
                  <c:v>36</c:v>
                </c:pt>
                <c:pt idx="1193">
                  <c:v>35</c:v>
                </c:pt>
                <c:pt idx="1194">
                  <c:v>35</c:v>
                </c:pt>
                <c:pt idx="1195">
                  <c:v>33</c:v>
                </c:pt>
                <c:pt idx="1196">
                  <c:v>31</c:v>
                </c:pt>
                <c:pt idx="1197">
                  <c:v>33</c:v>
                </c:pt>
                <c:pt idx="1198">
                  <c:v>33</c:v>
                </c:pt>
                <c:pt idx="1199">
                  <c:v>31</c:v>
                </c:pt>
                <c:pt idx="1200">
                  <c:v>31</c:v>
                </c:pt>
                <c:pt idx="1201">
                  <c:v>31</c:v>
                </c:pt>
                <c:pt idx="1202">
                  <c:v>33</c:v>
                </c:pt>
                <c:pt idx="1203">
                  <c:v>32</c:v>
                </c:pt>
                <c:pt idx="1204">
                  <c:v>31</c:v>
                </c:pt>
                <c:pt idx="1205">
                  <c:v>29</c:v>
                </c:pt>
                <c:pt idx="1206">
                  <c:v>28</c:v>
                </c:pt>
                <c:pt idx="1207">
                  <c:v>30</c:v>
                </c:pt>
                <c:pt idx="1208">
                  <c:v>33</c:v>
                </c:pt>
                <c:pt idx="1209">
                  <c:v>28</c:v>
                </c:pt>
                <c:pt idx="1210">
                  <c:v>29</c:v>
                </c:pt>
                <c:pt idx="1211">
                  <c:v>27</c:v>
                </c:pt>
                <c:pt idx="1212">
                  <c:v>29</c:v>
                </c:pt>
                <c:pt idx="1213">
                  <c:v>27</c:v>
                </c:pt>
                <c:pt idx="1214">
                  <c:v>27</c:v>
                </c:pt>
                <c:pt idx="1215">
                  <c:v>27</c:v>
                </c:pt>
                <c:pt idx="1216">
                  <c:v>24</c:v>
                </c:pt>
                <c:pt idx="1217">
                  <c:v>27</c:v>
                </c:pt>
                <c:pt idx="1218">
                  <c:v>27</c:v>
                </c:pt>
                <c:pt idx="1219">
                  <c:v>27</c:v>
                </c:pt>
                <c:pt idx="1220">
                  <c:v>25</c:v>
                </c:pt>
                <c:pt idx="1221">
                  <c:v>26</c:v>
                </c:pt>
                <c:pt idx="1222">
                  <c:v>26</c:v>
                </c:pt>
                <c:pt idx="1223">
                  <c:v>27</c:v>
                </c:pt>
                <c:pt idx="1224">
                  <c:v>24</c:v>
                </c:pt>
                <c:pt idx="1225">
                  <c:v>23</c:v>
                </c:pt>
                <c:pt idx="1226">
                  <c:v>26</c:v>
                </c:pt>
                <c:pt idx="1227">
                  <c:v>24</c:v>
                </c:pt>
                <c:pt idx="1228">
                  <c:v>23</c:v>
                </c:pt>
                <c:pt idx="1229">
                  <c:v>23</c:v>
                </c:pt>
                <c:pt idx="1230">
                  <c:v>30</c:v>
                </c:pt>
                <c:pt idx="1231">
                  <c:v>26</c:v>
                </c:pt>
                <c:pt idx="1232">
                  <c:v>25</c:v>
                </c:pt>
                <c:pt idx="1233">
                  <c:v>25</c:v>
                </c:pt>
                <c:pt idx="1234">
                  <c:v>23</c:v>
                </c:pt>
                <c:pt idx="1235">
                  <c:v>21</c:v>
                </c:pt>
                <c:pt idx="1236">
                  <c:v>21</c:v>
                </c:pt>
                <c:pt idx="1237">
                  <c:v>22</c:v>
                </c:pt>
                <c:pt idx="1238">
                  <c:v>26</c:v>
                </c:pt>
                <c:pt idx="1239">
                  <c:v>25</c:v>
                </c:pt>
                <c:pt idx="1240">
                  <c:v>25</c:v>
                </c:pt>
                <c:pt idx="1241">
                  <c:v>24</c:v>
                </c:pt>
                <c:pt idx="1242">
                  <c:v>23</c:v>
                </c:pt>
                <c:pt idx="1243">
                  <c:v>23</c:v>
                </c:pt>
                <c:pt idx="1244">
                  <c:v>21</c:v>
                </c:pt>
                <c:pt idx="1245">
                  <c:v>21</c:v>
                </c:pt>
                <c:pt idx="1246">
                  <c:v>21</c:v>
                </c:pt>
                <c:pt idx="1247">
                  <c:v>21</c:v>
                </c:pt>
                <c:pt idx="1248">
                  <c:v>21</c:v>
                </c:pt>
                <c:pt idx="1249">
                  <c:v>21</c:v>
                </c:pt>
                <c:pt idx="1250">
                  <c:v>22</c:v>
                </c:pt>
                <c:pt idx="1251">
                  <c:v>20</c:v>
                </c:pt>
                <c:pt idx="1252">
                  <c:v>21</c:v>
                </c:pt>
                <c:pt idx="1253">
                  <c:v>21</c:v>
                </c:pt>
                <c:pt idx="1254">
                  <c:v>19</c:v>
                </c:pt>
                <c:pt idx="1255">
                  <c:v>20</c:v>
                </c:pt>
                <c:pt idx="1256">
                  <c:v>19</c:v>
                </c:pt>
                <c:pt idx="1257">
                  <c:v>19</c:v>
                </c:pt>
                <c:pt idx="1258">
                  <c:v>21</c:v>
                </c:pt>
                <c:pt idx="1259">
                  <c:v>17</c:v>
                </c:pt>
                <c:pt idx="1260">
                  <c:v>19</c:v>
                </c:pt>
                <c:pt idx="1261">
                  <c:v>20</c:v>
                </c:pt>
                <c:pt idx="1262">
                  <c:v>18</c:v>
                </c:pt>
                <c:pt idx="1263">
                  <c:v>18</c:v>
                </c:pt>
                <c:pt idx="1264">
                  <c:v>21</c:v>
                </c:pt>
                <c:pt idx="1265">
                  <c:v>23</c:v>
                </c:pt>
                <c:pt idx="1266">
                  <c:v>22</c:v>
                </c:pt>
                <c:pt idx="1267">
                  <c:v>20</c:v>
                </c:pt>
                <c:pt idx="1268">
                  <c:v>19</c:v>
                </c:pt>
                <c:pt idx="1269">
                  <c:v>18</c:v>
                </c:pt>
                <c:pt idx="1270">
                  <c:v>22</c:v>
                </c:pt>
                <c:pt idx="1271">
                  <c:v>17</c:v>
                </c:pt>
                <c:pt idx="1272">
                  <c:v>18</c:v>
                </c:pt>
                <c:pt idx="1273">
                  <c:v>19</c:v>
                </c:pt>
                <c:pt idx="1274">
                  <c:v>20</c:v>
                </c:pt>
                <c:pt idx="1275">
                  <c:v>20</c:v>
                </c:pt>
                <c:pt idx="1276">
                  <c:v>19</c:v>
                </c:pt>
                <c:pt idx="1277">
                  <c:v>19</c:v>
                </c:pt>
                <c:pt idx="1278">
                  <c:v>19</c:v>
                </c:pt>
                <c:pt idx="1279">
                  <c:v>18</c:v>
                </c:pt>
                <c:pt idx="1280">
                  <c:v>18</c:v>
                </c:pt>
                <c:pt idx="1281">
                  <c:v>18</c:v>
                </c:pt>
                <c:pt idx="1282">
                  <c:v>18</c:v>
                </c:pt>
                <c:pt idx="1283">
                  <c:v>17</c:v>
                </c:pt>
                <c:pt idx="1284">
                  <c:v>17</c:v>
                </c:pt>
                <c:pt idx="1285">
                  <c:v>17</c:v>
                </c:pt>
                <c:pt idx="1286">
                  <c:v>17</c:v>
                </c:pt>
                <c:pt idx="1287">
                  <c:v>18</c:v>
                </c:pt>
                <c:pt idx="1288">
                  <c:v>18</c:v>
                </c:pt>
                <c:pt idx="1289">
                  <c:v>18</c:v>
                </c:pt>
                <c:pt idx="1290">
                  <c:v>17</c:v>
                </c:pt>
                <c:pt idx="1291">
                  <c:v>20</c:v>
                </c:pt>
                <c:pt idx="1292">
                  <c:v>18</c:v>
                </c:pt>
                <c:pt idx="1293">
                  <c:v>19</c:v>
                </c:pt>
                <c:pt idx="1294">
                  <c:v>18</c:v>
                </c:pt>
                <c:pt idx="1295">
                  <c:v>18</c:v>
                </c:pt>
                <c:pt idx="1296">
                  <c:v>16</c:v>
                </c:pt>
                <c:pt idx="1297">
                  <c:v>17</c:v>
                </c:pt>
                <c:pt idx="1298">
                  <c:v>17</c:v>
                </c:pt>
                <c:pt idx="1299">
                  <c:v>16</c:v>
                </c:pt>
                <c:pt idx="1300">
                  <c:v>17</c:v>
                </c:pt>
                <c:pt idx="1301">
                  <c:v>17</c:v>
                </c:pt>
                <c:pt idx="1302">
                  <c:v>16</c:v>
                </c:pt>
                <c:pt idx="1303">
                  <c:v>17</c:v>
                </c:pt>
                <c:pt idx="1304">
                  <c:v>18</c:v>
                </c:pt>
                <c:pt idx="1305">
                  <c:v>16</c:v>
                </c:pt>
                <c:pt idx="1306">
                  <c:v>15</c:v>
                </c:pt>
                <c:pt idx="1307">
                  <c:v>17</c:v>
                </c:pt>
                <c:pt idx="1308">
                  <c:v>16</c:v>
                </c:pt>
                <c:pt idx="1309">
                  <c:v>16</c:v>
                </c:pt>
                <c:pt idx="1310">
                  <c:v>15</c:v>
                </c:pt>
                <c:pt idx="1311">
                  <c:v>16</c:v>
                </c:pt>
                <c:pt idx="1312">
                  <c:v>15</c:v>
                </c:pt>
                <c:pt idx="1313">
                  <c:v>18</c:v>
                </c:pt>
                <c:pt idx="1314">
                  <c:v>15</c:v>
                </c:pt>
                <c:pt idx="1315">
                  <c:v>14</c:v>
                </c:pt>
                <c:pt idx="1316">
                  <c:v>15</c:v>
                </c:pt>
                <c:pt idx="1317">
                  <c:v>16</c:v>
                </c:pt>
                <c:pt idx="1318">
                  <c:v>16</c:v>
                </c:pt>
                <c:pt idx="1319">
                  <c:v>15</c:v>
                </c:pt>
                <c:pt idx="1320">
                  <c:v>15</c:v>
                </c:pt>
                <c:pt idx="1321">
                  <c:v>18</c:v>
                </c:pt>
                <c:pt idx="1322">
                  <c:v>16</c:v>
                </c:pt>
                <c:pt idx="1323">
                  <c:v>15</c:v>
                </c:pt>
                <c:pt idx="1324">
                  <c:v>14</c:v>
                </c:pt>
                <c:pt idx="1325">
                  <c:v>14</c:v>
                </c:pt>
                <c:pt idx="1326">
                  <c:v>15</c:v>
                </c:pt>
                <c:pt idx="1327">
                  <c:v>13</c:v>
                </c:pt>
                <c:pt idx="1328">
                  <c:v>13</c:v>
                </c:pt>
                <c:pt idx="1329">
                  <c:v>13</c:v>
                </c:pt>
                <c:pt idx="1330">
                  <c:v>13</c:v>
                </c:pt>
                <c:pt idx="1331">
                  <c:v>13</c:v>
                </c:pt>
                <c:pt idx="1332">
                  <c:v>13</c:v>
                </c:pt>
                <c:pt idx="1333">
                  <c:v>13</c:v>
                </c:pt>
                <c:pt idx="1334">
                  <c:v>14</c:v>
                </c:pt>
                <c:pt idx="1335">
                  <c:v>17</c:v>
                </c:pt>
                <c:pt idx="1336">
                  <c:v>19</c:v>
                </c:pt>
                <c:pt idx="1337">
                  <c:v>15</c:v>
                </c:pt>
                <c:pt idx="1338">
                  <c:v>14</c:v>
                </c:pt>
                <c:pt idx="1339">
                  <c:v>14</c:v>
                </c:pt>
                <c:pt idx="1340">
                  <c:v>14</c:v>
                </c:pt>
                <c:pt idx="1341">
                  <c:v>13</c:v>
                </c:pt>
                <c:pt idx="1342">
                  <c:v>13</c:v>
                </c:pt>
                <c:pt idx="1343">
                  <c:v>14</c:v>
                </c:pt>
                <c:pt idx="1344">
                  <c:v>13</c:v>
                </c:pt>
                <c:pt idx="1345">
                  <c:v>13</c:v>
                </c:pt>
                <c:pt idx="1346">
                  <c:v>13</c:v>
                </c:pt>
                <c:pt idx="1347">
                  <c:v>11</c:v>
                </c:pt>
                <c:pt idx="1348">
                  <c:v>12</c:v>
                </c:pt>
                <c:pt idx="1349">
                  <c:v>12</c:v>
                </c:pt>
                <c:pt idx="1350">
                  <c:v>11</c:v>
                </c:pt>
                <c:pt idx="1351">
                  <c:v>12</c:v>
                </c:pt>
                <c:pt idx="1352">
                  <c:v>12</c:v>
                </c:pt>
                <c:pt idx="1353">
                  <c:v>11</c:v>
                </c:pt>
                <c:pt idx="1354">
                  <c:v>11</c:v>
                </c:pt>
                <c:pt idx="1355">
                  <c:v>11</c:v>
                </c:pt>
                <c:pt idx="1356">
                  <c:v>11</c:v>
                </c:pt>
                <c:pt idx="1357">
                  <c:v>11</c:v>
                </c:pt>
                <c:pt idx="1358">
                  <c:v>13</c:v>
                </c:pt>
                <c:pt idx="1359">
                  <c:v>12</c:v>
                </c:pt>
                <c:pt idx="1360">
                  <c:v>12</c:v>
                </c:pt>
                <c:pt idx="1361">
                  <c:v>11</c:v>
                </c:pt>
                <c:pt idx="1362">
                  <c:v>11</c:v>
                </c:pt>
                <c:pt idx="1363">
                  <c:v>11</c:v>
                </c:pt>
                <c:pt idx="1364">
                  <c:v>10</c:v>
                </c:pt>
                <c:pt idx="1365">
                  <c:v>10</c:v>
                </c:pt>
                <c:pt idx="1366">
                  <c:v>15</c:v>
                </c:pt>
                <c:pt idx="1367">
                  <c:v>12</c:v>
                </c:pt>
                <c:pt idx="1368">
                  <c:v>11</c:v>
                </c:pt>
                <c:pt idx="1369">
                  <c:v>11</c:v>
                </c:pt>
                <c:pt idx="1370">
                  <c:v>14</c:v>
                </c:pt>
                <c:pt idx="1371">
                  <c:v>13</c:v>
                </c:pt>
                <c:pt idx="1372">
                  <c:v>11</c:v>
                </c:pt>
                <c:pt idx="1373">
                  <c:v>13</c:v>
                </c:pt>
                <c:pt idx="1374">
                  <c:v>11</c:v>
                </c:pt>
                <c:pt idx="1375">
                  <c:v>11</c:v>
                </c:pt>
                <c:pt idx="1376">
                  <c:v>12</c:v>
                </c:pt>
                <c:pt idx="1377">
                  <c:v>12</c:v>
                </c:pt>
                <c:pt idx="1378">
                  <c:v>10</c:v>
                </c:pt>
                <c:pt idx="1379">
                  <c:v>10</c:v>
                </c:pt>
                <c:pt idx="1380">
                  <c:v>11</c:v>
                </c:pt>
                <c:pt idx="1381">
                  <c:v>11</c:v>
                </c:pt>
                <c:pt idx="1382">
                  <c:v>11</c:v>
                </c:pt>
                <c:pt idx="1383">
                  <c:v>11</c:v>
                </c:pt>
                <c:pt idx="1384">
                  <c:v>12</c:v>
                </c:pt>
                <c:pt idx="1385">
                  <c:v>11</c:v>
                </c:pt>
                <c:pt idx="1386">
                  <c:v>9</c:v>
                </c:pt>
                <c:pt idx="1387">
                  <c:v>11</c:v>
                </c:pt>
                <c:pt idx="1388">
                  <c:v>12</c:v>
                </c:pt>
                <c:pt idx="1389">
                  <c:v>12</c:v>
                </c:pt>
                <c:pt idx="1390">
                  <c:v>11</c:v>
                </c:pt>
                <c:pt idx="1391">
                  <c:v>11</c:v>
                </c:pt>
                <c:pt idx="1392">
                  <c:v>11</c:v>
                </c:pt>
                <c:pt idx="1393">
                  <c:v>12</c:v>
                </c:pt>
                <c:pt idx="1394">
                  <c:v>11</c:v>
                </c:pt>
                <c:pt idx="1395">
                  <c:v>10</c:v>
                </c:pt>
                <c:pt idx="1396">
                  <c:v>10</c:v>
                </c:pt>
                <c:pt idx="1397">
                  <c:v>10</c:v>
                </c:pt>
                <c:pt idx="1398">
                  <c:v>10</c:v>
                </c:pt>
                <c:pt idx="1399">
                  <c:v>10</c:v>
                </c:pt>
                <c:pt idx="1400">
                  <c:v>10</c:v>
                </c:pt>
                <c:pt idx="1401">
                  <c:v>10</c:v>
                </c:pt>
                <c:pt idx="1402">
                  <c:v>9</c:v>
                </c:pt>
                <c:pt idx="1403">
                  <c:v>11</c:v>
                </c:pt>
                <c:pt idx="1404">
                  <c:v>11</c:v>
                </c:pt>
                <c:pt idx="1405">
                  <c:v>12</c:v>
                </c:pt>
                <c:pt idx="1406">
                  <c:v>12</c:v>
                </c:pt>
                <c:pt idx="1407">
                  <c:v>12</c:v>
                </c:pt>
                <c:pt idx="1408">
                  <c:v>10</c:v>
                </c:pt>
                <c:pt idx="1409">
                  <c:v>11</c:v>
                </c:pt>
                <c:pt idx="1410">
                  <c:v>13</c:v>
                </c:pt>
                <c:pt idx="1411">
                  <c:v>10</c:v>
                </c:pt>
                <c:pt idx="1412">
                  <c:v>11</c:v>
                </c:pt>
                <c:pt idx="1413">
                  <c:v>12</c:v>
                </c:pt>
                <c:pt idx="1414">
                  <c:v>12</c:v>
                </c:pt>
                <c:pt idx="1415">
                  <c:v>11</c:v>
                </c:pt>
                <c:pt idx="1416">
                  <c:v>10</c:v>
                </c:pt>
                <c:pt idx="1417">
                  <c:v>10</c:v>
                </c:pt>
                <c:pt idx="1418">
                  <c:v>9</c:v>
                </c:pt>
                <c:pt idx="1419">
                  <c:v>10</c:v>
                </c:pt>
                <c:pt idx="1420">
                  <c:v>10</c:v>
                </c:pt>
                <c:pt idx="1421">
                  <c:v>11</c:v>
                </c:pt>
                <c:pt idx="1422">
                  <c:v>12</c:v>
                </c:pt>
                <c:pt idx="1423">
                  <c:v>11</c:v>
                </c:pt>
                <c:pt idx="1424">
                  <c:v>10</c:v>
                </c:pt>
                <c:pt idx="1425">
                  <c:v>10</c:v>
                </c:pt>
                <c:pt idx="1426">
                  <c:v>10</c:v>
                </c:pt>
                <c:pt idx="1427">
                  <c:v>9</c:v>
                </c:pt>
                <c:pt idx="1428">
                  <c:v>8</c:v>
                </c:pt>
                <c:pt idx="1429">
                  <c:v>8</c:v>
                </c:pt>
                <c:pt idx="1430">
                  <c:v>9</c:v>
                </c:pt>
                <c:pt idx="1431">
                  <c:v>10</c:v>
                </c:pt>
                <c:pt idx="1432">
                  <c:v>11</c:v>
                </c:pt>
                <c:pt idx="1433">
                  <c:v>11</c:v>
                </c:pt>
                <c:pt idx="1434">
                  <c:v>10</c:v>
                </c:pt>
                <c:pt idx="1435">
                  <c:v>11</c:v>
                </c:pt>
                <c:pt idx="1436">
                  <c:v>11</c:v>
                </c:pt>
                <c:pt idx="1437">
                  <c:v>13</c:v>
                </c:pt>
                <c:pt idx="1438">
                  <c:v>11</c:v>
                </c:pt>
                <c:pt idx="1439">
                  <c:v>10</c:v>
                </c:pt>
                <c:pt idx="1440">
                  <c:v>9</c:v>
                </c:pt>
                <c:pt idx="1441">
                  <c:v>10</c:v>
                </c:pt>
                <c:pt idx="1442">
                  <c:v>8</c:v>
                </c:pt>
                <c:pt idx="1443">
                  <c:v>10</c:v>
                </c:pt>
                <c:pt idx="1444">
                  <c:v>11</c:v>
                </c:pt>
                <c:pt idx="1445">
                  <c:v>12</c:v>
                </c:pt>
                <c:pt idx="1446">
                  <c:v>12</c:v>
                </c:pt>
                <c:pt idx="1447">
                  <c:v>13</c:v>
                </c:pt>
                <c:pt idx="1448">
                  <c:v>12</c:v>
                </c:pt>
                <c:pt idx="1449">
                  <c:v>11</c:v>
                </c:pt>
                <c:pt idx="1450">
                  <c:v>11</c:v>
                </c:pt>
                <c:pt idx="1451">
                  <c:v>11</c:v>
                </c:pt>
                <c:pt idx="1452">
                  <c:v>11</c:v>
                </c:pt>
                <c:pt idx="1453">
                  <c:v>11</c:v>
                </c:pt>
                <c:pt idx="1454">
                  <c:v>11</c:v>
                </c:pt>
                <c:pt idx="1455">
                  <c:v>10</c:v>
                </c:pt>
                <c:pt idx="1456">
                  <c:v>10</c:v>
                </c:pt>
                <c:pt idx="1457">
                  <c:v>9</c:v>
                </c:pt>
                <c:pt idx="1458">
                  <c:v>10</c:v>
                </c:pt>
                <c:pt idx="1459">
                  <c:v>9</c:v>
                </c:pt>
                <c:pt idx="1460">
                  <c:v>9</c:v>
                </c:pt>
                <c:pt idx="1461">
                  <c:v>9</c:v>
                </c:pt>
                <c:pt idx="1462">
                  <c:v>9</c:v>
                </c:pt>
                <c:pt idx="1463">
                  <c:v>9</c:v>
                </c:pt>
                <c:pt idx="1464">
                  <c:v>9</c:v>
                </c:pt>
                <c:pt idx="1465">
                  <c:v>9</c:v>
                </c:pt>
                <c:pt idx="1466">
                  <c:v>9</c:v>
                </c:pt>
                <c:pt idx="1467">
                  <c:v>10</c:v>
                </c:pt>
                <c:pt idx="1468">
                  <c:v>9</c:v>
                </c:pt>
                <c:pt idx="1469">
                  <c:v>10</c:v>
                </c:pt>
                <c:pt idx="1470">
                  <c:v>9</c:v>
                </c:pt>
                <c:pt idx="1471">
                  <c:v>9</c:v>
                </c:pt>
                <c:pt idx="1472">
                  <c:v>8</c:v>
                </c:pt>
                <c:pt idx="1473">
                  <c:v>9</c:v>
                </c:pt>
                <c:pt idx="1474">
                  <c:v>9</c:v>
                </c:pt>
                <c:pt idx="1475">
                  <c:v>9</c:v>
                </c:pt>
                <c:pt idx="1476">
                  <c:v>9</c:v>
                </c:pt>
                <c:pt idx="1477">
                  <c:v>8</c:v>
                </c:pt>
                <c:pt idx="1478">
                  <c:v>9</c:v>
                </c:pt>
                <c:pt idx="1479">
                  <c:v>9</c:v>
                </c:pt>
                <c:pt idx="1480">
                  <c:v>9</c:v>
                </c:pt>
                <c:pt idx="1481">
                  <c:v>9</c:v>
                </c:pt>
                <c:pt idx="1482">
                  <c:v>9</c:v>
                </c:pt>
                <c:pt idx="1483">
                  <c:v>9</c:v>
                </c:pt>
                <c:pt idx="1484">
                  <c:v>9</c:v>
                </c:pt>
                <c:pt idx="1485">
                  <c:v>8</c:v>
                </c:pt>
                <c:pt idx="1486">
                  <c:v>10</c:v>
                </c:pt>
                <c:pt idx="1487">
                  <c:v>9</c:v>
                </c:pt>
                <c:pt idx="1488">
                  <c:v>9</c:v>
                </c:pt>
                <c:pt idx="1489">
                  <c:v>10</c:v>
                </c:pt>
                <c:pt idx="1490">
                  <c:v>8</c:v>
                </c:pt>
                <c:pt idx="1491">
                  <c:v>9</c:v>
                </c:pt>
                <c:pt idx="1492">
                  <c:v>8</c:v>
                </c:pt>
                <c:pt idx="1493">
                  <c:v>7</c:v>
                </c:pt>
                <c:pt idx="1494">
                  <c:v>7</c:v>
                </c:pt>
                <c:pt idx="1495">
                  <c:v>8</c:v>
                </c:pt>
                <c:pt idx="1496">
                  <c:v>7</c:v>
                </c:pt>
                <c:pt idx="1497">
                  <c:v>9</c:v>
                </c:pt>
                <c:pt idx="1498">
                  <c:v>9</c:v>
                </c:pt>
                <c:pt idx="1499">
                  <c:v>7</c:v>
                </c:pt>
                <c:pt idx="1500">
                  <c:v>10</c:v>
                </c:pt>
                <c:pt idx="1501">
                  <c:v>8</c:v>
                </c:pt>
                <c:pt idx="1502">
                  <c:v>7</c:v>
                </c:pt>
                <c:pt idx="1503">
                  <c:v>8</c:v>
                </c:pt>
                <c:pt idx="1504">
                  <c:v>7</c:v>
                </c:pt>
                <c:pt idx="1505">
                  <c:v>8</c:v>
                </c:pt>
                <c:pt idx="1506">
                  <c:v>11</c:v>
                </c:pt>
                <c:pt idx="1507">
                  <c:v>9</c:v>
                </c:pt>
                <c:pt idx="1508">
                  <c:v>8</c:v>
                </c:pt>
                <c:pt idx="1509">
                  <c:v>9</c:v>
                </c:pt>
                <c:pt idx="1510">
                  <c:v>10</c:v>
                </c:pt>
                <c:pt idx="1511">
                  <c:v>11</c:v>
                </c:pt>
                <c:pt idx="1512">
                  <c:v>10</c:v>
                </c:pt>
                <c:pt idx="1513">
                  <c:v>12</c:v>
                </c:pt>
                <c:pt idx="1514">
                  <c:v>11</c:v>
                </c:pt>
                <c:pt idx="1515">
                  <c:v>10</c:v>
                </c:pt>
                <c:pt idx="1516">
                  <c:v>8</c:v>
                </c:pt>
                <c:pt idx="1517">
                  <c:v>7</c:v>
                </c:pt>
                <c:pt idx="1518">
                  <c:v>8</c:v>
                </c:pt>
                <c:pt idx="1519">
                  <c:v>9</c:v>
                </c:pt>
                <c:pt idx="1520">
                  <c:v>9</c:v>
                </c:pt>
                <c:pt idx="1521">
                  <c:v>7</c:v>
                </c:pt>
                <c:pt idx="1522">
                  <c:v>8</c:v>
                </c:pt>
                <c:pt idx="1523">
                  <c:v>7</c:v>
                </c:pt>
                <c:pt idx="1524">
                  <c:v>7</c:v>
                </c:pt>
                <c:pt idx="1525">
                  <c:v>8</c:v>
                </c:pt>
                <c:pt idx="1526">
                  <c:v>7</c:v>
                </c:pt>
                <c:pt idx="1527">
                  <c:v>8</c:v>
                </c:pt>
                <c:pt idx="1528">
                  <c:v>8</c:v>
                </c:pt>
                <c:pt idx="1529">
                  <c:v>8</c:v>
                </c:pt>
                <c:pt idx="1530">
                  <c:v>7</c:v>
                </c:pt>
                <c:pt idx="1531">
                  <c:v>8</c:v>
                </c:pt>
                <c:pt idx="1532">
                  <c:v>7</c:v>
                </c:pt>
                <c:pt idx="1533">
                  <c:v>7</c:v>
                </c:pt>
                <c:pt idx="1534">
                  <c:v>6</c:v>
                </c:pt>
                <c:pt idx="1535">
                  <c:v>7</c:v>
                </c:pt>
                <c:pt idx="1536">
                  <c:v>7</c:v>
                </c:pt>
                <c:pt idx="1537">
                  <c:v>6</c:v>
                </c:pt>
                <c:pt idx="1538">
                  <c:v>7</c:v>
                </c:pt>
                <c:pt idx="1539">
                  <c:v>8</c:v>
                </c:pt>
                <c:pt idx="1540">
                  <c:v>6</c:v>
                </c:pt>
                <c:pt idx="1541">
                  <c:v>6</c:v>
                </c:pt>
                <c:pt idx="1542">
                  <c:v>6</c:v>
                </c:pt>
                <c:pt idx="1543">
                  <c:v>6</c:v>
                </c:pt>
                <c:pt idx="1544">
                  <c:v>6</c:v>
                </c:pt>
                <c:pt idx="1545">
                  <c:v>6</c:v>
                </c:pt>
                <c:pt idx="1546">
                  <c:v>6</c:v>
                </c:pt>
                <c:pt idx="1547">
                  <c:v>6</c:v>
                </c:pt>
                <c:pt idx="1548">
                  <c:v>8</c:v>
                </c:pt>
                <c:pt idx="1549">
                  <c:v>7</c:v>
                </c:pt>
                <c:pt idx="1550">
                  <c:v>5</c:v>
                </c:pt>
                <c:pt idx="1551">
                  <c:v>6</c:v>
                </c:pt>
                <c:pt idx="1552">
                  <c:v>6</c:v>
                </c:pt>
                <c:pt idx="1553">
                  <c:v>12</c:v>
                </c:pt>
                <c:pt idx="1554">
                  <c:v>5</c:v>
                </c:pt>
                <c:pt idx="1555">
                  <c:v>6</c:v>
                </c:pt>
                <c:pt idx="1556">
                  <c:v>6</c:v>
                </c:pt>
                <c:pt idx="1557">
                  <c:v>6</c:v>
                </c:pt>
                <c:pt idx="1558">
                  <c:v>6</c:v>
                </c:pt>
                <c:pt idx="1559">
                  <c:v>5</c:v>
                </c:pt>
                <c:pt idx="1560">
                  <c:v>6</c:v>
                </c:pt>
                <c:pt idx="1561">
                  <c:v>5</c:v>
                </c:pt>
                <c:pt idx="1562">
                  <c:v>6</c:v>
                </c:pt>
                <c:pt idx="1563">
                  <c:v>6</c:v>
                </c:pt>
                <c:pt idx="1564">
                  <c:v>6</c:v>
                </c:pt>
                <c:pt idx="1565">
                  <c:v>5</c:v>
                </c:pt>
                <c:pt idx="1566">
                  <c:v>5</c:v>
                </c:pt>
                <c:pt idx="1567">
                  <c:v>6</c:v>
                </c:pt>
                <c:pt idx="1568">
                  <c:v>6</c:v>
                </c:pt>
                <c:pt idx="1569">
                  <c:v>6</c:v>
                </c:pt>
                <c:pt idx="1570">
                  <c:v>6</c:v>
                </c:pt>
                <c:pt idx="1571">
                  <c:v>6</c:v>
                </c:pt>
                <c:pt idx="1572">
                  <c:v>6</c:v>
                </c:pt>
                <c:pt idx="1573">
                  <c:v>5</c:v>
                </c:pt>
                <c:pt idx="1574">
                  <c:v>6</c:v>
                </c:pt>
                <c:pt idx="1575">
                  <c:v>6</c:v>
                </c:pt>
                <c:pt idx="1576">
                  <c:v>6</c:v>
                </c:pt>
                <c:pt idx="1577">
                  <c:v>6</c:v>
                </c:pt>
                <c:pt idx="1578">
                  <c:v>5</c:v>
                </c:pt>
                <c:pt idx="1579">
                  <c:v>6</c:v>
                </c:pt>
                <c:pt idx="1580">
                  <c:v>6</c:v>
                </c:pt>
                <c:pt idx="1581">
                  <c:v>6</c:v>
                </c:pt>
                <c:pt idx="1582">
                  <c:v>8</c:v>
                </c:pt>
                <c:pt idx="1583">
                  <c:v>7</c:v>
                </c:pt>
                <c:pt idx="1584">
                  <c:v>6</c:v>
                </c:pt>
                <c:pt idx="1585">
                  <c:v>5</c:v>
                </c:pt>
                <c:pt idx="1586">
                  <c:v>6</c:v>
                </c:pt>
                <c:pt idx="1587">
                  <c:v>6</c:v>
                </c:pt>
                <c:pt idx="1588">
                  <c:v>6</c:v>
                </c:pt>
                <c:pt idx="1589">
                  <c:v>6</c:v>
                </c:pt>
                <c:pt idx="1590">
                  <c:v>6</c:v>
                </c:pt>
                <c:pt idx="1591">
                  <c:v>6</c:v>
                </c:pt>
                <c:pt idx="1592">
                  <c:v>7</c:v>
                </c:pt>
                <c:pt idx="1593">
                  <c:v>8</c:v>
                </c:pt>
                <c:pt idx="1594">
                  <c:v>7</c:v>
                </c:pt>
                <c:pt idx="1595">
                  <c:v>6</c:v>
                </c:pt>
                <c:pt idx="1596">
                  <c:v>7</c:v>
                </c:pt>
                <c:pt idx="1597">
                  <c:v>6</c:v>
                </c:pt>
                <c:pt idx="1598">
                  <c:v>6</c:v>
                </c:pt>
                <c:pt idx="1599">
                  <c:v>8</c:v>
                </c:pt>
                <c:pt idx="1600">
                  <c:v>6</c:v>
                </c:pt>
                <c:pt idx="1601">
                  <c:v>7</c:v>
                </c:pt>
                <c:pt idx="1602">
                  <c:v>7</c:v>
                </c:pt>
                <c:pt idx="1603">
                  <c:v>7</c:v>
                </c:pt>
                <c:pt idx="1604">
                  <c:v>7</c:v>
                </c:pt>
                <c:pt idx="1605">
                  <c:v>6</c:v>
                </c:pt>
                <c:pt idx="1606">
                  <c:v>7</c:v>
                </c:pt>
                <c:pt idx="1607">
                  <c:v>6</c:v>
                </c:pt>
                <c:pt idx="1608">
                  <c:v>7</c:v>
                </c:pt>
                <c:pt idx="1609">
                  <c:v>8</c:v>
                </c:pt>
                <c:pt idx="1610">
                  <c:v>8</c:v>
                </c:pt>
                <c:pt idx="1611">
                  <c:v>7</c:v>
                </c:pt>
                <c:pt idx="1612">
                  <c:v>6</c:v>
                </c:pt>
                <c:pt idx="1613">
                  <c:v>6</c:v>
                </c:pt>
                <c:pt idx="1614">
                  <c:v>7</c:v>
                </c:pt>
                <c:pt idx="1615">
                  <c:v>7</c:v>
                </c:pt>
                <c:pt idx="1616">
                  <c:v>8</c:v>
                </c:pt>
                <c:pt idx="1617">
                  <c:v>5</c:v>
                </c:pt>
                <c:pt idx="1618">
                  <c:v>6</c:v>
                </c:pt>
                <c:pt idx="1619">
                  <c:v>5</c:v>
                </c:pt>
                <c:pt idx="1620">
                  <c:v>6</c:v>
                </c:pt>
                <c:pt idx="1621">
                  <c:v>6</c:v>
                </c:pt>
                <c:pt idx="1622">
                  <c:v>7</c:v>
                </c:pt>
                <c:pt idx="1623">
                  <c:v>5</c:v>
                </c:pt>
                <c:pt idx="1624">
                  <c:v>5</c:v>
                </c:pt>
                <c:pt idx="1625">
                  <c:v>6</c:v>
                </c:pt>
                <c:pt idx="1626">
                  <c:v>7</c:v>
                </c:pt>
                <c:pt idx="1627">
                  <c:v>5</c:v>
                </c:pt>
                <c:pt idx="1628">
                  <c:v>7</c:v>
                </c:pt>
                <c:pt idx="1629">
                  <c:v>7</c:v>
                </c:pt>
                <c:pt idx="1630">
                  <c:v>6</c:v>
                </c:pt>
                <c:pt idx="1631">
                  <c:v>6</c:v>
                </c:pt>
                <c:pt idx="1632">
                  <c:v>6</c:v>
                </c:pt>
                <c:pt idx="1633">
                  <c:v>7</c:v>
                </c:pt>
                <c:pt idx="1634">
                  <c:v>6</c:v>
                </c:pt>
                <c:pt idx="1635">
                  <c:v>6</c:v>
                </c:pt>
                <c:pt idx="1636">
                  <c:v>5</c:v>
                </c:pt>
                <c:pt idx="1637">
                  <c:v>6</c:v>
                </c:pt>
                <c:pt idx="1638">
                  <c:v>6</c:v>
                </c:pt>
                <c:pt idx="1639">
                  <c:v>5</c:v>
                </c:pt>
                <c:pt idx="1640">
                  <c:v>6</c:v>
                </c:pt>
                <c:pt idx="1641">
                  <c:v>5</c:v>
                </c:pt>
                <c:pt idx="1642">
                  <c:v>6</c:v>
                </c:pt>
                <c:pt idx="1643">
                  <c:v>5</c:v>
                </c:pt>
                <c:pt idx="1644">
                  <c:v>5</c:v>
                </c:pt>
                <c:pt idx="1645">
                  <c:v>5</c:v>
                </c:pt>
                <c:pt idx="1646">
                  <c:v>6</c:v>
                </c:pt>
                <c:pt idx="1647">
                  <c:v>5</c:v>
                </c:pt>
                <c:pt idx="1648">
                  <c:v>5</c:v>
                </c:pt>
                <c:pt idx="1649">
                  <c:v>5</c:v>
                </c:pt>
                <c:pt idx="1650">
                  <c:v>5</c:v>
                </c:pt>
                <c:pt idx="1651">
                  <c:v>6</c:v>
                </c:pt>
                <c:pt idx="1652">
                  <c:v>7</c:v>
                </c:pt>
                <c:pt idx="1653">
                  <c:v>5</c:v>
                </c:pt>
                <c:pt idx="1654">
                  <c:v>5</c:v>
                </c:pt>
                <c:pt idx="1655">
                  <c:v>4</c:v>
                </c:pt>
                <c:pt idx="1656">
                  <c:v>5</c:v>
                </c:pt>
                <c:pt idx="1657">
                  <c:v>5</c:v>
                </c:pt>
                <c:pt idx="1658">
                  <c:v>5</c:v>
                </c:pt>
                <c:pt idx="1659">
                  <c:v>5</c:v>
                </c:pt>
                <c:pt idx="1660">
                  <c:v>5</c:v>
                </c:pt>
                <c:pt idx="1661">
                  <c:v>5</c:v>
                </c:pt>
                <c:pt idx="1662">
                  <c:v>5</c:v>
                </c:pt>
                <c:pt idx="1663">
                  <c:v>5</c:v>
                </c:pt>
                <c:pt idx="1664">
                  <c:v>5</c:v>
                </c:pt>
                <c:pt idx="1665">
                  <c:v>5</c:v>
                </c:pt>
                <c:pt idx="1666">
                  <c:v>5</c:v>
                </c:pt>
                <c:pt idx="1667">
                  <c:v>5</c:v>
                </c:pt>
                <c:pt idx="1668">
                  <c:v>5</c:v>
                </c:pt>
                <c:pt idx="1669">
                  <c:v>5</c:v>
                </c:pt>
                <c:pt idx="1670">
                  <c:v>5</c:v>
                </c:pt>
                <c:pt idx="1671">
                  <c:v>5</c:v>
                </c:pt>
                <c:pt idx="1672">
                  <c:v>5</c:v>
                </c:pt>
                <c:pt idx="1673">
                  <c:v>5</c:v>
                </c:pt>
                <c:pt idx="1674">
                  <c:v>5</c:v>
                </c:pt>
                <c:pt idx="1675">
                  <c:v>6</c:v>
                </c:pt>
                <c:pt idx="1676">
                  <c:v>4</c:v>
                </c:pt>
                <c:pt idx="1677">
                  <c:v>5</c:v>
                </c:pt>
                <c:pt idx="1678">
                  <c:v>5</c:v>
                </c:pt>
                <c:pt idx="1679">
                  <c:v>5</c:v>
                </c:pt>
                <c:pt idx="1680">
                  <c:v>5</c:v>
                </c:pt>
                <c:pt idx="1681">
                  <c:v>5</c:v>
                </c:pt>
                <c:pt idx="1682">
                  <c:v>4</c:v>
                </c:pt>
                <c:pt idx="1683">
                  <c:v>5</c:v>
                </c:pt>
                <c:pt idx="1684">
                  <c:v>5</c:v>
                </c:pt>
                <c:pt idx="1685">
                  <c:v>6</c:v>
                </c:pt>
                <c:pt idx="1686">
                  <c:v>5</c:v>
                </c:pt>
                <c:pt idx="1687">
                  <c:v>6</c:v>
                </c:pt>
                <c:pt idx="1688">
                  <c:v>7</c:v>
                </c:pt>
                <c:pt idx="1689">
                  <c:v>7</c:v>
                </c:pt>
                <c:pt idx="1690">
                  <c:v>6</c:v>
                </c:pt>
                <c:pt idx="1691">
                  <c:v>5</c:v>
                </c:pt>
                <c:pt idx="1692">
                  <c:v>6</c:v>
                </c:pt>
                <c:pt idx="1693">
                  <c:v>7</c:v>
                </c:pt>
                <c:pt idx="1694">
                  <c:v>6</c:v>
                </c:pt>
                <c:pt idx="1695">
                  <c:v>7</c:v>
                </c:pt>
                <c:pt idx="1696">
                  <c:v>5</c:v>
                </c:pt>
                <c:pt idx="1697">
                  <c:v>5</c:v>
                </c:pt>
                <c:pt idx="1698">
                  <c:v>5</c:v>
                </c:pt>
                <c:pt idx="1699">
                  <c:v>5</c:v>
                </c:pt>
                <c:pt idx="1700">
                  <c:v>5</c:v>
                </c:pt>
                <c:pt idx="1701">
                  <c:v>6</c:v>
                </c:pt>
                <c:pt idx="1702">
                  <c:v>5</c:v>
                </c:pt>
                <c:pt idx="1703">
                  <c:v>5</c:v>
                </c:pt>
                <c:pt idx="1704">
                  <c:v>5</c:v>
                </c:pt>
                <c:pt idx="1705">
                  <c:v>5</c:v>
                </c:pt>
                <c:pt idx="1706">
                  <c:v>6</c:v>
                </c:pt>
                <c:pt idx="1707">
                  <c:v>6</c:v>
                </c:pt>
                <c:pt idx="1708">
                  <c:v>5</c:v>
                </c:pt>
                <c:pt idx="1709">
                  <c:v>5</c:v>
                </c:pt>
                <c:pt idx="1710">
                  <c:v>6</c:v>
                </c:pt>
                <c:pt idx="1711">
                  <c:v>5</c:v>
                </c:pt>
                <c:pt idx="1712">
                  <c:v>5</c:v>
                </c:pt>
                <c:pt idx="1713">
                  <c:v>5</c:v>
                </c:pt>
                <c:pt idx="1714">
                  <c:v>5</c:v>
                </c:pt>
                <c:pt idx="1715">
                  <c:v>6</c:v>
                </c:pt>
                <c:pt idx="1716">
                  <c:v>5</c:v>
                </c:pt>
                <c:pt idx="1717">
                  <c:v>5</c:v>
                </c:pt>
                <c:pt idx="1718">
                  <c:v>5</c:v>
                </c:pt>
                <c:pt idx="1719">
                  <c:v>5</c:v>
                </c:pt>
                <c:pt idx="1720">
                  <c:v>6</c:v>
                </c:pt>
                <c:pt idx="1721">
                  <c:v>5</c:v>
                </c:pt>
                <c:pt idx="1722">
                  <c:v>5</c:v>
                </c:pt>
                <c:pt idx="1723">
                  <c:v>5</c:v>
                </c:pt>
                <c:pt idx="1724">
                  <c:v>8</c:v>
                </c:pt>
                <c:pt idx="1725">
                  <c:v>6</c:v>
                </c:pt>
                <c:pt idx="1726">
                  <c:v>5</c:v>
                </c:pt>
                <c:pt idx="1727">
                  <c:v>5</c:v>
                </c:pt>
                <c:pt idx="1728">
                  <c:v>4</c:v>
                </c:pt>
                <c:pt idx="1729">
                  <c:v>5</c:v>
                </c:pt>
                <c:pt idx="1730">
                  <c:v>5</c:v>
                </c:pt>
                <c:pt idx="1731">
                  <c:v>4</c:v>
                </c:pt>
                <c:pt idx="1732">
                  <c:v>4</c:v>
                </c:pt>
                <c:pt idx="1733">
                  <c:v>4</c:v>
                </c:pt>
                <c:pt idx="1734">
                  <c:v>4</c:v>
                </c:pt>
                <c:pt idx="1735">
                  <c:v>5</c:v>
                </c:pt>
                <c:pt idx="1736">
                  <c:v>4</c:v>
                </c:pt>
                <c:pt idx="1737">
                  <c:v>4</c:v>
                </c:pt>
                <c:pt idx="1738">
                  <c:v>5</c:v>
                </c:pt>
                <c:pt idx="1739">
                  <c:v>4</c:v>
                </c:pt>
                <c:pt idx="1740">
                  <c:v>5</c:v>
                </c:pt>
                <c:pt idx="1741">
                  <c:v>4</c:v>
                </c:pt>
                <c:pt idx="1742">
                  <c:v>5</c:v>
                </c:pt>
                <c:pt idx="1743">
                  <c:v>5</c:v>
                </c:pt>
                <c:pt idx="1744">
                  <c:v>5</c:v>
                </c:pt>
                <c:pt idx="1745">
                  <c:v>5</c:v>
                </c:pt>
                <c:pt idx="1746">
                  <c:v>5</c:v>
                </c:pt>
                <c:pt idx="1747">
                  <c:v>4</c:v>
                </c:pt>
                <c:pt idx="1748">
                  <c:v>5</c:v>
                </c:pt>
                <c:pt idx="1749">
                  <c:v>5</c:v>
                </c:pt>
                <c:pt idx="1750">
                  <c:v>6</c:v>
                </c:pt>
                <c:pt idx="1751">
                  <c:v>6</c:v>
                </c:pt>
                <c:pt idx="1752">
                  <c:v>6</c:v>
                </c:pt>
                <c:pt idx="1753">
                  <c:v>6</c:v>
                </c:pt>
                <c:pt idx="1754">
                  <c:v>5</c:v>
                </c:pt>
                <c:pt idx="1755">
                  <c:v>5</c:v>
                </c:pt>
                <c:pt idx="1756">
                  <c:v>4</c:v>
                </c:pt>
                <c:pt idx="1757">
                  <c:v>4</c:v>
                </c:pt>
                <c:pt idx="1758">
                  <c:v>4</c:v>
                </c:pt>
                <c:pt idx="1759">
                  <c:v>5</c:v>
                </c:pt>
                <c:pt idx="1760">
                  <c:v>4</c:v>
                </c:pt>
                <c:pt idx="1761">
                  <c:v>5</c:v>
                </c:pt>
                <c:pt idx="1762">
                  <c:v>4</c:v>
                </c:pt>
                <c:pt idx="1763">
                  <c:v>4</c:v>
                </c:pt>
                <c:pt idx="1764">
                  <c:v>5</c:v>
                </c:pt>
                <c:pt idx="1765">
                  <c:v>4</c:v>
                </c:pt>
                <c:pt idx="1766">
                  <c:v>5</c:v>
                </c:pt>
                <c:pt idx="1767">
                  <c:v>4</c:v>
                </c:pt>
                <c:pt idx="1768">
                  <c:v>4</c:v>
                </c:pt>
                <c:pt idx="1769">
                  <c:v>4</c:v>
                </c:pt>
                <c:pt idx="1770">
                  <c:v>4</c:v>
                </c:pt>
                <c:pt idx="1771">
                  <c:v>4</c:v>
                </c:pt>
                <c:pt idx="1772">
                  <c:v>4</c:v>
                </c:pt>
                <c:pt idx="1773">
                  <c:v>5</c:v>
                </c:pt>
                <c:pt idx="1774">
                  <c:v>5</c:v>
                </c:pt>
                <c:pt idx="1775">
                  <c:v>5</c:v>
                </c:pt>
                <c:pt idx="1776">
                  <c:v>4</c:v>
                </c:pt>
                <c:pt idx="1777">
                  <c:v>5</c:v>
                </c:pt>
                <c:pt idx="1778">
                  <c:v>4</c:v>
                </c:pt>
                <c:pt idx="1779">
                  <c:v>4</c:v>
                </c:pt>
                <c:pt idx="1780">
                  <c:v>4</c:v>
                </c:pt>
                <c:pt idx="1781">
                  <c:v>5</c:v>
                </c:pt>
                <c:pt idx="1782">
                  <c:v>4</c:v>
                </c:pt>
                <c:pt idx="1783">
                  <c:v>5</c:v>
                </c:pt>
                <c:pt idx="1784">
                  <c:v>5</c:v>
                </c:pt>
                <c:pt idx="1785">
                  <c:v>6</c:v>
                </c:pt>
                <c:pt idx="1786">
                  <c:v>6</c:v>
                </c:pt>
                <c:pt idx="1787">
                  <c:v>5</c:v>
                </c:pt>
                <c:pt idx="1788">
                  <c:v>6</c:v>
                </c:pt>
                <c:pt idx="1789">
                  <c:v>4</c:v>
                </c:pt>
                <c:pt idx="1790">
                  <c:v>4</c:v>
                </c:pt>
                <c:pt idx="1791">
                  <c:v>4</c:v>
                </c:pt>
                <c:pt idx="1792">
                  <c:v>4</c:v>
                </c:pt>
                <c:pt idx="1793">
                  <c:v>5</c:v>
                </c:pt>
                <c:pt idx="1794">
                  <c:v>4</c:v>
                </c:pt>
                <c:pt idx="1795">
                  <c:v>4</c:v>
                </c:pt>
                <c:pt idx="1796">
                  <c:v>4</c:v>
                </c:pt>
                <c:pt idx="1797">
                  <c:v>4</c:v>
                </c:pt>
                <c:pt idx="1798">
                  <c:v>4</c:v>
                </c:pt>
                <c:pt idx="1799">
                  <c:v>4</c:v>
                </c:pt>
                <c:pt idx="1800">
                  <c:v>4</c:v>
                </c:pt>
                <c:pt idx="1801">
                  <c:v>5</c:v>
                </c:pt>
                <c:pt idx="1802">
                  <c:v>5</c:v>
                </c:pt>
                <c:pt idx="1803">
                  <c:v>5</c:v>
                </c:pt>
                <c:pt idx="1804">
                  <c:v>4</c:v>
                </c:pt>
                <c:pt idx="1805">
                  <c:v>4</c:v>
                </c:pt>
                <c:pt idx="1806">
                  <c:v>5</c:v>
                </c:pt>
                <c:pt idx="1807">
                  <c:v>6</c:v>
                </c:pt>
                <c:pt idx="1808">
                  <c:v>6</c:v>
                </c:pt>
                <c:pt idx="1809">
                  <c:v>4</c:v>
                </c:pt>
                <c:pt idx="1810">
                  <c:v>4</c:v>
                </c:pt>
                <c:pt idx="1811">
                  <c:v>5</c:v>
                </c:pt>
                <c:pt idx="1812">
                  <c:v>6</c:v>
                </c:pt>
                <c:pt idx="1813">
                  <c:v>5</c:v>
                </c:pt>
                <c:pt idx="1814">
                  <c:v>5</c:v>
                </c:pt>
                <c:pt idx="1815">
                  <c:v>6</c:v>
                </c:pt>
                <c:pt idx="1816">
                  <c:v>6</c:v>
                </c:pt>
                <c:pt idx="1817">
                  <c:v>6</c:v>
                </c:pt>
                <c:pt idx="1818">
                  <c:v>5</c:v>
                </c:pt>
                <c:pt idx="1819">
                  <c:v>5</c:v>
                </c:pt>
                <c:pt idx="1820">
                  <c:v>298</c:v>
                </c:pt>
                <c:pt idx="1821">
                  <c:v>179</c:v>
                </c:pt>
                <c:pt idx="1822">
                  <c:v>188</c:v>
                </c:pt>
                <c:pt idx="1823">
                  <c:v>162</c:v>
                </c:pt>
                <c:pt idx="1824">
                  <c:v>141</c:v>
                </c:pt>
                <c:pt idx="1825">
                  <c:v>139</c:v>
                </c:pt>
                <c:pt idx="1826">
                  <c:v>108</c:v>
                </c:pt>
                <c:pt idx="1827">
                  <c:v>119</c:v>
                </c:pt>
                <c:pt idx="1828">
                  <c:v>246</c:v>
                </c:pt>
                <c:pt idx="1829">
                  <c:v>637</c:v>
                </c:pt>
                <c:pt idx="1830">
                  <c:v>859</c:v>
                </c:pt>
                <c:pt idx="1831">
                  <c:v>317</c:v>
                </c:pt>
                <c:pt idx="1832">
                  <c:v>48</c:v>
                </c:pt>
                <c:pt idx="1833">
                  <c:v>0</c:v>
                </c:pt>
                <c:pt idx="1834">
                  <c:v>1</c:v>
                </c:pt>
                <c:pt idx="1835">
                  <c:v>7</c:v>
                </c:pt>
                <c:pt idx="1836">
                  <c:v>51</c:v>
                </c:pt>
                <c:pt idx="1837">
                  <c:v>182</c:v>
                </c:pt>
                <c:pt idx="1838">
                  <c:v>392</c:v>
                </c:pt>
                <c:pt idx="1839">
                  <c:v>551</c:v>
                </c:pt>
                <c:pt idx="1840">
                  <c:v>609</c:v>
                </c:pt>
                <c:pt idx="1841">
                  <c:v>570</c:v>
                </c:pt>
                <c:pt idx="1842">
                  <c:v>479</c:v>
                </c:pt>
                <c:pt idx="1843">
                  <c:v>417</c:v>
                </c:pt>
                <c:pt idx="1844">
                  <c:v>399</c:v>
                </c:pt>
                <c:pt idx="1845">
                  <c:v>446</c:v>
                </c:pt>
                <c:pt idx="1846">
                  <c:v>472</c:v>
                </c:pt>
                <c:pt idx="1847">
                  <c:v>452</c:v>
                </c:pt>
                <c:pt idx="1848">
                  <c:v>315</c:v>
                </c:pt>
                <c:pt idx="1849">
                  <c:v>178</c:v>
                </c:pt>
                <c:pt idx="1850">
                  <c:v>94</c:v>
                </c:pt>
                <c:pt idx="1851">
                  <c:v>59</c:v>
                </c:pt>
                <c:pt idx="1852">
                  <c:v>52</c:v>
                </c:pt>
                <c:pt idx="1853">
                  <c:v>53</c:v>
                </c:pt>
                <c:pt idx="1854">
                  <c:v>60</c:v>
                </c:pt>
                <c:pt idx="1855">
                  <c:v>72</c:v>
                </c:pt>
                <c:pt idx="1856">
                  <c:v>74</c:v>
                </c:pt>
                <c:pt idx="1857">
                  <c:v>92</c:v>
                </c:pt>
                <c:pt idx="1858">
                  <c:v>106</c:v>
                </c:pt>
                <c:pt idx="1859">
                  <c:v>110</c:v>
                </c:pt>
                <c:pt idx="1860">
                  <c:v>123</c:v>
                </c:pt>
                <c:pt idx="1861">
                  <c:v>119</c:v>
                </c:pt>
                <c:pt idx="1862">
                  <c:v>116</c:v>
                </c:pt>
                <c:pt idx="1863">
                  <c:v>117</c:v>
                </c:pt>
                <c:pt idx="1864">
                  <c:v>143</c:v>
                </c:pt>
                <c:pt idx="1865">
                  <c:v>189</c:v>
                </c:pt>
                <c:pt idx="1866">
                  <c:v>223</c:v>
                </c:pt>
                <c:pt idx="1867">
                  <c:v>296</c:v>
                </c:pt>
                <c:pt idx="1868">
                  <c:v>349</c:v>
                </c:pt>
                <c:pt idx="1869">
                  <c:v>363</c:v>
                </c:pt>
                <c:pt idx="1870">
                  <c:v>368</c:v>
                </c:pt>
                <c:pt idx="1871">
                  <c:v>373</c:v>
                </c:pt>
                <c:pt idx="1872">
                  <c:v>394</c:v>
                </c:pt>
                <c:pt idx="1873">
                  <c:v>364</c:v>
                </c:pt>
                <c:pt idx="1874">
                  <c:v>180</c:v>
                </c:pt>
                <c:pt idx="1875">
                  <c:v>196</c:v>
                </c:pt>
                <c:pt idx="1876">
                  <c:v>229</c:v>
                </c:pt>
                <c:pt idx="1877">
                  <c:v>266</c:v>
                </c:pt>
                <c:pt idx="1878">
                  <c:v>270</c:v>
                </c:pt>
                <c:pt idx="1879">
                  <c:v>276</c:v>
                </c:pt>
                <c:pt idx="1880">
                  <c:v>286</c:v>
                </c:pt>
                <c:pt idx="1881">
                  <c:v>301</c:v>
                </c:pt>
                <c:pt idx="1882">
                  <c:v>299</c:v>
                </c:pt>
                <c:pt idx="1883">
                  <c:v>351</c:v>
                </c:pt>
                <c:pt idx="1884">
                  <c:v>405</c:v>
                </c:pt>
                <c:pt idx="1885">
                  <c:v>451</c:v>
                </c:pt>
                <c:pt idx="1886">
                  <c:v>461</c:v>
                </c:pt>
                <c:pt idx="1887">
                  <c:v>492</c:v>
                </c:pt>
                <c:pt idx="1888">
                  <c:v>480</c:v>
                </c:pt>
                <c:pt idx="1889">
                  <c:v>502</c:v>
                </c:pt>
                <c:pt idx="1890">
                  <c:v>573</c:v>
                </c:pt>
                <c:pt idx="1891">
                  <c:v>531</c:v>
                </c:pt>
                <c:pt idx="1892">
                  <c:v>432</c:v>
                </c:pt>
                <c:pt idx="1893">
                  <c:v>467</c:v>
                </c:pt>
                <c:pt idx="1894">
                  <c:v>423</c:v>
                </c:pt>
                <c:pt idx="1895">
                  <c:v>388</c:v>
                </c:pt>
                <c:pt idx="1896">
                  <c:v>372</c:v>
                </c:pt>
                <c:pt idx="1897">
                  <c:v>368</c:v>
                </c:pt>
                <c:pt idx="1898">
                  <c:v>390</c:v>
                </c:pt>
                <c:pt idx="1899">
                  <c:v>361</c:v>
                </c:pt>
                <c:pt idx="1900">
                  <c:v>332</c:v>
                </c:pt>
                <c:pt idx="1901">
                  <c:v>320</c:v>
                </c:pt>
                <c:pt idx="1902">
                  <c:v>319</c:v>
                </c:pt>
                <c:pt idx="1903">
                  <c:v>285</c:v>
                </c:pt>
                <c:pt idx="1904">
                  <c:v>272</c:v>
                </c:pt>
                <c:pt idx="1905">
                  <c:v>259</c:v>
                </c:pt>
                <c:pt idx="1906">
                  <c:v>249</c:v>
                </c:pt>
                <c:pt idx="1907">
                  <c:v>297</c:v>
                </c:pt>
                <c:pt idx="1908">
                  <c:v>246</c:v>
                </c:pt>
                <c:pt idx="1909">
                  <c:v>250</c:v>
                </c:pt>
                <c:pt idx="1910">
                  <c:v>294</c:v>
                </c:pt>
                <c:pt idx="1911">
                  <c:v>222</c:v>
                </c:pt>
                <c:pt idx="1912">
                  <c:v>219</c:v>
                </c:pt>
                <c:pt idx="1913">
                  <c:v>236</c:v>
                </c:pt>
                <c:pt idx="1914">
                  <c:v>205</c:v>
                </c:pt>
                <c:pt idx="1915">
                  <c:v>199</c:v>
                </c:pt>
                <c:pt idx="1916">
                  <c:v>208</c:v>
                </c:pt>
                <c:pt idx="1917">
                  <c:v>313</c:v>
                </c:pt>
                <c:pt idx="1918">
                  <c:v>198</c:v>
                </c:pt>
                <c:pt idx="1919">
                  <c:v>207</c:v>
                </c:pt>
                <c:pt idx="1920">
                  <c:v>199</c:v>
                </c:pt>
                <c:pt idx="1921">
                  <c:v>159</c:v>
                </c:pt>
                <c:pt idx="1922">
                  <c:v>220</c:v>
                </c:pt>
                <c:pt idx="1923">
                  <c:v>171</c:v>
                </c:pt>
                <c:pt idx="1924">
                  <c:v>150</c:v>
                </c:pt>
                <c:pt idx="1925">
                  <c:v>193</c:v>
                </c:pt>
                <c:pt idx="1926">
                  <c:v>85</c:v>
                </c:pt>
                <c:pt idx="1927">
                  <c:v>81</c:v>
                </c:pt>
                <c:pt idx="1928">
                  <c:v>94</c:v>
                </c:pt>
                <c:pt idx="1929">
                  <c:v>86</c:v>
                </c:pt>
                <c:pt idx="1930">
                  <c:v>75</c:v>
                </c:pt>
                <c:pt idx="1931">
                  <c:v>77</c:v>
                </c:pt>
                <c:pt idx="1932">
                  <c:v>78</c:v>
                </c:pt>
                <c:pt idx="1933">
                  <c:v>85</c:v>
                </c:pt>
                <c:pt idx="1934">
                  <c:v>75</c:v>
                </c:pt>
                <c:pt idx="1935">
                  <c:v>78</c:v>
                </c:pt>
                <c:pt idx="1936">
                  <c:v>72</c:v>
                </c:pt>
                <c:pt idx="1937">
                  <c:v>73</c:v>
                </c:pt>
                <c:pt idx="1938">
                  <c:v>74</c:v>
                </c:pt>
                <c:pt idx="1939">
                  <c:v>78</c:v>
                </c:pt>
                <c:pt idx="1940">
                  <c:v>77</c:v>
                </c:pt>
                <c:pt idx="1941">
                  <c:v>79</c:v>
                </c:pt>
                <c:pt idx="1942">
                  <c:v>88</c:v>
                </c:pt>
                <c:pt idx="1943">
                  <c:v>75</c:v>
                </c:pt>
                <c:pt idx="1944">
                  <c:v>70</c:v>
                </c:pt>
                <c:pt idx="1945">
                  <c:v>64</c:v>
                </c:pt>
                <c:pt idx="1946">
                  <c:v>67</c:v>
                </c:pt>
                <c:pt idx="1947">
                  <c:v>69</c:v>
                </c:pt>
                <c:pt idx="1948">
                  <c:v>70</c:v>
                </c:pt>
                <c:pt idx="1949">
                  <c:v>68</c:v>
                </c:pt>
                <c:pt idx="1950">
                  <c:v>65</c:v>
                </c:pt>
                <c:pt idx="1951">
                  <c:v>66</c:v>
                </c:pt>
                <c:pt idx="1952">
                  <c:v>68</c:v>
                </c:pt>
                <c:pt idx="1953">
                  <c:v>64</c:v>
                </c:pt>
                <c:pt idx="1954">
                  <c:v>68</c:v>
                </c:pt>
                <c:pt idx="1955">
                  <c:v>66</c:v>
                </c:pt>
                <c:pt idx="1956">
                  <c:v>67</c:v>
                </c:pt>
                <c:pt idx="1957">
                  <c:v>64</c:v>
                </c:pt>
                <c:pt idx="1958">
                  <c:v>65</c:v>
                </c:pt>
                <c:pt idx="1959">
                  <c:v>65</c:v>
                </c:pt>
                <c:pt idx="1960">
                  <c:v>67</c:v>
                </c:pt>
                <c:pt idx="1961">
                  <c:v>62</c:v>
                </c:pt>
                <c:pt idx="1962">
                  <c:v>61</c:v>
                </c:pt>
                <c:pt idx="1963">
                  <c:v>58</c:v>
                </c:pt>
                <c:pt idx="1964">
                  <c:v>62</c:v>
                </c:pt>
                <c:pt idx="1965">
                  <c:v>63</c:v>
                </c:pt>
                <c:pt idx="1966">
                  <c:v>61</c:v>
                </c:pt>
                <c:pt idx="1967">
                  <c:v>60</c:v>
                </c:pt>
                <c:pt idx="1968">
                  <c:v>59</c:v>
                </c:pt>
                <c:pt idx="1969">
                  <c:v>61</c:v>
                </c:pt>
                <c:pt idx="1970">
                  <c:v>58</c:v>
                </c:pt>
                <c:pt idx="1971">
                  <c:v>60</c:v>
                </c:pt>
                <c:pt idx="1972">
                  <c:v>57</c:v>
                </c:pt>
                <c:pt idx="1973">
                  <c:v>58</c:v>
                </c:pt>
                <c:pt idx="1974">
                  <c:v>59</c:v>
                </c:pt>
                <c:pt idx="1975">
                  <c:v>59</c:v>
                </c:pt>
                <c:pt idx="1976">
                  <c:v>61</c:v>
                </c:pt>
                <c:pt idx="1977">
                  <c:v>58</c:v>
                </c:pt>
                <c:pt idx="1978">
                  <c:v>58</c:v>
                </c:pt>
                <c:pt idx="1979">
                  <c:v>57</c:v>
                </c:pt>
                <c:pt idx="1980">
                  <c:v>58</c:v>
                </c:pt>
                <c:pt idx="1981">
                  <c:v>55</c:v>
                </c:pt>
                <c:pt idx="1982">
                  <c:v>58</c:v>
                </c:pt>
                <c:pt idx="1983">
                  <c:v>57</c:v>
                </c:pt>
                <c:pt idx="1984">
                  <c:v>53</c:v>
                </c:pt>
                <c:pt idx="1985">
                  <c:v>51</c:v>
                </c:pt>
                <c:pt idx="1986">
                  <c:v>54</c:v>
                </c:pt>
                <c:pt idx="1987">
                  <c:v>54</c:v>
                </c:pt>
                <c:pt idx="1988">
                  <c:v>48</c:v>
                </c:pt>
                <c:pt idx="1989">
                  <c:v>49</c:v>
                </c:pt>
                <c:pt idx="1990">
                  <c:v>51</c:v>
                </c:pt>
                <c:pt idx="1991">
                  <c:v>54</c:v>
                </c:pt>
                <c:pt idx="1992">
                  <c:v>53</c:v>
                </c:pt>
                <c:pt idx="1993">
                  <c:v>54</c:v>
                </c:pt>
                <c:pt idx="1994">
                  <c:v>55</c:v>
                </c:pt>
                <c:pt idx="1995">
                  <c:v>52</c:v>
                </c:pt>
                <c:pt idx="1996">
                  <c:v>56</c:v>
                </c:pt>
                <c:pt idx="1997">
                  <c:v>54</c:v>
                </c:pt>
                <c:pt idx="1998">
                  <c:v>60</c:v>
                </c:pt>
                <c:pt idx="1999">
                  <c:v>59</c:v>
                </c:pt>
                <c:pt idx="2000">
                  <c:v>54</c:v>
                </c:pt>
                <c:pt idx="2001">
                  <c:v>58</c:v>
                </c:pt>
                <c:pt idx="2002">
                  <c:v>54</c:v>
                </c:pt>
                <c:pt idx="2003">
                  <c:v>54</c:v>
                </c:pt>
                <c:pt idx="2004">
                  <c:v>54</c:v>
                </c:pt>
                <c:pt idx="2005">
                  <c:v>55</c:v>
                </c:pt>
                <c:pt idx="2006">
                  <c:v>55</c:v>
                </c:pt>
                <c:pt idx="2007">
                  <c:v>55</c:v>
                </c:pt>
                <c:pt idx="2008">
                  <c:v>56</c:v>
                </c:pt>
                <c:pt idx="2009">
                  <c:v>55</c:v>
                </c:pt>
                <c:pt idx="2010">
                  <c:v>49</c:v>
                </c:pt>
                <c:pt idx="2011">
                  <c:v>53</c:v>
                </c:pt>
                <c:pt idx="2012">
                  <c:v>53</c:v>
                </c:pt>
                <c:pt idx="2013">
                  <c:v>54</c:v>
                </c:pt>
                <c:pt idx="2014">
                  <c:v>54</c:v>
                </c:pt>
                <c:pt idx="2015">
                  <c:v>54</c:v>
                </c:pt>
                <c:pt idx="2016">
                  <c:v>53</c:v>
                </c:pt>
                <c:pt idx="2017">
                  <c:v>52</c:v>
                </c:pt>
                <c:pt idx="2018">
                  <c:v>56</c:v>
                </c:pt>
                <c:pt idx="2019">
                  <c:v>53</c:v>
                </c:pt>
                <c:pt idx="2020">
                  <c:v>53</c:v>
                </c:pt>
                <c:pt idx="2021">
                  <c:v>47</c:v>
                </c:pt>
                <c:pt idx="2022">
                  <c:v>55</c:v>
                </c:pt>
                <c:pt idx="2023">
                  <c:v>58</c:v>
                </c:pt>
                <c:pt idx="2024">
                  <c:v>51</c:v>
                </c:pt>
                <c:pt idx="2025">
                  <c:v>53</c:v>
                </c:pt>
                <c:pt idx="2026">
                  <c:v>53</c:v>
                </c:pt>
                <c:pt idx="2027">
                  <c:v>51</c:v>
                </c:pt>
                <c:pt idx="2028">
                  <c:v>53</c:v>
                </c:pt>
                <c:pt idx="2029">
                  <c:v>52</c:v>
                </c:pt>
                <c:pt idx="2030">
                  <c:v>57</c:v>
                </c:pt>
                <c:pt idx="2031">
                  <c:v>52</c:v>
                </c:pt>
                <c:pt idx="2032">
                  <c:v>51</c:v>
                </c:pt>
                <c:pt idx="2033">
                  <c:v>54</c:v>
                </c:pt>
                <c:pt idx="2034">
                  <c:v>52</c:v>
                </c:pt>
                <c:pt idx="2035">
                  <c:v>49</c:v>
                </c:pt>
                <c:pt idx="2036">
                  <c:v>53</c:v>
                </c:pt>
                <c:pt idx="2037">
                  <c:v>51</c:v>
                </c:pt>
                <c:pt idx="2038">
                  <c:v>54</c:v>
                </c:pt>
                <c:pt idx="2039">
                  <c:v>51</c:v>
                </c:pt>
                <c:pt idx="2040">
                  <c:v>54</c:v>
                </c:pt>
                <c:pt idx="2041">
                  <c:v>48</c:v>
                </c:pt>
                <c:pt idx="2042">
                  <c:v>51</c:v>
                </c:pt>
                <c:pt idx="2043">
                  <c:v>52</c:v>
                </c:pt>
                <c:pt idx="2044">
                  <c:v>47</c:v>
                </c:pt>
                <c:pt idx="2045">
                  <c:v>50</c:v>
                </c:pt>
                <c:pt idx="2046">
                  <c:v>43</c:v>
                </c:pt>
                <c:pt idx="2047">
                  <c:v>44</c:v>
                </c:pt>
                <c:pt idx="2048">
                  <c:v>40</c:v>
                </c:pt>
                <c:pt idx="2049">
                  <c:v>43</c:v>
                </c:pt>
                <c:pt idx="2050">
                  <c:v>44</c:v>
                </c:pt>
                <c:pt idx="2051">
                  <c:v>48</c:v>
                </c:pt>
                <c:pt idx="2052">
                  <c:v>39</c:v>
                </c:pt>
                <c:pt idx="2053">
                  <c:v>41</c:v>
                </c:pt>
                <c:pt idx="2054">
                  <c:v>48</c:v>
                </c:pt>
                <c:pt idx="2055">
                  <c:v>48</c:v>
                </c:pt>
                <c:pt idx="2056">
                  <c:v>43</c:v>
                </c:pt>
                <c:pt idx="2057">
                  <c:v>41</c:v>
                </c:pt>
                <c:pt idx="2058">
                  <c:v>44</c:v>
                </c:pt>
                <c:pt idx="2059">
                  <c:v>41</c:v>
                </c:pt>
                <c:pt idx="2060">
                  <c:v>38</c:v>
                </c:pt>
                <c:pt idx="2061">
                  <c:v>37</c:v>
                </c:pt>
                <c:pt idx="2062">
                  <c:v>47</c:v>
                </c:pt>
                <c:pt idx="2063">
                  <c:v>38</c:v>
                </c:pt>
                <c:pt idx="2064">
                  <c:v>37</c:v>
                </c:pt>
                <c:pt idx="2065">
                  <c:v>38</c:v>
                </c:pt>
                <c:pt idx="2066">
                  <c:v>39</c:v>
                </c:pt>
                <c:pt idx="2067">
                  <c:v>39</c:v>
                </c:pt>
                <c:pt idx="2068">
                  <c:v>38</c:v>
                </c:pt>
                <c:pt idx="2069">
                  <c:v>39</c:v>
                </c:pt>
                <c:pt idx="2070">
                  <c:v>37</c:v>
                </c:pt>
                <c:pt idx="2071">
                  <c:v>40</c:v>
                </c:pt>
                <c:pt idx="2072">
                  <c:v>38</c:v>
                </c:pt>
                <c:pt idx="2073">
                  <c:v>37</c:v>
                </c:pt>
                <c:pt idx="2074">
                  <c:v>38</c:v>
                </c:pt>
                <c:pt idx="2075">
                  <c:v>41</c:v>
                </c:pt>
                <c:pt idx="2076">
                  <c:v>37</c:v>
                </c:pt>
                <c:pt idx="2077">
                  <c:v>38</c:v>
                </c:pt>
                <c:pt idx="2078">
                  <c:v>34</c:v>
                </c:pt>
                <c:pt idx="2079">
                  <c:v>37</c:v>
                </c:pt>
                <c:pt idx="2080">
                  <c:v>37</c:v>
                </c:pt>
                <c:pt idx="2081">
                  <c:v>33</c:v>
                </c:pt>
                <c:pt idx="2082">
                  <c:v>37</c:v>
                </c:pt>
                <c:pt idx="2083">
                  <c:v>36</c:v>
                </c:pt>
                <c:pt idx="2084">
                  <c:v>39</c:v>
                </c:pt>
                <c:pt idx="2085">
                  <c:v>32</c:v>
                </c:pt>
                <c:pt idx="2086">
                  <c:v>36</c:v>
                </c:pt>
                <c:pt idx="2087">
                  <c:v>35</c:v>
                </c:pt>
                <c:pt idx="2088">
                  <c:v>36</c:v>
                </c:pt>
                <c:pt idx="2089">
                  <c:v>35</c:v>
                </c:pt>
                <c:pt idx="2090">
                  <c:v>31</c:v>
                </c:pt>
                <c:pt idx="2091">
                  <c:v>35</c:v>
                </c:pt>
                <c:pt idx="2092">
                  <c:v>37</c:v>
                </c:pt>
                <c:pt idx="2093">
                  <c:v>33</c:v>
                </c:pt>
                <c:pt idx="2094">
                  <c:v>36</c:v>
                </c:pt>
                <c:pt idx="2095">
                  <c:v>33</c:v>
                </c:pt>
                <c:pt idx="2096">
                  <c:v>34</c:v>
                </c:pt>
                <c:pt idx="2097">
                  <c:v>34</c:v>
                </c:pt>
                <c:pt idx="2098">
                  <c:v>35</c:v>
                </c:pt>
                <c:pt idx="2099">
                  <c:v>31</c:v>
                </c:pt>
                <c:pt idx="2100">
                  <c:v>31</c:v>
                </c:pt>
                <c:pt idx="2101">
                  <c:v>31</c:v>
                </c:pt>
                <c:pt idx="2102">
                  <c:v>36</c:v>
                </c:pt>
                <c:pt idx="2103">
                  <c:v>34</c:v>
                </c:pt>
                <c:pt idx="2104">
                  <c:v>30</c:v>
                </c:pt>
                <c:pt idx="2105">
                  <c:v>28</c:v>
                </c:pt>
                <c:pt idx="2106">
                  <c:v>33</c:v>
                </c:pt>
                <c:pt idx="2107">
                  <c:v>29</c:v>
                </c:pt>
                <c:pt idx="2108">
                  <c:v>30</c:v>
                </c:pt>
                <c:pt idx="2109">
                  <c:v>32</c:v>
                </c:pt>
                <c:pt idx="2110">
                  <c:v>31</c:v>
                </c:pt>
                <c:pt idx="2111">
                  <c:v>31</c:v>
                </c:pt>
                <c:pt idx="2112">
                  <c:v>31</c:v>
                </c:pt>
                <c:pt idx="2113">
                  <c:v>32</c:v>
                </c:pt>
                <c:pt idx="2114">
                  <c:v>29</c:v>
                </c:pt>
                <c:pt idx="2115">
                  <c:v>34</c:v>
                </c:pt>
                <c:pt idx="2116">
                  <c:v>40</c:v>
                </c:pt>
                <c:pt idx="2117">
                  <c:v>39</c:v>
                </c:pt>
                <c:pt idx="2118">
                  <c:v>36</c:v>
                </c:pt>
                <c:pt idx="2119">
                  <c:v>33</c:v>
                </c:pt>
                <c:pt idx="2120">
                  <c:v>33</c:v>
                </c:pt>
                <c:pt idx="2121">
                  <c:v>30</c:v>
                </c:pt>
                <c:pt idx="2122">
                  <c:v>34</c:v>
                </c:pt>
                <c:pt idx="2123">
                  <c:v>30</c:v>
                </c:pt>
                <c:pt idx="2124">
                  <c:v>29</c:v>
                </c:pt>
                <c:pt idx="2125">
                  <c:v>28</c:v>
                </c:pt>
                <c:pt idx="2126">
                  <c:v>32</c:v>
                </c:pt>
                <c:pt idx="2127">
                  <c:v>33</c:v>
                </c:pt>
                <c:pt idx="2128">
                  <c:v>30</c:v>
                </c:pt>
                <c:pt idx="2129">
                  <c:v>38</c:v>
                </c:pt>
                <c:pt idx="2130">
                  <c:v>37</c:v>
                </c:pt>
                <c:pt idx="2131">
                  <c:v>33</c:v>
                </c:pt>
                <c:pt idx="2132">
                  <c:v>32</c:v>
                </c:pt>
                <c:pt idx="2133">
                  <c:v>32</c:v>
                </c:pt>
                <c:pt idx="2134">
                  <c:v>39</c:v>
                </c:pt>
                <c:pt idx="2135">
                  <c:v>32</c:v>
                </c:pt>
                <c:pt idx="2136">
                  <c:v>32</c:v>
                </c:pt>
                <c:pt idx="2137">
                  <c:v>33</c:v>
                </c:pt>
                <c:pt idx="2138">
                  <c:v>31</c:v>
                </c:pt>
                <c:pt idx="2139">
                  <c:v>30</c:v>
                </c:pt>
                <c:pt idx="2140">
                  <c:v>31</c:v>
                </c:pt>
                <c:pt idx="2141">
                  <c:v>31</c:v>
                </c:pt>
                <c:pt idx="2142">
                  <c:v>33</c:v>
                </c:pt>
                <c:pt idx="2143">
                  <c:v>33</c:v>
                </c:pt>
                <c:pt idx="2144">
                  <c:v>29</c:v>
                </c:pt>
                <c:pt idx="2145">
                  <c:v>33</c:v>
                </c:pt>
                <c:pt idx="2146">
                  <c:v>31</c:v>
                </c:pt>
                <c:pt idx="2147">
                  <c:v>29</c:v>
                </c:pt>
                <c:pt idx="2148">
                  <c:v>29</c:v>
                </c:pt>
                <c:pt idx="2149">
                  <c:v>30</c:v>
                </c:pt>
                <c:pt idx="2150">
                  <c:v>31</c:v>
                </c:pt>
                <c:pt idx="2151">
                  <c:v>30</c:v>
                </c:pt>
                <c:pt idx="2152">
                  <c:v>28</c:v>
                </c:pt>
                <c:pt idx="2153">
                  <c:v>29</c:v>
                </c:pt>
                <c:pt idx="2154">
                  <c:v>35</c:v>
                </c:pt>
                <c:pt idx="2155">
                  <c:v>28</c:v>
                </c:pt>
                <c:pt idx="2156">
                  <c:v>26</c:v>
                </c:pt>
                <c:pt idx="2157">
                  <c:v>29</c:v>
                </c:pt>
                <c:pt idx="2158">
                  <c:v>30</c:v>
                </c:pt>
                <c:pt idx="2159">
                  <c:v>27</c:v>
                </c:pt>
                <c:pt idx="2160">
                  <c:v>30</c:v>
                </c:pt>
                <c:pt idx="2161">
                  <c:v>26</c:v>
                </c:pt>
                <c:pt idx="2162">
                  <c:v>29</c:v>
                </c:pt>
                <c:pt idx="2163">
                  <c:v>31</c:v>
                </c:pt>
                <c:pt idx="2164">
                  <c:v>29</c:v>
                </c:pt>
                <c:pt idx="2165">
                  <c:v>29</c:v>
                </c:pt>
                <c:pt idx="2166">
                  <c:v>27</c:v>
                </c:pt>
                <c:pt idx="2167">
                  <c:v>29</c:v>
                </c:pt>
                <c:pt idx="2168">
                  <c:v>28</c:v>
                </c:pt>
                <c:pt idx="2169">
                  <c:v>30</c:v>
                </c:pt>
                <c:pt idx="2170">
                  <c:v>26</c:v>
                </c:pt>
                <c:pt idx="2171">
                  <c:v>30</c:v>
                </c:pt>
                <c:pt idx="2172">
                  <c:v>27</c:v>
                </c:pt>
                <c:pt idx="2173">
                  <c:v>28</c:v>
                </c:pt>
                <c:pt idx="2174">
                  <c:v>28</c:v>
                </c:pt>
                <c:pt idx="2175">
                  <c:v>24</c:v>
                </c:pt>
                <c:pt idx="2176">
                  <c:v>27</c:v>
                </c:pt>
                <c:pt idx="2177">
                  <c:v>24</c:v>
                </c:pt>
                <c:pt idx="2178">
                  <c:v>27</c:v>
                </c:pt>
                <c:pt idx="2179">
                  <c:v>26</c:v>
                </c:pt>
                <c:pt idx="2180">
                  <c:v>25</c:v>
                </c:pt>
                <c:pt idx="2181">
                  <c:v>25</c:v>
                </c:pt>
                <c:pt idx="2182">
                  <c:v>27</c:v>
                </c:pt>
                <c:pt idx="2183">
                  <c:v>27</c:v>
                </c:pt>
                <c:pt idx="2184">
                  <c:v>28</c:v>
                </c:pt>
                <c:pt idx="2185">
                  <c:v>27</c:v>
                </c:pt>
                <c:pt idx="2186">
                  <c:v>28</c:v>
                </c:pt>
                <c:pt idx="2187">
                  <c:v>26</c:v>
                </c:pt>
                <c:pt idx="2188">
                  <c:v>26</c:v>
                </c:pt>
                <c:pt idx="2189">
                  <c:v>24</c:v>
                </c:pt>
                <c:pt idx="2190">
                  <c:v>28</c:v>
                </c:pt>
                <c:pt idx="2191">
                  <c:v>27</c:v>
                </c:pt>
                <c:pt idx="2192">
                  <c:v>27</c:v>
                </c:pt>
                <c:pt idx="2193">
                  <c:v>26</c:v>
                </c:pt>
                <c:pt idx="2194">
                  <c:v>23</c:v>
                </c:pt>
                <c:pt idx="2195">
                  <c:v>22</c:v>
                </c:pt>
                <c:pt idx="2196">
                  <c:v>23</c:v>
                </c:pt>
                <c:pt idx="2197">
                  <c:v>24</c:v>
                </c:pt>
                <c:pt idx="2198">
                  <c:v>26</c:v>
                </c:pt>
                <c:pt idx="2199">
                  <c:v>26</c:v>
                </c:pt>
                <c:pt idx="2200">
                  <c:v>24</c:v>
                </c:pt>
                <c:pt idx="2201">
                  <c:v>29</c:v>
                </c:pt>
                <c:pt idx="2202">
                  <c:v>29</c:v>
                </c:pt>
                <c:pt idx="2203">
                  <c:v>35</c:v>
                </c:pt>
                <c:pt idx="2204">
                  <c:v>38</c:v>
                </c:pt>
                <c:pt idx="2205">
                  <c:v>37</c:v>
                </c:pt>
                <c:pt idx="2206">
                  <c:v>36</c:v>
                </c:pt>
                <c:pt idx="2207">
                  <c:v>35</c:v>
                </c:pt>
                <c:pt idx="2208">
                  <c:v>34</c:v>
                </c:pt>
                <c:pt idx="2209">
                  <c:v>32</c:v>
                </c:pt>
                <c:pt idx="2210">
                  <c:v>29</c:v>
                </c:pt>
                <c:pt idx="2211">
                  <c:v>32</c:v>
                </c:pt>
                <c:pt idx="2212">
                  <c:v>30</c:v>
                </c:pt>
                <c:pt idx="2213">
                  <c:v>34</c:v>
                </c:pt>
                <c:pt idx="2214">
                  <c:v>29</c:v>
                </c:pt>
                <c:pt idx="2215">
                  <c:v>35</c:v>
                </c:pt>
                <c:pt idx="2216">
                  <c:v>29</c:v>
                </c:pt>
                <c:pt idx="2217">
                  <c:v>27</c:v>
                </c:pt>
                <c:pt idx="2218">
                  <c:v>27</c:v>
                </c:pt>
                <c:pt idx="2219">
                  <c:v>30</c:v>
                </c:pt>
                <c:pt idx="2220">
                  <c:v>33</c:v>
                </c:pt>
                <c:pt idx="2221">
                  <c:v>32</c:v>
                </c:pt>
                <c:pt idx="2222">
                  <c:v>30</c:v>
                </c:pt>
                <c:pt idx="2223">
                  <c:v>28</c:v>
                </c:pt>
                <c:pt idx="2224">
                  <c:v>27</c:v>
                </c:pt>
                <c:pt idx="2225">
                  <c:v>27</c:v>
                </c:pt>
                <c:pt idx="2226">
                  <c:v>26</c:v>
                </c:pt>
                <c:pt idx="2227">
                  <c:v>28</c:v>
                </c:pt>
                <c:pt idx="2228">
                  <c:v>27</c:v>
                </c:pt>
                <c:pt idx="2229">
                  <c:v>28</c:v>
                </c:pt>
                <c:pt idx="2230">
                  <c:v>28</c:v>
                </c:pt>
                <c:pt idx="2231">
                  <c:v>25</c:v>
                </c:pt>
                <c:pt idx="2232">
                  <c:v>27</c:v>
                </c:pt>
                <c:pt idx="2233">
                  <c:v>25</c:v>
                </c:pt>
                <c:pt idx="2234">
                  <c:v>25</c:v>
                </c:pt>
                <c:pt idx="2235">
                  <c:v>25</c:v>
                </c:pt>
                <c:pt idx="2236">
                  <c:v>23</c:v>
                </c:pt>
                <c:pt idx="2237">
                  <c:v>27</c:v>
                </c:pt>
                <c:pt idx="2238">
                  <c:v>23</c:v>
                </c:pt>
                <c:pt idx="2239">
                  <c:v>23</c:v>
                </c:pt>
                <c:pt idx="2240">
                  <c:v>23</c:v>
                </c:pt>
                <c:pt idx="2241">
                  <c:v>25</c:v>
                </c:pt>
                <c:pt idx="2242">
                  <c:v>25</c:v>
                </c:pt>
                <c:pt idx="2243">
                  <c:v>26</c:v>
                </c:pt>
                <c:pt idx="2244">
                  <c:v>21</c:v>
                </c:pt>
                <c:pt idx="2245">
                  <c:v>22</c:v>
                </c:pt>
                <c:pt idx="2246">
                  <c:v>22</c:v>
                </c:pt>
                <c:pt idx="2247">
                  <c:v>22</c:v>
                </c:pt>
                <c:pt idx="2248">
                  <c:v>21</c:v>
                </c:pt>
                <c:pt idx="2249">
                  <c:v>27</c:v>
                </c:pt>
                <c:pt idx="2250">
                  <c:v>107</c:v>
                </c:pt>
                <c:pt idx="2251">
                  <c:v>82</c:v>
                </c:pt>
                <c:pt idx="2252">
                  <c:v>72</c:v>
                </c:pt>
                <c:pt idx="2253">
                  <c:v>60</c:v>
                </c:pt>
                <c:pt idx="2254">
                  <c:v>53</c:v>
                </c:pt>
                <c:pt idx="2255">
                  <c:v>48</c:v>
                </c:pt>
                <c:pt idx="2256">
                  <c:v>51</c:v>
                </c:pt>
                <c:pt idx="2257">
                  <c:v>43</c:v>
                </c:pt>
                <c:pt idx="2258">
                  <c:v>43</c:v>
                </c:pt>
                <c:pt idx="2259">
                  <c:v>40</c:v>
                </c:pt>
                <c:pt idx="2260">
                  <c:v>38</c:v>
                </c:pt>
                <c:pt idx="2261">
                  <c:v>37</c:v>
                </c:pt>
                <c:pt idx="2262">
                  <c:v>38</c:v>
                </c:pt>
                <c:pt idx="2263">
                  <c:v>35</c:v>
                </c:pt>
                <c:pt idx="2264">
                  <c:v>35</c:v>
                </c:pt>
                <c:pt idx="2265">
                  <c:v>35</c:v>
                </c:pt>
                <c:pt idx="2266">
                  <c:v>31</c:v>
                </c:pt>
                <c:pt idx="2267">
                  <c:v>32</c:v>
                </c:pt>
                <c:pt idx="2268">
                  <c:v>33</c:v>
                </c:pt>
                <c:pt idx="2269">
                  <c:v>33</c:v>
                </c:pt>
                <c:pt idx="2270">
                  <c:v>42</c:v>
                </c:pt>
                <c:pt idx="2271">
                  <c:v>47</c:v>
                </c:pt>
                <c:pt idx="2272">
                  <c:v>58</c:v>
                </c:pt>
                <c:pt idx="2273">
                  <c:v>65</c:v>
                </c:pt>
                <c:pt idx="2274">
                  <c:v>70</c:v>
                </c:pt>
                <c:pt idx="2275">
                  <c:v>74</c:v>
                </c:pt>
                <c:pt idx="2276">
                  <c:v>88</c:v>
                </c:pt>
                <c:pt idx="2277">
                  <c:v>90</c:v>
                </c:pt>
                <c:pt idx="2278">
                  <c:v>121</c:v>
                </c:pt>
                <c:pt idx="2279">
                  <c:v>161</c:v>
                </c:pt>
                <c:pt idx="2280">
                  <c:v>248</c:v>
                </c:pt>
                <c:pt idx="2281">
                  <c:v>289</c:v>
                </c:pt>
                <c:pt idx="2282">
                  <c:v>330</c:v>
                </c:pt>
                <c:pt idx="2283">
                  <c:v>371</c:v>
                </c:pt>
                <c:pt idx="2284">
                  <c:v>292</c:v>
                </c:pt>
                <c:pt idx="2285">
                  <c:v>277</c:v>
                </c:pt>
                <c:pt idx="2286">
                  <c:v>241</c:v>
                </c:pt>
                <c:pt idx="2287">
                  <c:v>254</c:v>
                </c:pt>
                <c:pt idx="2288">
                  <c:v>269</c:v>
                </c:pt>
                <c:pt idx="2289">
                  <c:v>326</c:v>
                </c:pt>
                <c:pt idx="2290">
                  <c:v>400</c:v>
                </c:pt>
                <c:pt idx="2291">
                  <c:v>402</c:v>
                </c:pt>
                <c:pt idx="2292">
                  <c:v>397</c:v>
                </c:pt>
                <c:pt idx="2293">
                  <c:v>384</c:v>
                </c:pt>
                <c:pt idx="2294">
                  <c:v>341</c:v>
                </c:pt>
                <c:pt idx="2295">
                  <c:v>246</c:v>
                </c:pt>
                <c:pt idx="2296">
                  <c:v>208</c:v>
                </c:pt>
                <c:pt idx="2297">
                  <c:v>203</c:v>
                </c:pt>
                <c:pt idx="2298">
                  <c:v>158</c:v>
                </c:pt>
                <c:pt idx="2299">
                  <c:v>137</c:v>
                </c:pt>
                <c:pt idx="2300">
                  <c:v>104</c:v>
                </c:pt>
                <c:pt idx="2301">
                  <c:v>87</c:v>
                </c:pt>
                <c:pt idx="2302">
                  <c:v>83</c:v>
                </c:pt>
                <c:pt idx="2303">
                  <c:v>71</c:v>
                </c:pt>
                <c:pt idx="2304">
                  <c:v>69</c:v>
                </c:pt>
                <c:pt idx="2305">
                  <c:v>63</c:v>
                </c:pt>
                <c:pt idx="2306">
                  <c:v>58</c:v>
                </c:pt>
                <c:pt idx="2307">
                  <c:v>55</c:v>
                </c:pt>
                <c:pt idx="2308">
                  <c:v>54</c:v>
                </c:pt>
                <c:pt idx="2309">
                  <c:v>54</c:v>
                </c:pt>
                <c:pt idx="2310">
                  <c:v>58</c:v>
                </c:pt>
                <c:pt idx="2311">
                  <c:v>54</c:v>
                </c:pt>
                <c:pt idx="2312">
                  <c:v>55</c:v>
                </c:pt>
                <c:pt idx="2313">
                  <c:v>50</c:v>
                </c:pt>
                <c:pt idx="2314">
                  <c:v>54</c:v>
                </c:pt>
                <c:pt idx="2315">
                  <c:v>55</c:v>
                </c:pt>
                <c:pt idx="2316">
                  <c:v>52</c:v>
                </c:pt>
                <c:pt idx="2317">
                  <c:v>53</c:v>
                </c:pt>
                <c:pt idx="2318">
                  <c:v>49</c:v>
                </c:pt>
                <c:pt idx="2319">
                  <c:v>54</c:v>
                </c:pt>
                <c:pt idx="2320">
                  <c:v>50</c:v>
                </c:pt>
                <c:pt idx="2321">
                  <c:v>50</c:v>
                </c:pt>
                <c:pt idx="2322">
                  <c:v>56</c:v>
                </c:pt>
                <c:pt idx="2323">
                  <c:v>46</c:v>
                </c:pt>
                <c:pt idx="2324">
                  <c:v>52</c:v>
                </c:pt>
                <c:pt idx="2325">
                  <c:v>48</c:v>
                </c:pt>
                <c:pt idx="2326">
                  <c:v>51</c:v>
                </c:pt>
                <c:pt idx="2327">
                  <c:v>47</c:v>
                </c:pt>
                <c:pt idx="2328">
                  <c:v>42</c:v>
                </c:pt>
                <c:pt idx="2329">
                  <c:v>42</c:v>
                </c:pt>
                <c:pt idx="2330">
                  <c:v>41</c:v>
                </c:pt>
                <c:pt idx="2331">
                  <c:v>38</c:v>
                </c:pt>
                <c:pt idx="2332">
                  <c:v>36</c:v>
                </c:pt>
                <c:pt idx="2333">
                  <c:v>36</c:v>
                </c:pt>
                <c:pt idx="2334">
                  <c:v>36</c:v>
                </c:pt>
                <c:pt idx="2335">
                  <c:v>35</c:v>
                </c:pt>
                <c:pt idx="2336">
                  <c:v>34</c:v>
                </c:pt>
                <c:pt idx="2337">
                  <c:v>32</c:v>
                </c:pt>
                <c:pt idx="2338">
                  <c:v>162</c:v>
                </c:pt>
                <c:pt idx="2339">
                  <c:v>222</c:v>
                </c:pt>
                <c:pt idx="2340">
                  <c:v>189</c:v>
                </c:pt>
                <c:pt idx="2341">
                  <c:v>157</c:v>
                </c:pt>
                <c:pt idx="2342">
                  <c:v>142</c:v>
                </c:pt>
                <c:pt idx="2343">
                  <c:v>145</c:v>
                </c:pt>
                <c:pt idx="2344">
                  <c:v>135</c:v>
                </c:pt>
                <c:pt idx="2345">
                  <c:v>137</c:v>
                </c:pt>
                <c:pt idx="2346">
                  <c:v>124</c:v>
                </c:pt>
                <c:pt idx="2347">
                  <c:v>117</c:v>
                </c:pt>
                <c:pt idx="2348">
                  <c:v>102</c:v>
                </c:pt>
                <c:pt idx="2349">
                  <c:v>110</c:v>
                </c:pt>
                <c:pt idx="2350">
                  <c:v>109</c:v>
                </c:pt>
                <c:pt idx="2351">
                  <c:v>114</c:v>
                </c:pt>
                <c:pt idx="2352">
                  <c:v>106</c:v>
                </c:pt>
                <c:pt idx="2353">
                  <c:v>96</c:v>
                </c:pt>
                <c:pt idx="2354">
                  <c:v>96</c:v>
                </c:pt>
                <c:pt idx="2355">
                  <c:v>99</c:v>
                </c:pt>
                <c:pt idx="2356">
                  <c:v>83</c:v>
                </c:pt>
                <c:pt idx="2357">
                  <c:v>95</c:v>
                </c:pt>
                <c:pt idx="2358">
                  <c:v>137</c:v>
                </c:pt>
                <c:pt idx="2359">
                  <c:v>239</c:v>
                </c:pt>
                <c:pt idx="2360">
                  <c:v>353</c:v>
                </c:pt>
                <c:pt idx="2361">
                  <c:v>378</c:v>
                </c:pt>
                <c:pt idx="2362">
                  <c:v>489</c:v>
                </c:pt>
                <c:pt idx="2363">
                  <c:v>503</c:v>
                </c:pt>
                <c:pt idx="2364">
                  <c:v>484</c:v>
                </c:pt>
                <c:pt idx="2365">
                  <c:v>483</c:v>
                </c:pt>
                <c:pt idx="2366">
                  <c:v>569</c:v>
                </c:pt>
                <c:pt idx="2367">
                  <c:v>631</c:v>
                </c:pt>
                <c:pt idx="2368">
                  <c:v>603</c:v>
                </c:pt>
                <c:pt idx="2369">
                  <c:v>583</c:v>
                </c:pt>
                <c:pt idx="2370">
                  <c:v>655</c:v>
                </c:pt>
                <c:pt idx="2371">
                  <c:v>707</c:v>
                </c:pt>
                <c:pt idx="2372">
                  <c:v>723</c:v>
                </c:pt>
                <c:pt idx="2373">
                  <c:v>773</c:v>
                </c:pt>
                <c:pt idx="2374">
                  <c:v>712</c:v>
                </c:pt>
                <c:pt idx="2375">
                  <c:v>692</c:v>
                </c:pt>
                <c:pt idx="2376">
                  <c:v>727</c:v>
                </c:pt>
                <c:pt idx="2377">
                  <c:v>640</c:v>
                </c:pt>
                <c:pt idx="2378">
                  <c:v>529</c:v>
                </c:pt>
                <c:pt idx="2379">
                  <c:v>633</c:v>
                </c:pt>
                <c:pt idx="2380">
                  <c:v>529</c:v>
                </c:pt>
                <c:pt idx="2381">
                  <c:v>533</c:v>
                </c:pt>
                <c:pt idx="2382">
                  <c:v>650</c:v>
                </c:pt>
                <c:pt idx="2383">
                  <c:v>482</c:v>
                </c:pt>
                <c:pt idx="2384">
                  <c:v>445</c:v>
                </c:pt>
                <c:pt idx="2385">
                  <c:v>384</c:v>
                </c:pt>
                <c:pt idx="2386">
                  <c:v>307</c:v>
                </c:pt>
                <c:pt idx="2387">
                  <c:v>252</c:v>
                </c:pt>
                <c:pt idx="2388">
                  <c:v>244</c:v>
                </c:pt>
                <c:pt idx="2389">
                  <c:v>220</c:v>
                </c:pt>
                <c:pt idx="2390">
                  <c:v>165</c:v>
                </c:pt>
                <c:pt idx="2391">
                  <c:v>159</c:v>
                </c:pt>
                <c:pt idx="2392">
                  <c:v>147</c:v>
                </c:pt>
                <c:pt idx="2393">
                  <c:v>147</c:v>
                </c:pt>
                <c:pt idx="2394">
                  <c:v>143</c:v>
                </c:pt>
                <c:pt idx="2395">
                  <c:v>137</c:v>
                </c:pt>
                <c:pt idx="2396">
                  <c:v>138</c:v>
                </c:pt>
                <c:pt idx="2397">
                  <c:v>127</c:v>
                </c:pt>
                <c:pt idx="2398">
                  <c:v>128</c:v>
                </c:pt>
                <c:pt idx="2399">
                  <c:v>122</c:v>
                </c:pt>
                <c:pt idx="2400">
                  <c:v>117</c:v>
                </c:pt>
                <c:pt idx="2401">
                  <c:v>118</c:v>
                </c:pt>
                <c:pt idx="2402">
                  <c:v>111</c:v>
                </c:pt>
                <c:pt idx="2403">
                  <c:v>111</c:v>
                </c:pt>
                <c:pt idx="2404">
                  <c:v>102</c:v>
                </c:pt>
                <c:pt idx="2405">
                  <c:v>106</c:v>
                </c:pt>
                <c:pt idx="2406">
                  <c:v>113</c:v>
                </c:pt>
                <c:pt idx="2407">
                  <c:v>100</c:v>
                </c:pt>
                <c:pt idx="2408">
                  <c:v>97</c:v>
                </c:pt>
                <c:pt idx="2409">
                  <c:v>97</c:v>
                </c:pt>
                <c:pt idx="2410">
                  <c:v>92</c:v>
                </c:pt>
                <c:pt idx="2411">
                  <c:v>99</c:v>
                </c:pt>
                <c:pt idx="2412">
                  <c:v>104</c:v>
                </c:pt>
                <c:pt idx="2413">
                  <c:v>111</c:v>
                </c:pt>
                <c:pt idx="2414">
                  <c:v>120</c:v>
                </c:pt>
                <c:pt idx="2415">
                  <c:v>119</c:v>
                </c:pt>
                <c:pt idx="2416">
                  <c:v>109</c:v>
                </c:pt>
                <c:pt idx="2417">
                  <c:v>112</c:v>
                </c:pt>
                <c:pt idx="2418">
                  <c:v>99</c:v>
                </c:pt>
                <c:pt idx="2419">
                  <c:v>102</c:v>
                </c:pt>
                <c:pt idx="2420">
                  <c:v>99</c:v>
                </c:pt>
                <c:pt idx="2421">
                  <c:v>106</c:v>
                </c:pt>
                <c:pt idx="2422">
                  <c:v>98</c:v>
                </c:pt>
                <c:pt idx="2423">
                  <c:v>96</c:v>
                </c:pt>
                <c:pt idx="2424">
                  <c:v>89</c:v>
                </c:pt>
                <c:pt idx="2425">
                  <c:v>96</c:v>
                </c:pt>
                <c:pt idx="2426">
                  <c:v>90</c:v>
                </c:pt>
                <c:pt idx="2427">
                  <c:v>85</c:v>
                </c:pt>
                <c:pt idx="2428">
                  <c:v>87</c:v>
                </c:pt>
                <c:pt idx="2429">
                  <c:v>84</c:v>
                </c:pt>
                <c:pt idx="2430">
                  <c:v>80</c:v>
                </c:pt>
                <c:pt idx="2431">
                  <c:v>79</c:v>
                </c:pt>
                <c:pt idx="2432">
                  <c:v>80</c:v>
                </c:pt>
                <c:pt idx="2433">
                  <c:v>78</c:v>
                </c:pt>
                <c:pt idx="2434">
                  <c:v>67</c:v>
                </c:pt>
                <c:pt idx="2435">
                  <c:v>67</c:v>
                </c:pt>
                <c:pt idx="2436">
                  <c:v>72</c:v>
                </c:pt>
                <c:pt idx="2437">
                  <c:v>67</c:v>
                </c:pt>
                <c:pt idx="2438">
                  <c:v>67</c:v>
                </c:pt>
                <c:pt idx="2439">
                  <c:v>62</c:v>
                </c:pt>
                <c:pt idx="2440">
                  <c:v>60</c:v>
                </c:pt>
                <c:pt idx="2441">
                  <c:v>62</c:v>
                </c:pt>
                <c:pt idx="2442">
                  <c:v>59</c:v>
                </c:pt>
                <c:pt idx="2443">
                  <c:v>57</c:v>
                </c:pt>
                <c:pt idx="2444">
                  <c:v>58</c:v>
                </c:pt>
                <c:pt idx="2445">
                  <c:v>58</c:v>
                </c:pt>
                <c:pt idx="2446">
                  <c:v>62</c:v>
                </c:pt>
                <c:pt idx="2447">
                  <c:v>58</c:v>
                </c:pt>
                <c:pt idx="2448">
                  <c:v>58</c:v>
                </c:pt>
                <c:pt idx="2449">
                  <c:v>57</c:v>
                </c:pt>
                <c:pt idx="2450">
                  <c:v>54</c:v>
                </c:pt>
                <c:pt idx="2451">
                  <c:v>56</c:v>
                </c:pt>
                <c:pt idx="2452">
                  <c:v>58</c:v>
                </c:pt>
                <c:pt idx="2453">
                  <c:v>56</c:v>
                </c:pt>
                <c:pt idx="2454">
                  <c:v>56</c:v>
                </c:pt>
                <c:pt idx="2455">
                  <c:v>60</c:v>
                </c:pt>
                <c:pt idx="2456">
                  <c:v>59</c:v>
                </c:pt>
                <c:pt idx="2457">
                  <c:v>58</c:v>
                </c:pt>
                <c:pt idx="2458">
                  <c:v>56</c:v>
                </c:pt>
                <c:pt idx="2459">
                  <c:v>51</c:v>
                </c:pt>
                <c:pt idx="2460">
                  <c:v>58</c:v>
                </c:pt>
                <c:pt idx="2461">
                  <c:v>55</c:v>
                </c:pt>
                <c:pt idx="2462">
                  <c:v>66</c:v>
                </c:pt>
                <c:pt idx="2463">
                  <c:v>55</c:v>
                </c:pt>
                <c:pt idx="2464">
                  <c:v>54</c:v>
                </c:pt>
                <c:pt idx="2465">
                  <c:v>49</c:v>
                </c:pt>
                <c:pt idx="2466">
                  <c:v>48</c:v>
                </c:pt>
                <c:pt idx="2467">
                  <c:v>57</c:v>
                </c:pt>
                <c:pt idx="2468">
                  <c:v>58</c:v>
                </c:pt>
                <c:pt idx="2469">
                  <c:v>75</c:v>
                </c:pt>
                <c:pt idx="2470">
                  <c:v>94</c:v>
                </c:pt>
                <c:pt idx="2471">
                  <c:v>101</c:v>
                </c:pt>
                <c:pt idx="2472">
                  <c:v>133</c:v>
                </c:pt>
                <c:pt idx="2473">
                  <c:v>85</c:v>
                </c:pt>
                <c:pt idx="2474">
                  <c:v>87</c:v>
                </c:pt>
                <c:pt idx="2475">
                  <c:v>120</c:v>
                </c:pt>
                <c:pt idx="2476">
                  <c:v>149</c:v>
                </c:pt>
                <c:pt idx="2477">
                  <c:v>202</c:v>
                </c:pt>
                <c:pt idx="2478">
                  <c:v>223</c:v>
                </c:pt>
                <c:pt idx="2479">
                  <c:v>201</c:v>
                </c:pt>
                <c:pt idx="2480">
                  <c:v>167</c:v>
                </c:pt>
                <c:pt idx="2481">
                  <c:v>210</c:v>
                </c:pt>
                <c:pt idx="2482">
                  <c:v>118</c:v>
                </c:pt>
                <c:pt idx="2483">
                  <c:v>122</c:v>
                </c:pt>
                <c:pt idx="2484">
                  <c:v>111</c:v>
                </c:pt>
                <c:pt idx="2485">
                  <c:v>116</c:v>
                </c:pt>
                <c:pt idx="2486">
                  <c:v>100</c:v>
                </c:pt>
                <c:pt idx="2487">
                  <c:v>102</c:v>
                </c:pt>
                <c:pt idx="2488">
                  <c:v>112</c:v>
                </c:pt>
                <c:pt idx="2489">
                  <c:v>103</c:v>
                </c:pt>
                <c:pt idx="2490">
                  <c:v>109</c:v>
                </c:pt>
                <c:pt idx="2491">
                  <c:v>98</c:v>
                </c:pt>
                <c:pt idx="2492">
                  <c:v>81</c:v>
                </c:pt>
                <c:pt idx="2493">
                  <c:v>87</c:v>
                </c:pt>
                <c:pt idx="2494">
                  <c:v>104</c:v>
                </c:pt>
                <c:pt idx="2495">
                  <c:v>79</c:v>
                </c:pt>
                <c:pt idx="2496">
                  <c:v>83</c:v>
                </c:pt>
                <c:pt idx="2497">
                  <c:v>80</c:v>
                </c:pt>
                <c:pt idx="2498">
                  <c:v>84</c:v>
                </c:pt>
                <c:pt idx="2499">
                  <c:v>71</c:v>
                </c:pt>
                <c:pt idx="2500">
                  <c:v>64</c:v>
                </c:pt>
                <c:pt idx="2501">
                  <c:v>79</c:v>
                </c:pt>
                <c:pt idx="2502">
                  <c:v>74</c:v>
                </c:pt>
                <c:pt idx="2503">
                  <c:v>91</c:v>
                </c:pt>
                <c:pt idx="2504">
                  <c:v>79</c:v>
                </c:pt>
                <c:pt idx="2505">
                  <c:v>79</c:v>
                </c:pt>
                <c:pt idx="2506">
                  <c:v>61</c:v>
                </c:pt>
                <c:pt idx="2507">
                  <c:v>57</c:v>
                </c:pt>
                <c:pt idx="2508">
                  <c:v>61</c:v>
                </c:pt>
                <c:pt idx="2509">
                  <c:v>60</c:v>
                </c:pt>
                <c:pt idx="2510">
                  <c:v>60</c:v>
                </c:pt>
                <c:pt idx="2511">
                  <c:v>57</c:v>
                </c:pt>
                <c:pt idx="2512">
                  <c:v>56</c:v>
                </c:pt>
                <c:pt idx="2513">
                  <c:v>56</c:v>
                </c:pt>
                <c:pt idx="2514">
                  <c:v>54</c:v>
                </c:pt>
                <c:pt idx="2515">
                  <c:v>53</c:v>
                </c:pt>
                <c:pt idx="2516">
                  <c:v>50</c:v>
                </c:pt>
                <c:pt idx="2517">
                  <c:v>51</c:v>
                </c:pt>
                <c:pt idx="2518">
                  <c:v>48</c:v>
                </c:pt>
                <c:pt idx="2519">
                  <c:v>52</c:v>
                </c:pt>
                <c:pt idx="2520">
                  <c:v>47</c:v>
                </c:pt>
                <c:pt idx="2521">
                  <c:v>47</c:v>
                </c:pt>
                <c:pt idx="2522">
                  <c:v>43</c:v>
                </c:pt>
                <c:pt idx="2523">
                  <c:v>44</c:v>
                </c:pt>
                <c:pt idx="2524">
                  <c:v>52</c:v>
                </c:pt>
                <c:pt idx="2525">
                  <c:v>46</c:v>
                </c:pt>
                <c:pt idx="2526">
                  <c:v>45</c:v>
                </c:pt>
                <c:pt idx="2527">
                  <c:v>44</c:v>
                </c:pt>
                <c:pt idx="2528">
                  <c:v>46</c:v>
                </c:pt>
                <c:pt idx="2529">
                  <c:v>43</c:v>
                </c:pt>
                <c:pt idx="2530">
                  <c:v>41</c:v>
                </c:pt>
                <c:pt idx="2531">
                  <c:v>45</c:v>
                </c:pt>
                <c:pt idx="2532">
                  <c:v>41</c:v>
                </c:pt>
                <c:pt idx="2533">
                  <c:v>41</c:v>
                </c:pt>
                <c:pt idx="2534">
                  <c:v>46</c:v>
                </c:pt>
                <c:pt idx="2535">
                  <c:v>43</c:v>
                </c:pt>
                <c:pt idx="2536">
                  <c:v>44</c:v>
                </c:pt>
                <c:pt idx="2537">
                  <c:v>41</c:v>
                </c:pt>
                <c:pt idx="2538">
                  <c:v>44</c:v>
                </c:pt>
                <c:pt idx="2539">
                  <c:v>46</c:v>
                </c:pt>
                <c:pt idx="2540">
                  <c:v>41</c:v>
                </c:pt>
                <c:pt idx="2541">
                  <c:v>40</c:v>
                </c:pt>
                <c:pt idx="2542">
                  <c:v>43</c:v>
                </c:pt>
                <c:pt idx="2543">
                  <c:v>46</c:v>
                </c:pt>
                <c:pt idx="2544">
                  <c:v>47</c:v>
                </c:pt>
                <c:pt idx="2545">
                  <c:v>50</c:v>
                </c:pt>
                <c:pt idx="2546">
                  <c:v>46</c:v>
                </c:pt>
                <c:pt idx="2547">
                  <c:v>44</c:v>
                </c:pt>
                <c:pt idx="2548">
                  <c:v>47</c:v>
                </c:pt>
                <c:pt idx="2549">
                  <c:v>46</c:v>
                </c:pt>
                <c:pt idx="2550">
                  <c:v>43</c:v>
                </c:pt>
                <c:pt idx="2551">
                  <c:v>46</c:v>
                </c:pt>
                <c:pt idx="2552">
                  <c:v>44</c:v>
                </c:pt>
                <c:pt idx="2553">
                  <c:v>45</c:v>
                </c:pt>
                <c:pt idx="2554">
                  <c:v>49</c:v>
                </c:pt>
                <c:pt idx="2555">
                  <c:v>44</c:v>
                </c:pt>
                <c:pt idx="2556">
                  <c:v>50</c:v>
                </c:pt>
                <c:pt idx="2557">
                  <c:v>55</c:v>
                </c:pt>
                <c:pt idx="2558">
                  <c:v>61</c:v>
                </c:pt>
                <c:pt idx="2559">
                  <c:v>69</c:v>
                </c:pt>
                <c:pt idx="2560">
                  <c:v>65</c:v>
                </c:pt>
                <c:pt idx="2561">
                  <c:v>60</c:v>
                </c:pt>
                <c:pt idx="2562">
                  <c:v>70</c:v>
                </c:pt>
                <c:pt idx="2563">
                  <c:v>84</c:v>
                </c:pt>
                <c:pt idx="2564">
                  <c:v>86</c:v>
                </c:pt>
                <c:pt idx="2565">
                  <c:v>86</c:v>
                </c:pt>
                <c:pt idx="2566">
                  <c:v>85</c:v>
                </c:pt>
                <c:pt idx="2567">
                  <c:v>81</c:v>
                </c:pt>
                <c:pt idx="2568">
                  <c:v>88</c:v>
                </c:pt>
                <c:pt idx="2569">
                  <c:v>89</c:v>
                </c:pt>
                <c:pt idx="2570">
                  <c:v>79</c:v>
                </c:pt>
                <c:pt idx="2571">
                  <c:v>85</c:v>
                </c:pt>
                <c:pt idx="2572">
                  <c:v>81</c:v>
                </c:pt>
                <c:pt idx="2573">
                  <c:v>78</c:v>
                </c:pt>
                <c:pt idx="2574">
                  <c:v>81</c:v>
                </c:pt>
                <c:pt idx="2575">
                  <c:v>72</c:v>
                </c:pt>
                <c:pt idx="2576">
                  <c:v>101</c:v>
                </c:pt>
                <c:pt idx="2577">
                  <c:v>78</c:v>
                </c:pt>
                <c:pt idx="2578">
                  <c:v>75</c:v>
                </c:pt>
                <c:pt idx="2579">
                  <c:v>71</c:v>
                </c:pt>
                <c:pt idx="2580">
                  <c:v>74</c:v>
                </c:pt>
                <c:pt idx="2581">
                  <c:v>84</c:v>
                </c:pt>
                <c:pt idx="2582">
                  <c:v>112</c:v>
                </c:pt>
                <c:pt idx="2583">
                  <c:v>127</c:v>
                </c:pt>
                <c:pt idx="2584">
                  <c:v>110</c:v>
                </c:pt>
                <c:pt idx="2585">
                  <c:v>105</c:v>
                </c:pt>
                <c:pt idx="2586">
                  <c:v>100</c:v>
                </c:pt>
                <c:pt idx="2587">
                  <c:v>122</c:v>
                </c:pt>
                <c:pt idx="2588">
                  <c:v>95</c:v>
                </c:pt>
                <c:pt idx="2589">
                  <c:v>94</c:v>
                </c:pt>
                <c:pt idx="2590">
                  <c:v>92</c:v>
                </c:pt>
                <c:pt idx="2591">
                  <c:v>94</c:v>
                </c:pt>
                <c:pt idx="2592">
                  <c:v>94</c:v>
                </c:pt>
                <c:pt idx="2593">
                  <c:v>89</c:v>
                </c:pt>
                <c:pt idx="2594">
                  <c:v>89</c:v>
                </c:pt>
                <c:pt idx="2595">
                  <c:v>88</c:v>
                </c:pt>
                <c:pt idx="2596">
                  <c:v>95</c:v>
                </c:pt>
                <c:pt idx="2597">
                  <c:v>84</c:v>
                </c:pt>
                <c:pt idx="2598">
                  <c:v>86</c:v>
                </c:pt>
                <c:pt idx="2599">
                  <c:v>94</c:v>
                </c:pt>
                <c:pt idx="2600">
                  <c:v>113</c:v>
                </c:pt>
                <c:pt idx="2601">
                  <c:v>134</c:v>
                </c:pt>
                <c:pt idx="2602">
                  <c:v>152</c:v>
                </c:pt>
                <c:pt idx="2603">
                  <c:v>195</c:v>
                </c:pt>
                <c:pt idx="2604">
                  <c:v>173</c:v>
                </c:pt>
                <c:pt idx="2605">
                  <c:v>176</c:v>
                </c:pt>
                <c:pt idx="2606">
                  <c:v>173</c:v>
                </c:pt>
                <c:pt idx="2607">
                  <c:v>186</c:v>
                </c:pt>
                <c:pt idx="2608">
                  <c:v>182</c:v>
                </c:pt>
                <c:pt idx="2609">
                  <c:v>203</c:v>
                </c:pt>
                <c:pt idx="2610">
                  <c:v>218</c:v>
                </c:pt>
                <c:pt idx="2611">
                  <c:v>207</c:v>
                </c:pt>
                <c:pt idx="2612">
                  <c:v>187</c:v>
                </c:pt>
                <c:pt idx="2613">
                  <c:v>171</c:v>
                </c:pt>
                <c:pt idx="2614">
                  <c:v>165</c:v>
                </c:pt>
                <c:pt idx="2615">
                  <c:v>163</c:v>
                </c:pt>
                <c:pt idx="2616">
                  <c:v>159</c:v>
                </c:pt>
                <c:pt idx="2617">
                  <c:v>154</c:v>
                </c:pt>
                <c:pt idx="2618">
                  <c:v>154</c:v>
                </c:pt>
                <c:pt idx="2619">
                  <c:v>149</c:v>
                </c:pt>
                <c:pt idx="2620">
                  <c:v>126</c:v>
                </c:pt>
                <c:pt idx="2621">
                  <c:v>131</c:v>
                </c:pt>
                <c:pt idx="2622">
                  <c:v>158</c:v>
                </c:pt>
                <c:pt idx="2623">
                  <c:v>409</c:v>
                </c:pt>
                <c:pt idx="2624">
                  <c:v>399</c:v>
                </c:pt>
                <c:pt idx="2625">
                  <c:v>443</c:v>
                </c:pt>
                <c:pt idx="2626">
                  <c:v>455</c:v>
                </c:pt>
                <c:pt idx="2627">
                  <c:v>252</c:v>
                </c:pt>
                <c:pt idx="2628">
                  <c:v>353</c:v>
                </c:pt>
                <c:pt idx="2629">
                  <c:v>586</c:v>
                </c:pt>
                <c:pt idx="2630">
                  <c:v>491</c:v>
                </c:pt>
                <c:pt idx="2631">
                  <c:v>307</c:v>
                </c:pt>
                <c:pt idx="2632">
                  <c:v>285</c:v>
                </c:pt>
                <c:pt idx="2633">
                  <c:v>309</c:v>
                </c:pt>
                <c:pt idx="2634">
                  <c:v>365</c:v>
                </c:pt>
                <c:pt idx="2635">
                  <c:v>253</c:v>
                </c:pt>
                <c:pt idx="2636">
                  <c:v>312</c:v>
                </c:pt>
                <c:pt idx="2637">
                  <c:v>277</c:v>
                </c:pt>
                <c:pt idx="2638">
                  <c:v>341</c:v>
                </c:pt>
                <c:pt idx="2639">
                  <c:v>353</c:v>
                </c:pt>
                <c:pt idx="2640">
                  <c:v>557</c:v>
                </c:pt>
                <c:pt idx="2641">
                  <c:v>566</c:v>
                </c:pt>
                <c:pt idx="2642">
                  <c:v>524</c:v>
                </c:pt>
                <c:pt idx="2643">
                  <c:v>504</c:v>
                </c:pt>
                <c:pt idx="2644">
                  <c:v>392</c:v>
                </c:pt>
                <c:pt idx="2645">
                  <c:v>407</c:v>
                </c:pt>
                <c:pt idx="2646">
                  <c:v>312</c:v>
                </c:pt>
                <c:pt idx="2647">
                  <c:v>400</c:v>
                </c:pt>
                <c:pt idx="2648">
                  <c:v>379</c:v>
                </c:pt>
                <c:pt idx="2649">
                  <c:v>346</c:v>
                </c:pt>
                <c:pt idx="2650">
                  <c:v>311</c:v>
                </c:pt>
                <c:pt idx="2651">
                  <c:v>209</c:v>
                </c:pt>
                <c:pt idx="2652">
                  <c:v>190</c:v>
                </c:pt>
                <c:pt idx="2653">
                  <c:v>141</c:v>
                </c:pt>
                <c:pt idx="2654">
                  <c:v>127</c:v>
                </c:pt>
                <c:pt idx="2655">
                  <c:v>140</c:v>
                </c:pt>
                <c:pt idx="2656">
                  <c:v>108</c:v>
                </c:pt>
                <c:pt idx="2657">
                  <c:v>110</c:v>
                </c:pt>
                <c:pt idx="2658">
                  <c:v>99</c:v>
                </c:pt>
                <c:pt idx="2659">
                  <c:v>96</c:v>
                </c:pt>
                <c:pt idx="2660">
                  <c:v>89</c:v>
                </c:pt>
                <c:pt idx="2661">
                  <c:v>88</c:v>
                </c:pt>
                <c:pt idx="2662">
                  <c:v>88</c:v>
                </c:pt>
                <c:pt idx="2663">
                  <c:v>85</c:v>
                </c:pt>
                <c:pt idx="2664">
                  <c:v>82</c:v>
                </c:pt>
                <c:pt idx="2665">
                  <c:v>79</c:v>
                </c:pt>
                <c:pt idx="2666">
                  <c:v>78</c:v>
                </c:pt>
                <c:pt idx="2667">
                  <c:v>88</c:v>
                </c:pt>
                <c:pt idx="2668">
                  <c:v>111</c:v>
                </c:pt>
                <c:pt idx="2669">
                  <c:v>98</c:v>
                </c:pt>
                <c:pt idx="2670">
                  <c:v>109</c:v>
                </c:pt>
                <c:pt idx="2671">
                  <c:v>95</c:v>
                </c:pt>
                <c:pt idx="2672">
                  <c:v>85</c:v>
                </c:pt>
                <c:pt idx="2673">
                  <c:v>102</c:v>
                </c:pt>
                <c:pt idx="2674">
                  <c:v>99</c:v>
                </c:pt>
                <c:pt idx="2675">
                  <c:v>86</c:v>
                </c:pt>
                <c:pt idx="2676">
                  <c:v>91</c:v>
                </c:pt>
                <c:pt idx="2677">
                  <c:v>91</c:v>
                </c:pt>
                <c:pt idx="2678">
                  <c:v>96</c:v>
                </c:pt>
                <c:pt idx="2679">
                  <c:v>86</c:v>
                </c:pt>
                <c:pt idx="2680">
                  <c:v>97</c:v>
                </c:pt>
                <c:pt idx="2681">
                  <c:v>92</c:v>
                </c:pt>
                <c:pt idx="2682">
                  <c:v>83</c:v>
                </c:pt>
                <c:pt idx="2683">
                  <c:v>85</c:v>
                </c:pt>
                <c:pt idx="2684">
                  <c:v>92</c:v>
                </c:pt>
                <c:pt idx="2685">
                  <c:v>81</c:v>
                </c:pt>
                <c:pt idx="2686">
                  <c:v>87</c:v>
                </c:pt>
                <c:pt idx="2687">
                  <c:v>86</c:v>
                </c:pt>
                <c:pt idx="2688">
                  <c:v>93</c:v>
                </c:pt>
                <c:pt idx="2689">
                  <c:v>80</c:v>
                </c:pt>
                <c:pt idx="2690">
                  <c:v>80</c:v>
                </c:pt>
                <c:pt idx="2691">
                  <c:v>79</c:v>
                </c:pt>
                <c:pt idx="2692">
                  <c:v>87</c:v>
                </c:pt>
                <c:pt idx="2693">
                  <c:v>79</c:v>
                </c:pt>
                <c:pt idx="2694">
                  <c:v>77</c:v>
                </c:pt>
                <c:pt idx="2695">
                  <c:v>80</c:v>
                </c:pt>
                <c:pt idx="2696">
                  <c:v>73</c:v>
                </c:pt>
                <c:pt idx="2697">
                  <c:v>77</c:v>
                </c:pt>
                <c:pt idx="2698">
                  <c:v>67</c:v>
                </c:pt>
                <c:pt idx="2699">
                  <c:v>72</c:v>
                </c:pt>
                <c:pt idx="2700">
                  <c:v>68</c:v>
                </c:pt>
                <c:pt idx="2701">
                  <c:v>73</c:v>
                </c:pt>
                <c:pt idx="2702">
                  <c:v>67</c:v>
                </c:pt>
                <c:pt idx="2703">
                  <c:v>65</c:v>
                </c:pt>
                <c:pt idx="2704">
                  <c:v>70</c:v>
                </c:pt>
                <c:pt idx="2705">
                  <c:v>72</c:v>
                </c:pt>
                <c:pt idx="2706">
                  <c:v>66</c:v>
                </c:pt>
                <c:pt idx="2707">
                  <c:v>60</c:v>
                </c:pt>
                <c:pt idx="2708">
                  <c:v>64</c:v>
                </c:pt>
                <c:pt idx="2709">
                  <c:v>74</c:v>
                </c:pt>
                <c:pt idx="2710">
                  <c:v>64</c:v>
                </c:pt>
                <c:pt idx="2711">
                  <c:v>70</c:v>
                </c:pt>
                <c:pt idx="2712">
                  <c:v>60</c:v>
                </c:pt>
                <c:pt idx="2713">
                  <c:v>42</c:v>
                </c:pt>
                <c:pt idx="2714">
                  <c:v>59</c:v>
                </c:pt>
                <c:pt idx="2715">
                  <c:v>65</c:v>
                </c:pt>
                <c:pt idx="2716">
                  <c:v>53</c:v>
                </c:pt>
                <c:pt idx="2717">
                  <c:v>60</c:v>
                </c:pt>
                <c:pt idx="2718">
                  <c:v>62</c:v>
                </c:pt>
                <c:pt idx="2719">
                  <c:v>68</c:v>
                </c:pt>
                <c:pt idx="2720">
                  <c:v>56</c:v>
                </c:pt>
                <c:pt idx="2721">
                  <c:v>61</c:v>
                </c:pt>
                <c:pt idx="2722">
                  <c:v>61</c:v>
                </c:pt>
                <c:pt idx="2723">
                  <c:v>56</c:v>
                </c:pt>
                <c:pt idx="2724">
                  <c:v>53</c:v>
                </c:pt>
                <c:pt idx="2725">
                  <c:v>62</c:v>
                </c:pt>
                <c:pt idx="2726">
                  <c:v>55</c:v>
                </c:pt>
                <c:pt idx="2727">
                  <c:v>52</c:v>
                </c:pt>
                <c:pt idx="2728">
                  <c:v>51</c:v>
                </c:pt>
                <c:pt idx="2729">
                  <c:v>51</c:v>
                </c:pt>
                <c:pt idx="2730">
                  <c:v>54</c:v>
                </c:pt>
                <c:pt idx="2731">
                  <c:v>50</c:v>
                </c:pt>
                <c:pt idx="2732">
                  <c:v>53</c:v>
                </c:pt>
                <c:pt idx="2733">
                  <c:v>55</c:v>
                </c:pt>
                <c:pt idx="2734">
                  <c:v>48</c:v>
                </c:pt>
                <c:pt idx="2735">
                  <c:v>48</c:v>
                </c:pt>
                <c:pt idx="2736">
                  <c:v>47</c:v>
                </c:pt>
                <c:pt idx="2737">
                  <c:v>51</c:v>
                </c:pt>
                <c:pt idx="2738">
                  <c:v>48</c:v>
                </c:pt>
                <c:pt idx="2739">
                  <c:v>50</c:v>
                </c:pt>
                <c:pt idx="2740">
                  <c:v>46</c:v>
                </c:pt>
                <c:pt idx="2741">
                  <c:v>47</c:v>
                </c:pt>
                <c:pt idx="2742">
                  <c:v>46</c:v>
                </c:pt>
                <c:pt idx="2743">
                  <c:v>46</c:v>
                </c:pt>
                <c:pt idx="2744">
                  <c:v>48</c:v>
                </c:pt>
                <c:pt idx="2745">
                  <c:v>47</c:v>
                </c:pt>
                <c:pt idx="2746">
                  <c:v>44</c:v>
                </c:pt>
                <c:pt idx="2747">
                  <c:v>45</c:v>
                </c:pt>
                <c:pt idx="2748">
                  <c:v>40</c:v>
                </c:pt>
                <c:pt idx="2749">
                  <c:v>45</c:v>
                </c:pt>
                <c:pt idx="2750">
                  <c:v>48</c:v>
                </c:pt>
                <c:pt idx="2751">
                  <c:v>43</c:v>
                </c:pt>
                <c:pt idx="2752">
                  <c:v>44</c:v>
                </c:pt>
                <c:pt idx="2753">
                  <c:v>39</c:v>
                </c:pt>
                <c:pt idx="2754">
                  <c:v>49</c:v>
                </c:pt>
                <c:pt idx="2755">
                  <c:v>45</c:v>
                </c:pt>
                <c:pt idx="2756">
                  <c:v>43</c:v>
                </c:pt>
                <c:pt idx="2757">
                  <c:v>44</c:v>
                </c:pt>
                <c:pt idx="2758">
                  <c:v>47</c:v>
                </c:pt>
                <c:pt idx="2759">
                  <c:v>41</c:v>
                </c:pt>
                <c:pt idx="2760">
                  <c:v>42</c:v>
                </c:pt>
                <c:pt idx="2761">
                  <c:v>39</c:v>
                </c:pt>
                <c:pt idx="2762">
                  <c:v>42</c:v>
                </c:pt>
                <c:pt idx="2763">
                  <c:v>41</c:v>
                </c:pt>
                <c:pt idx="2764">
                  <c:v>41</c:v>
                </c:pt>
                <c:pt idx="2765">
                  <c:v>37</c:v>
                </c:pt>
                <c:pt idx="2766">
                  <c:v>43</c:v>
                </c:pt>
                <c:pt idx="2767">
                  <c:v>36</c:v>
                </c:pt>
                <c:pt idx="2768">
                  <c:v>40</c:v>
                </c:pt>
                <c:pt idx="2769">
                  <c:v>37</c:v>
                </c:pt>
                <c:pt idx="2770">
                  <c:v>38</c:v>
                </c:pt>
                <c:pt idx="2771">
                  <c:v>36</c:v>
                </c:pt>
                <c:pt idx="2772">
                  <c:v>36</c:v>
                </c:pt>
                <c:pt idx="2773">
                  <c:v>34</c:v>
                </c:pt>
                <c:pt idx="2774">
                  <c:v>37</c:v>
                </c:pt>
                <c:pt idx="2775">
                  <c:v>38</c:v>
                </c:pt>
                <c:pt idx="2776">
                  <c:v>34</c:v>
                </c:pt>
                <c:pt idx="2777">
                  <c:v>34</c:v>
                </c:pt>
                <c:pt idx="2778">
                  <c:v>35</c:v>
                </c:pt>
                <c:pt idx="2779">
                  <c:v>34</c:v>
                </c:pt>
                <c:pt idx="2780">
                  <c:v>33</c:v>
                </c:pt>
                <c:pt idx="2781">
                  <c:v>34</c:v>
                </c:pt>
                <c:pt idx="2782">
                  <c:v>32</c:v>
                </c:pt>
                <c:pt idx="2783">
                  <c:v>31</c:v>
                </c:pt>
                <c:pt idx="2784">
                  <c:v>33</c:v>
                </c:pt>
                <c:pt idx="2785">
                  <c:v>33</c:v>
                </c:pt>
                <c:pt idx="2786">
                  <c:v>35</c:v>
                </c:pt>
                <c:pt idx="2787">
                  <c:v>34</c:v>
                </c:pt>
                <c:pt idx="2788">
                  <c:v>36</c:v>
                </c:pt>
                <c:pt idx="2789">
                  <c:v>33</c:v>
                </c:pt>
                <c:pt idx="2790">
                  <c:v>34</c:v>
                </c:pt>
                <c:pt idx="2791">
                  <c:v>37</c:v>
                </c:pt>
                <c:pt idx="2792">
                  <c:v>36</c:v>
                </c:pt>
                <c:pt idx="2793">
                  <c:v>30</c:v>
                </c:pt>
                <c:pt idx="2794">
                  <c:v>31</c:v>
                </c:pt>
                <c:pt idx="2795">
                  <c:v>35</c:v>
                </c:pt>
                <c:pt idx="2796">
                  <c:v>29</c:v>
                </c:pt>
                <c:pt idx="2797">
                  <c:v>35</c:v>
                </c:pt>
                <c:pt idx="2798">
                  <c:v>31</c:v>
                </c:pt>
                <c:pt idx="2799">
                  <c:v>37</c:v>
                </c:pt>
                <c:pt idx="2800">
                  <c:v>35</c:v>
                </c:pt>
                <c:pt idx="2801">
                  <c:v>39</c:v>
                </c:pt>
                <c:pt idx="2802">
                  <c:v>38</c:v>
                </c:pt>
                <c:pt idx="2803">
                  <c:v>385</c:v>
                </c:pt>
                <c:pt idx="2804">
                  <c:v>503</c:v>
                </c:pt>
                <c:pt idx="2805">
                  <c:v>9</c:v>
                </c:pt>
                <c:pt idx="2806">
                  <c:v>5</c:v>
                </c:pt>
                <c:pt idx="2807">
                  <c:v>15</c:v>
                </c:pt>
                <c:pt idx="2808">
                  <c:v>81</c:v>
                </c:pt>
                <c:pt idx="2809">
                  <c:v>303</c:v>
                </c:pt>
                <c:pt idx="2810">
                  <c:v>480</c:v>
                </c:pt>
                <c:pt idx="2811">
                  <c:v>605</c:v>
                </c:pt>
                <c:pt idx="2812">
                  <c:v>567</c:v>
                </c:pt>
                <c:pt idx="2813">
                  <c:v>476</c:v>
                </c:pt>
                <c:pt idx="2814">
                  <c:v>268</c:v>
                </c:pt>
                <c:pt idx="2815">
                  <c:v>341</c:v>
                </c:pt>
                <c:pt idx="2816">
                  <c:v>369</c:v>
                </c:pt>
                <c:pt idx="2817">
                  <c:v>519</c:v>
                </c:pt>
                <c:pt idx="2818">
                  <c:v>361</c:v>
                </c:pt>
                <c:pt idx="2819">
                  <c:v>444</c:v>
                </c:pt>
                <c:pt idx="2820">
                  <c:v>445</c:v>
                </c:pt>
                <c:pt idx="2821">
                  <c:v>474</c:v>
                </c:pt>
                <c:pt idx="2822">
                  <c:v>472</c:v>
                </c:pt>
                <c:pt idx="2823">
                  <c:v>551</c:v>
                </c:pt>
                <c:pt idx="2824">
                  <c:v>488</c:v>
                </c:pt>
                <c:pt idx="2825">
                  <c:v>327</c:v>
                </c:pt>
                <c:pt idx="2826">
                  <c:v>234</c:v>
                </c:pt>
                <c:pt idx="2827">
                  <c:v>264</c:v>
                </c:pt>
                <c:pt idx="2828">
                  <c:v>331</c:v>
                </c:pt>
                <c:pt idx="2829">
                  <c:v>309</c:v>
                </c:pt>
                <c:pt idx="2830">
                  <c:v>382</c:v>
                </c:pt>
                <c:pt idx="2831">
                  <c:v>377</c:v>
                </c:pt>
                <c:pt idx="2832">
                  <c:v>327</c:v>
                </c:pt>
                <c:pt idx="2833">
                  <c:v>388</c:v>
                </c:pt>
                <c:pt idx="2834">
                  <c:v>341</c:v>
                </c:pt>
                <c:pt idx="2835">
                  <c:v>452</c:v>
                </c:pt>
                <c:pt idx="2836">
                  <c:v>262</c:v>
                </c:pt>
                <c:pt idx="2837">
                  <c:v>187</c:v>
                </c:pt>
                <c:pt idx="2838">
                  <c:v>178</c:v>
                </c:pt>
                <c:pt idx="2839">
                  <c:v>195</c:v>
                </c:pt>
                <c:pt idx="2840">
                  <c:v>234</c:v>
                </c:pt>
                <c:pt idx="2841">
                  <c:v>290</c:v>
                </c:pt>
                <c:pt idx="2842">
                  <c:v>308</c:v>
                </c:pt>
                <c:pt idx="2843">
                  <c:v>412</c:v>
                </c:pt>
                <c:pt idx="2844">
                  <c:v>418</c:v>
                </c:pt>
                <c:pt idx="2845">
                  <c:v>427</c:v>
                </c:pt>
                <c:pt idx="2846">
                  <c:v>390</c:v>
                </c:pt>
                <c:pt idx="2847">
                  <c:v>365</c:v>
                </c:pt>
                <c:pt idx="2848">
                  <c:v>325</c:v>
                </c:pt>
                <c:pt idx="2849">
                  <c:v>420</c:v>
                </c:pt>
                <c:pt idx="2850">
                  <c:v>404</c:v>
                </c:pt>
                <c:pt idx="2851">
                  <c:v>442</c:v>
                </c:pt>
                <c:pt idx="2852">
                  <c:v>381</c:v>
                </c:pt>
                <c:pt idx="2853">
                  <c:v>353</c:v>
                </c:pt>
                <c:pt idx="2854">
                  <c:v>330</c:v>
                </c:pt>
                <c:pt idx="2855">
                  <c:v>282</c:v>
                </c:pt>
                <c:pt idx="2856">
                  <c:v>281</c:v>
                </c:pt>
                <c:pt idx="2857">
                  <c:v>283</c:v>
                </c:pt>
                <c:pt idx="2858">
                  <c:v>245</c:v>
                </c:pt>
                <c:pt idx="2859">
                  <c:v>222</c:v>
                </c:pt>
                <c:pt idx="2860">
                  <c:v>202</c:v>
                </c:pt>
                <c:pt idx="2861">
                  <c:v>190</c:v>
                </c:pt>
                <c:pt idx="2862">
                  <c:v>180</c:v>
                </c:pt>
                <c:pt idx="2863">
                  <c:v>206</c:v>
                </c:pt>
                <c:pt idx="2864">
                  <c:v>152</c:v>
                </c:pt>
                <c:pt idx="2865">
                  <c:v>156</c:v>
                </c:pt>
                <c:pt idx="2866">
                  <c:v>205</c:v>
                </c:pt>
                <c:pt idx="2867">
                  <c:v>162</c:v>
                </c:pt>
                <c:pt idx="2868">
                  <c:v>188</c:v>
                </c:pt>
                <c:pt idx="2869">
                  <c:v>196</c:v>
                </c:pt>
                <c:pt idx="2870">
                  <c:v>258</c:v>
                </c:pt>
                <c:pt idx="2871">
                  <c:v>310</c:v>
                </c:pt>
                <c:pt idx="2872">
                  <c:v>267</c:v>
                </c:pt>
                <c:pt idx="2873">
                  <c:v>243</c:v>
                </c:pt>
                <c:pt idx="2874">
                  <c:v>231</c:v>
                </c:pt>
                <c:pt idx="2875">
                  <c:v>250</c:v>
                </c:pt>
                <c:pt idx="2876">
                  <c:v>207</c:v>
                </c:pt>
                <c:pt idx="2877">
                  <c:v>182</c:v>
                </c:pt>
                <c:pt idx="2878">
                  <c:v>165</c:v>
                </c:pt>
                <c:pt idx="2879">
                  <c:v>162</c:v>
                </c:pt>
                <c:pt idx="2880">
                  <c:v>143</c:v>
                </c:pt>
                <c:pt idx="2881">
                  <c:v>128</c:v>
                </c:pt>
                <c:pt idx="2882">
                  <c:v>124</c:v>
                </c:pt>
                <c:pt idx="2883">
                  <c:v>110</c:v>
                </c:pt>
                <c:pt idx="2884">
                  <c:v>113</c:v>
                </c:pt>
                <c:pt idx="2885">
                  <c:v>99</c:v>
                </c:pt>
                <c:pt idx="2886">
                  <c:v>94</c:v>
                </c:pt>
                <c:pt idx="2887">
                  <c:v>90</c:v>
                </c:pt>
                <c:pt idx="2888">
                  <c:v>91</c:v>
                </c:pt>
                <c:pt idx="2889">
                  <c:v>95</c:v>
                </c:pt>
                <c:pt idx="2890">
                  <c:v>91</c:v>
                </c:pt>
                <c:pt idx="2891">
                  <c:v>81</c:v>
                </c:pt>
                <c:pt idx="2892">
                  <c:v>82</c:v>
                </c:pt>
                <c:pt idx="2893">
                  <c:v>85</c:v>
                </c:pt>
                <c:pt idx="2894">
                  <c:v>79</c:v>
                </c:pt>
                <c:pt idx="2895">
                  <c:v>73</c:v>
                </c:pt>
                <c:pt idx="2896">
                  <c:v>81</c:v>
                </c:pt>
                <c:pt idx="2897">
                  <c:v>75</c:v>
                </c:pt>
                <c:pt idx="2898">
                  <c:v>70</c:v>
                </c:pt>
                <c:pt idx="2899">
                  <c:v>70</c:v>
                </c:pt>
                <c:pt idx="2900">
                  <c:v>74</c:v>
                </c:pt>
                <c:pt idx="2901">
                  <c:v>75</c:v>
                </c:pt>
                <c:pt idx="2902">
                  <c:v>71</c:v>
                </c:pt>
                <c:pt idx="2903">
                  <c:v>67</c:v>
                </c:pt>
                <c:pt idx="2904">
                  <c:v>64</c:v>
                </c:pt>
                <c:pt idx="2905">
                  <c:v>65</c:v>
                </c:pt>
                <c:pt idx="2906">
                  <c:v>71</c:v>
                </c:pt>
                <c:pt idx="2907">
                  <c:v>64</c:v>
                </c:pt>
                <c:pt idx="2908">
                  <c:v>63</c:v>
                </c:pt>
                <c:pt idx="2909">
                  <c:v>60</c:v>
                </c:pt>
                <c:pt idx="2910">
                  <c:v>61</c:v>
                </c:pt>
                <c:pt idx="2911">
                  <c:v>60</c:v>
                </c:pt>
                <c:pt idx="2912">
                  <c:v>57</c:v>
                </c:pt>
                <c:pt idx="2913">
                  <c:v>58</c:v>
                </c:pt>
                <c:pt idx="2914">
                  <c:v>55</c:v>
                </c:pt>
                <c:pt idx="2915">
                  <c:v>56</c:v>
                </c:pt>
                <c:pt idx="2916">
                  <c:v>50</c:v>
                </c:pt>
                <c:pt idx="2917">
                  <c:v>57</c:v>
                </c:pt>
                <c:pt idx="2918">
                  <c:v>55</c:v>
                </c:pt>
                <c:pt idx="2919">
                  <c:v>56</c:v>
                </c:pt>
                <c:pt idx="2920">
                  <c:v>51</c:v>
                </c:pt>
                <c:pt idx="2921">
                  <c:v>53</c:v>
                </c:pt>
                <c:pt idx="2922">
                  <c:v>53</c:v>
                </c:pt>
                <c:pt idx="2923">
                  <c:v>49</c:v>
                </c:pt>
                <c:pt idx="2924">
                  <c:v>52</c:v>
                </c:pt>
                <c:pt idx="2925">
                  <c:v>49</c:v>
                </c:pt>
                <c:pt idx="2926">
                  <c:v>48</c:v>
                </c:pt>
                <c:pt idx="2927">
                  <c:v>49</c:v>
                </c:pt>
                <c:pt idx="2928">
                  <c:v>49</c:v>
                </c:pt>
                <c:pt idx="2929">
                  <c:v>51</c:v>
                </c:pt>
                <c:pt idx="2930">
                  <c:v>45</c:v>
                </c:pt>
                <c:pt idx="2931">
                  <c:v>49</c:v>
                </c:pt>
                <c:pt idx="2932">
                  <c:v>51</c:v>
                </c:pt>
                <c:pt idx="2933">
                  <c:v>45</c:v>
                </c:pt>
                <c:pt idx="2934">
                  <c:v>51</c:v>
                </c:pt>
                <c:pt idx="2935">
                  <c:v>46</c:v>
                </c:pt>
                <c:pt idx="2936">
                  <c:v>48</c:v>
                </c:pt>
                <c:pt idx="2937">
                  <c:v>42</c:v>
                </c:pt>
                <c:pt idx="2938">
                  <c:v>42</c:v>
                </c:pt>
                <c:pt idx="2939">
                  <c:v>42</c:v>
                </c:pt>
                <c:pt idx="2940">
                  <c:v>42</c:v>
                </c:pt>
                <c:pt idx="2941">
                  <c:v>43</c:v>
                </c:pt>
                <c:pt idx="2942">
                  <c:v>47</c:v>
                </c:pt>
                <c:pt idx="2943">
                  <c:v>49</c:v>
                </c:pt>
                <c:pt idx="2944">
                  <c:v>47</c:v>
                </c:pt>
                <c:pt idx="2945">
                  <c:v>41</c:v>
                </c:pt>
                <c:pt idx="2946">
                  <c:v>48</c:v>
                </c:pt>
                <c:pt idx="2947">
                  <c:v>41</c:v>
                </c:pt>
                <c:pt idx="2948">
                  <c:v>41</c:v>
                </c:pt>
                <c:pt idx="2949">
                  <c:v>40</c:v>
                </c:pt>
                <c:pt idx="2950">
                  <c:v>41</c:v>
                </c:pt>
                <c:pt idx="2951">
                  <c:v>39</c:v>
                </c:pt>
                <c:pt idx="2952">
                  <c:v>39</c:v>
                </c:pt>
                <c:pt idx="2953">
                  <c:v>39</c:v>
                </c:pt>
                <c:pt idx="2954">
                  <c:v>42</c:v>
                </c:pt>
                <c:pt idx="2955">
                  <c:v>45</c:v>
                </c:pt>
                <c:pt idx="2956">
                  <c:v>40</c:v>
                </c:pt>
                <c:pt idx="2957">
                  <c:v>38</c:v>
                </c:pt>
                <c:pt idx="2958">
                  <c:v>40</c:v>
                </c:pt>
                <c:pt idx="2959">
                  <c:v>38</c:v>
                </c:pt>
                <c:pt idx="2960">
                  <c:v>41</c:v>
                </c:pt>
                <c:pt idx="2961">
                  <c:v>41</c:v>
                </c:pt>
                <c:pt idx="2962">
                  <c:v>38</c:v>
                </c:pt>
                <c:pt idx="2963">
                  <c:v>35</c:v>
                </c:pt>
                <c:pt idx="2964">
                  <c:v>37</c:v>
                </c:pt>
                <c:pt idx="2965">
                  <c:v>35</c:v>
                </c:pt>
                <c:pt idx="2966">
                  <c:v>36</c:v>
                </c:pt>
                <c:pt idx="2967">
                  <c:v>39</c:v>
                </c:pt>
                <c:pt idx="2968">
                  <c:v>34</c:v>
                </c:pt>
                <c:pt idx="2969">
                  <c:v>34</c:v>
                </c:pt>
                <c:pt idx="2970">
                  <c:v>36</c:v>
                </c:pt>
                <c:pt idx="2971">
                  <c:v>33</c:v>
                </c:pt>
                <c:pt idx="2972">
                  <c:v>37</c:v>
                </c:pt>
                <c:pt idx="2973">
                  <c:v>35</c:v>
                </c:pt>
                <c:pt idx="2974">
                  <c:v>36</c:v>
                </c:pt>
                <c:pt idx="2975">
                  <c:v>32</c:v>
                </c:pt>
                <c:pt idx="2976">
                  <c:v>36</c:v>
                </c:pt>
                <c:pt idx="2977">
                  <c:v>34</c:v>
                </c:pt>
                <c:pt idx="2978">
                  <c:v>34</c:v>
                </c:pt>
                <c:pt idx="2979">
                  <c:v>33</c:v>
                </c:pt>
                <c:pt idx="2980">
                  <c:v>37</c:v>
                </c:pt>
                <c:pt idx="2981">
                  <c:v>35</c:v>
                </c:pt>
                <c:pt idx="2982">
                  <c:v>35</c:v>
                </c:pt>
                <c:pt idx="2983">
                  <c:v>36</c:v>
                </c:pt>
                <c:pt idx="2984">
                  <c:v>36</c:v>
                </c:pt>
                <c:pt idx="2985">
                  <c:v>37</c:v>
                </c:pt>
                <c:pt idx="2986">
                  <c:v>32</c:v>
                </c:pt>
                <c:pt idx="2987">
                  <c:v>33</c:v>
                </c:pt>
                <c:pt idx="2988">
                  <c:v>36</c:v>
                </c:pt>
                <c:pt idx="2989">
                  <c:v>34</c:v>
                </c:pt>
                <c:pt idx="2990">
                  <c:v>39</c:v>
                </c:pt>
                <c:pt idx="2991">
                  <c:v>38</c:v>
                </c:pt>
                <c:pt idx="2992">
                  <c:v>36</c:v>
                </c:pt>
                <c:pt idx="2993">
                  <c:v>36</c:v>
                </c:pt>
                <c:pt idx="2994">
                  <c:v>37</c:v>
                </c:pt>
                <c:pt idx="2995">
                  <c:v>34</c:v>
                </c:pt>
                <c:pt idx="2996">
                  <c:v>36</c:v>
                </c:pt>
                <c:pt idx="2997">
                  <c:v>35</c:v>
                </c:pt>
                <c:pt idx="2998">
                  <c:v>35</c:v>
                </c:pt>
                <c:pt idx="2999">
                  <c:v>33</c:v>
                </c:pt>
                <c:pt idx="3000">
                  <c:v>36</c:v>
                </c:pt>
                <c:pt idx="3001">
                  <c:v>35</c:v>
                </c:pt>
                <c:pt idx="3002">
                  <c:v>35</c:v>
                </c:pt>
                <c:pt idx="3003">
                  <c:v>33</c:v>
                </c:pt>
                <c:pt idx="3004">
                  <c:v>33</c:v>
                </c:pt>
                <c:pt idx="3005">
                  <c:v>34</c:v>
                </c:pt>
                <c:pt idx="3006">
                  <c:v>35</c:v>
                </c:pt>
                <c:pt idx="3007">
                  <c:v>34</c:v>
                </c:pt>
                <c:pt idx="3008">
                  <c:v>36</c:v>
                </c:pt>
                <c:pt idx="3009">
                  <c:v>41</c:v>
                </c:pt>
                <c:pt idx="3010">
                  <c:v>44</c:v>
                </c:pt>
                <c:pt idx="3011">
                  <c:v>44</c:v>
                </c:pt>
                <c:pt idx="3012">
                  <c:v>42</c:v>
                </c:pt>
                <c:pt idx="3013">
                  <c:v>40</c:v>
                </c:pt>
                <c:pt idx="3014">
                  <c:v>42</c:v>
                </c:pt>
                <c:pt idx="3015">
                  <c:v>57</c:v>
                </c:pt>
                <c:pt idx="3016">
                  <c:v>439</c:v>
                </c:pt>
                <c:pt idx="3017">
                  <c:v>313</c:v>
                </c:pt>
                <c:pt idx="3018">
                  <c:v>320</c:v>
                </c:pt>
                <c:pt idx="3019">
                  <c:v>340</c:v>
                </c:pt>
                <c:pt idx="3020">
                  <c:v>370</c:v>
                </c:pt>
                <c:pt idx="3021">
                  <c:v>490</c:v>
                </c:pt>
                <c:pt idx="3022">
                  <c:v>401</c:v>
                </c:pt>
                <c:pt idx="3023">
                  <c:v>283</c:v>
                </c:pt>
                <c:pt idx="3024">
                  <c:v>96</c:v>
                </c:pt>
                <c:pt idx="3025">
                  <c:v>130</c:v>
                </c:pt>
                <c:pt idx="3026">
                  <c:v>174</c:v>
                </c:pt>
                <c:pt idx="3027">
                  <c:v>261</c:v>
                </c:pt>
                <c:pt idx="3028">
                  <c:v>379</c:v>
                </c:pt>
                <c:pt idx="3029">
                  <c:v>431</c:v>
                </c:pt>
                <c:pt idx="3030">
                  <c:v>428</c:v>
                </c:pt>
                <c:pt idx="3031">
                  <c:v>315</c:v>
                </c:pt>
                <c:pt idx="3032">
                  <c:v>170</c:v>
                </c:pt>
                <c:pt idx="3033">
                  <c:v>67</c:v>
                </c:pt>
                <c:pt idx="3034">
                  <c:v>31</c:v>
                </c:pt>
                <c:pt idx="3035">
                  <c:v>19</c:v>
                </c:pt>
                <c:pt idx="3036">
                  <c:v>13</c:v>
                </c:pt>
                <c:pt idx="3037">
                  <c:v>11</c:v>
                </c:pt>
                <c:pt idx="3038">
                  <c:v>13</c:v>
                </c:pt>
                <c:pt idx="3039">
                  <c:v>21</c:v>
                </c:pt>
                <c:pt idx="3040">
                  <c:v>40</c:v>
                </c:pt>
                <c:pt idx="3041">
                  <c:v>74</c:v>
                </c:pt>
                <c:pt idx="3042">
                  <c:v>118</c:v>
                </c:pt>
                <c:pt idx="3043">
                  <c:v>166</c:v>
                </c:pt>
                <c:pt idx="3044">
                  <c:v>188</c:v>
                </c:pt>
                <c:pt idx="3045">
                  <c:v>230</c:v>
                </c:pt>
                <c:pt idx="3046">
                  <c:v>280</c:v>
                </c:pt>
                <c:pt idx="3047">
                  <c:v>320</c:v>
                </c:pt>
                <c:pt idx="3048">
                  <c:v>347</c:v>
                </c:pt>
                <c:pt idx="3049">
                  <c:v>406</c:v>
                </c:pt>
                <c:pt idx="3050">
                  <c:v>481</c:v>
                </c:pt>
                <c:pt idx="3051">
                  <c:v>484</c:v>
                </c:pt>
                <c:pt idx="3052">
                  <c:v>491</c:v>
                </c:pt>
                <c:pt idx="3053">
                  <c:v>587</c:v>
                </c:pt>
                <c:pt idx="3054">
                  <c:v>491</c:v>
                </c:pt>
                <c:pt idx="3055">
                  <c:v>576</c:v>
                </c:pt>
                <c:pt idx="3056">
                  <c:v>534</c:v>
                </c:pt>
                <c:pt idx="3057">
                  <c:v>537</c:v>
                </c:pt>
                <c:pt idx="3058">
                  <c:v>546</c:v>
                </c:pt>
                <c:pt idx="3059">
                  <c:v>566</c:v>
                </c:pt>
                <c:pt idx="3060">
                  <c:v>549</c:v>
                </c:pt>
                <c:pt idx="3061">
                  <c:v>615</c:v>
                </c:pt>
                <c:pt idx="3062">
                  <c:v>611</c:v>
                </c:pt>
                <c:pt idx="3063">
                  <c:v>588</c:v>
                </c:pt>
                <c:pt idx="3064">
                  <c:v>622</c:v>
                </c:pt>
                <c:pt idx="3065">
                  <c:v>548</c:v>
                </c:pt>
                <c:pt idx="3066">
                  <c:v>669</c:v>
                </c:pt>
                <c:pt idx="3067">
                  <c:v>539</c:v>
                </c:pt>
                <c:pt idx="3068">
                  <c:v>602</c:v>
                </c:pt>
                <c:pt idx="3069">
                  <c:v>596</c:v>
                </c:pt>
                <c:pt idx="3070">
                  <c:v>534</c:v>
                </c:pt>
                <c:pt idx="3071">
                  <c:v>522</c:v>
                </c:pt>
                <c:pt idx="3072">
                  <c:v>529</c:v>
                </c:pt>
                <c:pt idx="3073">
                  <c:v>447</c:v>
                </c:pt>
                <c:pt idx="3074">
                  <c:v>478</c:v>
                </c:pt>
                <c:pt idx="3075">
                  <c:v>394</c:v>
                </c:pt>
                <c:pt idx="3076">
                  <c:v>438</c:v>
                </c:pt>
                <c:pt idx="3077">
                  <c:v>343</c:v>
                </c:pt>
                <c:pt idx="3078">
                  <c:v>337</c:v>
                </c:pt>
                <c:pt idx="3079">
                  <c:v>345</c:v>
                </c:pt>
                <c:pt idx="3080">
                  <c:v>324</c:v>
                </c:pt>
                <c:pt idx="3081">
                  <c:v>315</c:v>
                </c:pt>
                <c:pt idx="3082">
                  <c:v>288</c:v>
                </c:pt>
                <c:pt idx="3083">
                  <c:v>242</c:v>
                </c:pt>
                <c:pt idx="3084">
                  <c:v>286</c:v>
                </c:pt>
                <c:pt idx="3085">
                  <c:v>270</c:v>
                </c:pt>
                <c:pt idx="3086">
                  <c:v>250</c:v>
                </c:pt>
                <c:pt idx="3087">
                  <c:v>234</c:v>
                </c:pt>
                <c:pt idx="3088">
                  <c:v>230</c:v>
                </c:pt>
                <c:pt idx="3089">
                  <c:v>230</c:v>
                </c:pt>
                <c:pt idx="3090">
                  <c:v>222</c:v>
                </c:pt>
                <c:pt idx="3091">
                  <c:v>221</c:v>
                </c:pt>
                <c:pt idx="3092">
                  <c:v>190</c:v>
                </c:pt>
                <c:pt idx="3093">
                  <c:v>208</c:v>
                </c:pt>
                <c:pt idx="3094">
                  <c:v>184</c:v>
                </c:pt>
                <c:pt idx="3095">
                  <c:v>190</c:v>
                </c:pt>
                <c:pt idx="3096">
                  <c:v>174</c:v>
                </c:pt>
                <c:pt idx="3097">
                  <c:v>172</c:v>
                </c:pt>
                <c:pt idx="3098">
                  <c:v>167</c:v>
                </c:pt>
                <c:pt idx="3099">
                  <c:v>159</c:v>
                </c:pt>
                <c:pt idx="3100">
                  <c:v>149</c:v>
                </c:pt>
                <c:pt idx="3101">
                  <c:v>148</c:v>
                </c:pt>
                <c:pt idx="3102">
                  <c:v>384</c:v>
                </c:pt>
                <c:pt idx="3103">
                  <c:v>140</c:v>
                </c:pt>
                <c:pt idx="3104">
                  <c:v>144</c:v>
                </c:pt>
                <c:pt idx="3105">
                  <c:v>132</c:v>
                </c:pt>
                <c:pt idx="3106">
                  <c:v>127</c:v>
                </c:pt>
                <c:pt idx="3107">
                  <c:v>143</c:v>
                </c:pt>
                <c:pt idx="3108">
                  <c:v>126</c:v>
                </c:pt>
                <c:pt idx="3109">
                  <c:v>121</c:v>
                </c:pt>
                <c:pt idx="3110">
                  <c:v>115</c:v>
                </c:pt>
                <c:pt idx="3111">
                  <c:v>113</c:v>
                </c:pt>
                <c:pt idx="3112">
                  <c:v>111</c:v>
                </c:pt>
                <c:pt idx="3113">
                  <c:v>117</c:v>
                </c:pt>
                <c:pt idx="3114">
                  <c:v>113</c:v>
                </c:pt>
                <c:pt idx="3115">
                  <c:v>112</c:v>
                </c:pt>
                <c:pt idx="3116">
                  <c:v>106</c:v>
                </c:pt>
                <c:pt idx="3117">
                  <c:v>107</c:v>
                </c:pt>
                <c:pt idx="3118">
                  <c:v>107</c:v>
                </c:pt>
                <c:pt idx="3119">
                  <c:v>98</c:v>
                </c:pt>
                <c:pt idx="3120">
                  <c:v>104</c:v>
                </c:pt>
                <c:pt idx="3121">
                  <c:v>110</c:v>
                </c:pt>
                <c:pt idx="3122">
                  <c:v>102</c:v>
                </c:pt>
                <c:pt idx="3123">
                  <c:v>99</c:v>
                </c:pt>
                <c:pt idx="3124">
                  <c:v>104</c:v>
                </c:pt>
                <c:pt idx="3125">
                  <c:v>101</c:v>
                </c:pt>
                <c:pt idx="3126">
                  <c:v>104</c:v>
                </c:pt>
                <c:pt idx="3127">
                  <c:v>110</c:v>
                </c:pt>
                <c:pt idx="3128">
                  <c:v>107</c:v>
                </c:pt>
                <c:pt idx="3129">
                  <c:v>102</c:v>
                </c:pt>
                <c:pt idx="3130">
                  <c:v>101</c:v>
                </c:pt>
                <c:pt idx="3131">
                  <c:v>101</c:v>
                </c:pt>
                <c:pt idx="3132">
                  <c:v>101</c:v>
                </c:pt>
                <c:pt idx="3133">
                  <c:v>97</c:v>
                </c:pt>
                <c:pt idx="3134">
                  <c:v>96</c:v>
                </c:pt>
                <c:pt idx="3135">
                  <c:v>101</c:v>
                </c:pt>
                <c:pt idx="3136">
                  <c:v>91</c:v>
                </c:pt>
                <c:pt idx="3137">
                  <c:v>94</c:v>
                </c:pt>
                <c:pt idx="3138">
                  <c:v>85</c:v>
                </c:pt>
                <c:pt idx="3139">
                  <c:v>89</c:v>
                </c:pt>
                <c:pt idx="3140">
                  <c:v>91</c:v>
                </c:pt>
                <c:pt idx="3141">
                  <c:v>96</c:v>
                </c:pt>
                <c:pt idx="3142">
                  <c:v>121</c:v>
                </c:pt>
                <c:pt idx="3143">
                  <c:v>168</c:v>
                </c:pt>
                <c:pt idx="3144">
                  <c:v>211</c:v>
                </c:pt>
                <c:pt idx="3145">
                  <c:v>196</c:v>
                </c:pt>
                <c:pt idx="3146">
                  <c:v>198</c:v>
                </c:pt>
                <c:pt idx="3147">
                  <c:v>223</c:v>
                </c:pt>
                <c:pt idx="3148">
                  <c:v>228</c:v>
                </c:pt>
                <c:pt idx="3149">
                  <c:v>214</c:v>
                </c:pt>
                <c:pt idx="3150">
                  <c:v>209</c:v>
                </c:pt>
                <c:pt idx="3151">
                  <c:v>233</c:v>
                </c:pt>
                <c:pt idx="3152">
                  <c:v>233</c:v>
                </c:pt>
                <c:pt idx="3153">
                  <c:v>233</c:v>
                </c:pt>
                <c:pt idx="3154">
                  <c:v>250</c:v>
                </c:pt>
                <c:pt idx="3155">
                  <c:v>302</c:v>
                </c:pt>
                <c:pt idx="3156">
                  <c:v>233</c:v>
                </c:pt>
                <c:pt idx="3157">
                  <c:v>268</c:v>
                </c:pt>
                <c:pt idx="3158">
                  <c:v>256</c:v>
                </c:pt>
                <c:pt idx="3159">
                  <c:v>263</c:v>
                </c:pt>
                <c:pt idx="3160">
                  <c:v>253</c:v>
                </c:pt>
                <c:pt idx="3161">
                  <c:v>238</c:v>
                </c:pt>
                <c:pt idx="3162">
                  <c:v>236</c:v>
                </c:pt>
                <c:pt idx="3163">
                  <c:v>239</c:v>
                </c:pt>
                <c:pt idx="3164">
                  <c:v>275</c:v>
                </c:pt>
                <c:pt idx="3165">
                  <c:v>191</c:v>
                </c:pt>
                <c:pt idx="3166">
                  <c:v>216</c:v>
                </c:pt>
                <c:pt idx="3167">
                  <c:v>196</c:v>
                </c:pt>
                <c:pt idx="3168">
                  <c:v>185</c:v>
                </c:pt>
                <c:pt idx="3169">
                  <c:v>175</c:v>
                </c:pt>
                <c:pt idx="3170">
                  <c:v>164</c:v>
                </c:pt>
                <c:pt idx="3171">
                  <c:v>179</c:v>
                </c:pt>
                <c:pt idx="3172">
                  <c:v>160</c:v>
                </c:pt>
                <c:pt idx="3173">
                  <c:v>156</c:v>
                </c:pt>
                <c:pt idx="3174">
                  <c:v>137</c:v>
                </c:pt>
                <c:pt idx="3175">
                  <c:v>132</c:v>
                </c:pt>
                <c:pt idx="3176">
                  <c:v>119</c:v>
                </c:pt>
                <c:pt idx="3177">
                  <c:v>120</c:v>
                </c:pt>
                <c:pt idx="3178">
                  <c:v>114</c:v>
                </c:pt>
                <c:pt idx="3179">
                  <c:v>106</c:v>
                </c:pt>
                <c:pt idx="3180">
                  <c:v>105</c:v>
                </c:pt>
                <c:pt idx="3181">
                  <c:v>109</c:v>
                </c:pt>
                <c:pt idx="3182">
                  <c:v>106</c:v>
                </c:pt>
                <c:pt idx="3183">
                  <c:v>100</c:v>
                </c:pt>
                <c:pt idx="3184">
                  <c:v>99</c:v>
                </c:pt>
                <c:pt idx="3185">
                  <c:v>95</c:v>
                </c:pt>
                <c:pt idx="3186">
                  <c:v>105</c:v>
                </c:pt>
                <c:pt idx="3187">
                  <c:v>90</c:v>
                </c:pt>
                <c:pt idx="3188">
                  <c:v>91</c:v>
                </c:pt>
                <c:pt idx="3189">
                  <c:v>86</c:v>
                </c:pt>
                <c:pt idx="3190">
                  <c:v>84</c:v>
                </c:pt>
                <c:pt idx="3191">
                  <c:v>87</c:v>
                </c:pt>
                <c:pt idx="3192">
                  <c:v>78</c:v>
                </c:pt>
                <c:pt idx="3193">
                  <c:v>84</c:v>
                </c:pt>
                <c:pt idx="3194">
                  <c:v>82</c:v>
                </c:pt>
                <c:pt idx="3195">
                  <c:v>77</c:v>
                </c:pt>
                <c:pt idx="3196">
                  <c:v>80</c:v>
                </c:pt>
                <c:pt idx="3197">
                  <c:v>76</c:v>
                </c:pt>
                <c:pt idx="3198">
                  <c:v>82</c:v>
                </c:pt>
                <c:pt idx="3199">
                  <c:v>67</c:v>
                </c:pt>
                <c:pt idx="3200">
                  <c:v>71</c:v>
                </c:pt>
                <c:pt idx="3201">
                  <c:v>73</c:v>
                </c:pt>
                <c:pt idx="3202">
                  <c:v>73</c:v>
                </c:pt>
                <c:pt idx="3203">
                  <c:v>71</c:v>
                </c:pt>
                <c:pt idx="3204">
                  <c:v>66</c:v>
                </c:pt>
                <c:pt idx="3205">
                  <c:v>75</c:v>
                </c:pt>
                <c:pt idx="3206">
                  <c:v>63</c:v>
                </c:pt>
                <c:pt idx="3207">
                  <c:v>63</c:v>
                </c:pt>
                <c:pt idx="3208">
                  <c:v>65</c:v>
                </c:pt>
                <c:pt idx="3209">
                  <c:v>59</c:v>
                </c:pt>
                <c:pt idx="3210">
                  <c:v>63</c:v>
                </c:pt>
                <c:pt idx="3211">
                  <c:v>61</c:v>
                </c:pt>
                <c:pt idx="3212">
                  <c:v>66</c:v>
                </c:pt>
                <c:pt idx="3213">
                  <c:v>60</c:v>
                </c:pt>
                <c:pt idx="3214">
                  <c:v>61</c:v>
                </c:pt>
                <c:pt idx="3215">
                  <c:v>56</c:v>
                </c:pt>
                <c:pt idx="3216">
                  <c:v>64</c:v>
                </c:pt>
                <c:pt idx="3217">
                  <c:v>56</c:v>
                </c:pt>
                <c:pt idx="3218">
                  <c:v>61</c:v>
                </c:pt>
                <c:pt idx="3219">
                  <c:v>55</c:v>
                </c:pt>
                <c:pt idx="3220">
                  <c:v>53</c:v>
                </c:pt>
                <c:pt idx="3221">
                  <c:v>55</c:v>
                </c:pt>
                <c:pt idx="3222">
                  <c:v>51</c:v>
                </c:pt>
                <c:pt idx="3223">
                  <c:v>56</c:v>
                </c:pt>
                <c:pt idx="3224">
                  <c:v>56</c:v>
                </c:pt>
                <c:pt idx="3225">
                  <c:v>51</c:v>
                </c:pt>
                <c:pt idx="3226">
                  <c:v>55</c:v>
                </c:pt>
                <c:pt idx="3227">
                  <c:v>53</c:v>
                </c:pt>
                <c:pt idx="3228">
                  <c:v>49</c:v>
                </c:pt>
                <c:pt idx="3229">
                  <c:v>52</c:v>
                </c:pt>
                <c:pt idx="3230">
                  <c:v>49</c:v>
                </c:pt>
                <c:pt idx="3231">
                  <c:v>55</c:v>
                </c:pt>
                <c:pt idx="3232">
                  <c:v>49</c:v>
                </c:pt>
                <c:pt idx="3233">
                  <c:v>54</c:v>
                </c:pt>
                <c:pt idx="3234">
                  <c:v>50</c:v>
                </c:pt>
                <c:pt idx="3235">
                  <c:v>50</c:v>
                </c:pt>
                <c:pt idx="3236">
                  <c:v>51</c:v>
                </c:pt>
                <c:pt idx="3237">
                  <c:v>47</c:v>
                </c:pt>
                <c:pt idx="3238">
                  <c:v>46</c:v>
                </c:pt>
                <c:pt idx="3239">
                  <c:v>48</c:v>
                </c:pt>
                <c:pt idx="3240">
                  <c:v>44</c:v>
                </c:pt>
                <c:pt idx="3241">
                  <c:v>50</c:v>
                </c:pt>
                <c:pt idx="3242">
                  <c:v>49</c:v>
                </c:pt>
                <c:pt idx="3243">
                  <c:v>48</c:v>
                </c:pt>
                <c:pt idx="3244">
                  <c:v>43</c:v>
                </c:pt>
                <c:pt idx="3245">
                  <c:v>52</c:v>
                </c:pt>
                <c:pt idx="3246">
                  <c:v>51</c:v>
                </c:pt>
                <c:pt idx="3247">
                  <c:v>44</c:v>
                </c:pt>
                <c:pt idx="3248">
                  <c:v>46</c:v>
                </c:pt>
                <c:pt idx="3249">
                  <c:v>47</c:v>
                </c:pt>
                <c:pt idx="3250">
                  <c:v>47</c:v>
                </c:pt>
                <c:pt idx="3251">
                  <c:v>44</c:v>
                </c:pt>
                <c:pt idx="3252">
                  <c:v>49</c:v>
                </c:pt>
                <c:pt idx="3253">
                  <c:v>46</c:v>
                </c:pt>
                <c:pt idx="3254">
                  <c:v>48</c:v>
                </c:pt>
                <c:pt idx="3255">
                  <c:v>49</c:v>
                </c:pt>
                <c:pt idx="3256">
                  <c:v>45</c:v>
                </c:pt>
                <c:pt idx="3257">
                  <c:v>51</c:v>
                </c:pt>
                <c:pt idx="3258">
                  <c:v>46</c:v>
                </c:pt>
                <c:pt idx="3259">
                  <c:v>45</c:v>
                </c:pt>
                <c:pt idx="3260">
                  <c:v>49</c:v>
                </c:pt>
                <c:pt idx="3261">
                  <c:v>47</c:v>
                </c:pt>
                <c:pt idx="3262">
                  <c:v>45</c:v>
                </c:pt>
                <c:pt idx="3263">
                  <c:v>47</c:v>
                </c:pt>
                <c:pt idx="3264">
                  <c:v>43</c:v>
                </c:pt>
                <c:pt idx="3265">
                  <c:v>48</c:v>
                </c:pt>
                <c:pt idx="3266">
                  <c:v>43</c:v>
                </c:pt>
                <c:pt idx="3267">
                  <c:v>44</c:v>
                </c:pt>
                <c:pt idx="3268">
                  <c:v>44</c:v>
                </c:pt>
                <c:pt idx="3269">
                  <c:v>41</c:v>
                </c:pt>
                <c:pt idx="3270">
                  <c:v>46</c:v>
                </c:pt>
                <c:pt idx="3271">
                  <c:v>43</c:v>
                </c:pt>
                <c:pt idx="3272">
                  <c:v>42</c:v>
                </c:pt>
                <c:pt idx="3273">
                  <c:v>46</c:v>
                </c:pt>
                <c:pt idx="3274">
                  <c:v>45</c:v>
                </c:pt>
                <c:pt idx="3275">
                  <c:v>45</c:v>
                </c:pt>
                <c:pt idx="3276">
                  <c:v>45</c:v>
                </c:pt>
                <c:pt idx="3277">
                  <c:v>45</c:v>
                </c:pt>
                <c:pt idx="3278">
                  <c:v>47</c:v>
                </c:pt>
                <c:pt idx="3279">
                  <c:v>43</c:v>
                </c:pt>
                <c:pt idx="3280">
                  <c:v>45</c:v>
                </c:pt>
                <c:pt idx="3281">
                  <c:v>43</c:v>
                </c:pt>
                <c:pt idx="3282">
                  <c:v>49</c:v>
                </c:pt>
                <c:pt idx="3283">
                  <c:v>53</c:v>
                </c:pt>
                <c:pt idx="3284">
                  <c:v>51</c:v>
                </c:pt>
                <c:pt idx="3285">
                  <c:v>425</c:v>
                </c:pt>
                <c:pt idx="3286">
                  <c:v>421</c:v>
                </c:pt>
                <c:pt idx="3287">
                  <c:v>447</c:v>
                </c:pt>
                <c:pt idx="3288">
                  <c:v>406</c:v>
                </c:pt>
                <c:pt idx="3289">
                  <c:v>509</c:v>
                </c:pt>
                <c:pt idx="3290">
                  <c:v>265</c:v>
                </c:pt>
                <c:pt idx="3291">
                  <c:v>301</c:v>
                </c:pt>
                <c:pt idx="3292">
                  <c:v>319</c:v>
                </c:pt>
                <c:pt idx="3293">
                  <c:v>193</c:v>
                </c:pt>
                <c:pt idx="3294">
                  <c:v>76</c:v>
                </c:pt>
                <c:pt idx="3295">
                  <c:v>62</c:v>
                </c:pt>
                <c:pt idx="3296">
                  <c:v>138</c:v>
                </c:pt>
                <c:pt idx="3297">
                  <c:v>206</c:v>
                </c:pt>
                <c:pt idx="3298">
                  <c:v>131</c:v>
                </c:pt>
                <c:pt idx="3299">
                  <c:v>99</c:v>
                </c:pt>
                <c:pt idx="3300">
                  <c:v>121</c:v>
                </c:pt>
                <c:pt idx="3301">
                  <c:v>243</c:v>
                </c:pt>
                <c:pt idx="3302">
                  <c:v>521</c:v>
                </c:pt>
                <c:pt idx="3303">
                  <c:v>687</c:v>
                </c:pt>
                <c:pt idx="3304">
                  <c:v>642</c:v>
                </c:pt>
                <c:pt idx="3305">
                  <c:v>632</c:v>
                </c:pt>
                <c:pt idx="3306">
                  <c:v>512</c:v>
                </c:pt>
                <c:pt idx="3307">
                  <c:v>498</c:v>
                </c:pt>
                <c:pt idx="3308">
                  <c:v>452</c:v>
                </c:pt>
                <c:pt idx="3309">
                  <c:v>566</c:v>
                </c:pt>
                <c:pt idx="3310">
                  <c:v>565</c:v>
                </c:pt>
                <c:pt idx="3311">
                  <c:v>662</c:v>
                </c:pt>
                <c:pt idx="3312">
                  <c:v>625</c:v>
                </c:pt>
                <c:pt idx="3313">
                  <c:v>600</c:v>
                </c:pt>
                <c:pt idx="3314">
                  <c:v>603</c:v>
                </c:pt>
                <c:pt idx="3315">
                  <c:v>538</c:v>
                </c:pt>
                <c:pt idx="3316">
                  <c:v>457</c:v>
                </c:pt>
                <c:pt idx="3317">
                  <c:v>380</c:v>
                </c:pt>
                <c:pt idx="3318">
                  <c:v>389</c:v>
                </c:pt>
                <c:pt idx="3319">
                  <c:v>415</c:v>
                </c:pt>
                <c:pt idx="3320">
                  <c:v>373</c:v>
                </c:pt>
                <c:pt idx="3321">
                  <c:v>385</c:v>
                </c:pt>
                <c:pt idx="3322">
                  <c:v>340</c:v>
                </c:pt>
                <c:pt idx="3323">
                  <c:v>346</c:v>
                </c:pt>
                <c:pt idx="3324">
                  <c:v>325</c:v>
                </c:pt>
                <c:pt idx="3325">
                  <c:v>299</c:v>
                </c:pt>
                <c:pt idx="3326">
                  <c:v>296</c:v>
                </c:pt>
                <c:pt idx="3327">
                  <c:v>252</c:v>
                </c:pt>
                <c:pt idx="3328">
                  <c:v>265</c:v>
                </c:pt>
                <c:pt idx="3329">
                  <c:v>246</c:v>
                </c:pt>
                <c:pt idx="3330">
                  <c:v>233</c:v>
                </c:pt>
                <c:pt idx="3331">
                  <c:v>207</c:v>
                </c:pt>
                <c:pt idx="3332">
                  <c:v>223</c:v>
                </c:pt>
                <c:pt idx="3333">
                  <c:v>177</c:v>
                </c:pt>
                <c:pt idx="3334">
                  <c:v>152</c:v>
                </c:pt>
                <c:pt idx="3335">
                  <c:v>139</c:v>
                </c:pt>
                <c:pt idx="3336">
                  <c:v>143</c:v>
                </c:pt>
                <c:pt idx="3337">
                  <c:v>112</c:v>
                </c:pt>
                <c:pt idx="3338">
                  <c:v>120</c:v>
                </c:pt>
                <c:pt idx="3339">
                  <c:v>126</c:v>
                </c:pt>
                <c:pt idx="3340">
                  <c:v>138</c:v>
                </c:pt>
                <c:pt idx="3341">
                  <c:v>128</c:v>
                </c:pt>
                <c:pt idx="3342">
                  <c:v>107</c:v>
                </c:pt>
                <c:pt idx="3343">
                  <c:v>125</c:v>
                </c:pt>
                <c:pt idx="3344">
                  <c:v>119</c:v>
                </c:pt>
                <c:pt idx="3345">
                  <c:v>111</c:v>
                </c:pt>
                <c:pt idx="3346">
                  <c:v>103</c:v>
                </c:pt>
                <c:pt idx="3347">
                  <c:v>108</c:v>
                </c:pt>
                <c:pt idx="3348">
                  <c:v>101</c:v>
                </c:pt>
                <c:pt idx="3349">
                  <c:v>104</c:v>
                </c:pt>
                <c:pt idx="3350">
                  <c:v>96</c:v>
                </c:pt>
                <c:pt idx="3351">
                  <c:v>87</c:v>
                </c:pt>
                <c:pt idx="3352">
                  <c:v>97</c:v>
                </c:pt>
                <c:pt idx="3353">
                  <c:v>90</c:v>
                </c:pt>
                <c:pt idx="3354">
                  <c:v>86</c:v>
                </c:pt>
                <c:pt idx="3355">
                  <c:v>84</c:v>
                </c:pt>
                <c:pt idx="3356">
                  <c:v>82</c:v>
                </c:pt>
                <c:pt idx="3357">
                  <c:v>78</c:v>
                </c:pt>
                <c:pt idx="3358">
                  <c:v>81</c:v>
                </c:pt>
                <c:pt idx="3359">
                  <c:v>78</c:v>
                </c:pt>
                <c:pt idx="3360">
                  <c:v>80</c:v>
                </c:pt>
                <c:pt idx="3361">
                  <c:v>77</c:v>
                </c:pt>
                <c:pt idx="3362">
                  <c:v>76</c:v>
                </c:pt>
                <c:pt idx="3363">
                  <c:v>76</c:v>
                </c:pt>
                <c:pt idx="3364">
                  <c:v>83</c:v>
                </c:pt>
                <c:pt idx="3365">
                  <c:v>73</c:v>
                </c:pt>
                <c:pt idx="3366">
                  <c:v>73</c:v>
                </c:pt>
                <c:pt idx="3367">
                  <c:v>78</c:v>
                </c:pt>
                <c:pt idx="3368">
                  <c:v>75</c:v>
                </c:pt>
                <c:pt idx="3369">
                  <c:v>73</c:v>
                </c:pt>
                <c:pt idx="3370">
                  <c:v>73</c:v>
                </c:pt>
                <c:pt idx="3371">
                  <c:v>63</c:v>
                </c:pt>
                <c:pt idx="3372">
                  <c:v>68</c:v>
                </c:pt>
                <c:pt idx="3373">
                  <c:v>70</c:v>
                </c:pt>
                <c:pt idx="3374">
                  <c:v>63</c:v>
                </c:pt>
                <c:pt idx="3375">
                  <c:v>63</c:v>
                </c:pt>
                <c:pt idx="3376">
                  <c:v>64</c:v>
                </c:pt>
                <c:pt idx="3377">
                  <c:v>63</c:v>
                </c:pt>
                <c:pt idx="3378">
                  <c:v>65</c:v>
                </c:pt>
                <c:pt idx="3379">
                  <c:v>65</c:v>
                </c:pt>
                <c:pt idx="3380">
                  <c:v>62</c:v>
                </c:pt>
                <c:pt idx="3381">
                  <c:v>69</c:v>
                </c:pt>
                <c:pt idx="3382">
                  <c:v>63</c:v>
                </c:pt>
                <c:pt idx="3383">
                  <c:v>65</c:v>
                </c:pt>
                <c:pt idx="3384">
                  <c:v>57</c:v>
                </c:pt>
                <c:pt idx="3385">
                  <c:v>51</c:v>
                </c:pt>
                <c:pt idx="3386">
                  <c:v>64</c:v>
                </c:pt>
                <c:pt idx="3387">
                  <c:v>61</c:v>
                </c:pt>
                <c:pt idx="3388">
                  <c:v>58</c:v>
                </c:pt>
                <c:pt idx="3389">
                  <c:v>54</c:v>
                </c:pt>
                <c:pt idx="3390">
                  <c:v>55</c:v>
                </c:pt>
                <c:pt idx="3391">
                  <c:v>59</c:v>
                </c:pt>
                <c:pt idx="3392">
                  <c:v>56</c:v>
                </c:pt>
                <c:pt idx="3393">
                  <c:v>59</c:v>
                </c:pt>
                <c:pt idx="3394">
                  <c:v>55</c:v>
                </c:pt>
                <c:pt idx="3395">
                  <c:v>57</c:v>
                </c:pt>
                <c:pt idx="3396">
                  <c:v>55</c:v>
                </c:pt>
                <c:pt idx="3397">
                  <c:v>53</c:v>
                </c:pt>
                <c:pt idx="3398">
                  <c:v>49</c:v>
                </c:pt>
                <c:pt idx="3399">
                  <c:v>56</c:v>
                </c:pt>
                <c:pt idx="3400">
                  <c:v>56</c:v>
                </c:pt>
                <c:pt idx="3401">
                  <c:v>55</c:v>
                </c:pt>
                <c:pt idx="3402">
                  <c:v>58</c:v>
                </c:pt>
                <c:pt idx="3403">
                  <c:v>54</c:v>
                </c:pt>
                <c:pt idx="3404">
                  <c:v>55</c:v>
                </c:pt>
                <c:pt idx="3405">
                  <c:v>51</c:v>
                </c:pt>
                <c:pt idx="3406">
                  <c:v>55</c:v>
                </c:pt>
                <c:pt idx="3407">
                  <c:v>57</c:v>
                </c:pt>
                <c:pt idx="3408">
                  <c:v>51</c:v>
                </c:pt>
                <c:pt idx="3409">
                  <c:v>54</c:v>
                </c:pt>
                <c:pt idx="3410">
                  <c:v>54</c:v>
                </c:pt>
                <c:pt idx="3411">
                  <c:v>53</c:v>
                </c:pt>
                <c:pt idx="3412">
                  <c:v>54</c:v>
                </c:pt>
                <c:pt idx="3413">
                  <c:v>55</c:v>
                </c:pt>
                <c:pt idx="3414">
                  <c:v>56</c:v>
                </c:pt>
                <c:pt idx="3415">
                  <c:v>51</c:v>
                </c:pt>
                <c:pt idx="3416">
                  <c:v>61</c:v>
                </c:pt>
                <c:pt idx="3417">
                  <c:v>57</c:v>
                </c:pt>
                <c:pt idx="3418">
                  <c:v>53</c:v>
                </c:pt>
                <c:pt idx="3419">
                  <c:v>61</c:v>
                </c:pt>
                <c:pt idx="3420">
                  <c:v>55</c:v>
                </c:pt>
                <c:pt idx="3421">
                  <c:v>59</c:v>
                </c:pt>
                <c:pt idx="3422">
                  <c:v>62</c:v>
                </c:pt>
                <c:pt idx="3423">
                  <c:v>68</c:v>
                </c:pt>
                <c:pt idx="3424">
                  <c:v>69</c:v>
                </c:pt>
                <c:pt idx="3425">
                  <c:v>73</c:v>
                </c:pt>
                <c:pt idx="3426">
                  <c:v>70</c:v>
                </c:pt>
                <c:pt idx="3427">
                  <c:v>69</c:v>
                </c:pt>
                <c:pt idx="3428">
                  <c:v>67</c:v>
                </c:pt>
                <c:pt idx="3429">
                  <c:v>66</c:v>
                </c:pt>
                <c:pt idx="3430">
                  <c:v>70</c:v>
                </c:pt>
                <c:pt idx="3431">
                  <c:v>68</c:v>
                </c:pt>
                <c:pt idx="3432">
                  <c:v>68</c:v>
                </c:pt>
                <c:pt idx="3433">
                  <c:v>69</c:v>
                </c:pt>
                <c:pt idx="3434">
                  <c:v>69</c:v>
                </c:pt>
                <c:pt idx="3435">
                  <c:v>68</c:v>
                </c:pt>
                <c:pt idx="3436">
                  <c:v>63</c:v>
                </c:pt>
                <c:pt idx="3437">
                  <c:v>63</c:v>
                </c:pt>
                <c:pt idx="3438">
                  <c:v>65</c:v>
                </c:pt>
                <c:pt idx="3439">
                  <c:v>62</c:v>
                </c:pt>
                <c:pt idx="3440">
                  <c:v>70</c:v>
                </c:pt>
                <c:pt idx="3441">
                  <c:v>59</c:v>
                </c:pt>
                <c:pt idx="3442">
                  <c:v>62</c:v>
                </c:pt>
                <c:pt idx="3443">
                  <c:v>61</c:v>
                </c:pt>
                <c:pt idx="3444">
                  <c:v>61</c:v>
                </c:pt>
                <c:pt idx="3445">
                  <c:v>60</c:v>
                </c:pt>
                <c:pt idx="3446">
                  <c:v>56</c:v>
                </c:pt>
                <c:pt idx="3447">
                  <c:v>57</c:v>
                </c:pt>
                <c:pt idx="3448">
                  <c:v>52</c:v>
                </c:pt>
                <c:pt idx="3449">
                  <c:v>51</c:v>
                </c:pt>
                <c:pt idx="3450">
                  <c:v>51</c:v>
                </c:pt>
                <c:pt idx="3451">
                  <c:v>55</c:v>
                </c:pt>
                <c:pt idx="3452">
                  <c:v>56</c:v>
                </c:pt>
                <c:pt idx="3453">
                  <c:v>49</c:v>
                </c:pt>
                <c:pt idx="3454">
                  <c:v>46</c:v>
                </c:pt>
                <c:pt idx="3455">
                  <c:v>52</c:v>
                </c:pt>
                <c:pt idx="3456">
                  <c:v>49</c:v>
                </c:pt>
                <c:pt idx="3457">
                  <c:v>54</c:v>
                </c:pt>
                <c:pt idx="3458">
                  <c:v>47</c:v>
                </c:pt>
                <c:pt idx="3459">
                  <c:v>49</c:v>
                </c:pt>
                <c:pt idx="3460">
                  <c:v>48</c:v>
                </c:pt>
                <c:pt idx="3461">
                  <c:v>47</c:v>
                </c:pt>
                <c:pt idx="3462">
                  <c:v>49</c:v>
                </c:pt>
                <c:pt idx="3463">
                  <c:v>47</c:v>
                </c:pt>
                <c:pt idx="3464">
                  <c:v>41</c:v>
                </c:pt>
                <c:pt idx="3465">
                  <c:v>41</c:v>
                </c:pt>
                <c:pt idx="3466">
                  <c:v>44</c:v>
                </c:pt>
                <c:pt idx="3467">
                  <c:v>43</c:v>
                </c:pt>
                <c:pt idx="3468">
                  <c:v>42</c:v>
                </c:pt>
                <c:pt idx="3469">
                  <c:v>34</c:v>
                </c:pt>
                <c:pt idx="3470">
                  <c:v>39</c:v>
                </c:pt>
                <c:pt idx="3471">
                  <c:v>45</c:v>
                </c:pt>
                <c:pt idx="3472">
                  <c:v>41</c:v>
                </c:pt>
                <c:pt idx="3473">
                  <c:v>42</c:v>
                </c:pt>
                <c:pt idx="3474">
                  <c:v>43</c:v>
                </c:pt>
                <c:pt idx="3475">
                  <c:v>39</c:v>
                </c:pt>
                <c:pt idx="3476">
                  <c:v>41</c:v>
                </c:pt>
                <c:pt idx="3477">
                  <c:v>43</c:v>
                </c:pt>
                <c:pt idx="3478">
                  <c:v>40</c:v>
                </c:pt>
                <c:pt idx="3479">
                  <c:v>41</c:v>
                </c:pt>
                <c:pt idx="3480">
                  <c:v>45</c:v>
                </c:pt>
                <c:pt idx="3481">
                  <c:v>41</c:v>
                </c:pt>
                <c:pt idx="3482">
                  <c:v>37</c:v>
                </c:pt>
                <c:pt idx="3483">
                  <c:v>38</c:v>
                </c:pt>
                <c:pt idx="3484">
                  <c:v>38</c:v>
                </c:pt>
                <c:pt idx="3485">
                  <c:v>38</c:v>
                </c:pt>
                <c:pt idx="3486">
                  <c:v>37</c:v>
                </c:pt>
                <c:pt idx="3487">
                  <c:v>39</c:v>
                </c:pt>
                <c:pt idx="3488">
                  <c:v>35</c:v>
                </c:pt>
                <c:pt idx="3489">
                  <c:v>36</c:v>
                </c:pt>
                <c:pt idx="3490">
                  <c:v>38</c:v>
                </c:pt>
                <c:pt idx="3491">
                  <c:v>34</c:v>
                </c:pt>
                <c:pt idx="3492">
                  <c:v>39</c:v>
                </c:pt>
                <c:pt idx="3493">
                  <c:v>35</c:v>
                </c:pt>
                <c:pt idx="3494">
                  <c:v>39</c:v>
                </c:pt>
                <c:pt idx="3495">
                  <c:v>33</c:v>
                </c:pt>
                <c:pt idx="3496">
                  <c:v>34</c:v>
                </c:pt>
                <c:pt idx="3497">
                  <c:v>33</c:v>
                </c:pt>
                <c:pt idx="3498">
                  <c:v>35</c:v>
                </c:pt>
                <c:pt idx="3499">
                  <c:v>34</c:v>
                </c:pt>
                <c:pt idx="3500">
                  <c:v>34</c:v>
                </c:pt>
                <c:pt idx="3501">
                  <c:v>32</c:v>
                </c:pt>
                <c:pt idx="3502">
                  <c:v>34</c:v>
                </c:pt>
                <c:pt idx="3503">
                  <c:v>32</c:v>
                </c:pt>
                <c:pt idx="3504">
                  <c:v>34</c:v>
                </c:pt>
                <c:pt idx="3505">
                  <c:v>37</c:v>
                </c:pt>
                <c:pt idx="3506">
                  <c:v>31</c:v>
                </c:pt>
                <c:pt idx="3507">
                  <c:v>33</c:v>
                </c:pt>
                <c:pt idx="3508">
                  <c:v>34</c:v>
                </c:pt>
                <c:pt idx="3509">
                  <c:v>33</c:v>
                </c:pt>
                <c:pt idx="3510">
                  <c:v>33</c:v>
                </c:pt>
                <c:pt idx="3511">
                  <c:v>35</c:v>
                </c:pt>
                <c:pt idx="3512">
                  <c:v>33</c:v>
                </c:pt>
                <c:pt idx="3513">
                  <c:v>32</c:v>
                </c:pt>
                <c:pt idx="3514">
                  <c:v>32</c:v>
                </c:pt>
                <c:pt idx="3515">
                  <c:v>31</c:v>
                </c:pt>
                <c:pt idx="3516">
                  <c:v>35</c:v>
                </c:pt>
                <c:pt idx="3517">
                  <c:v>32</c:v>
                </c:pt>
                <c:pt idx="3518">
                  <c:v>30</c:v>
                </c:pt>
                <c:pt idx="3519">
                  <c:v>29</c:v>
                </c:pt>
                <c:pt idx="3520">
                  <c:v>27</c:v>
                </c:pt>
                <c:pt idx="3521">
                  <c:v>30</c:v>
                </c:pt>
                <c:pt idx="3522">
                  <c:v>33</c:v>
                </c:pt>
                <c:pt idx="3523">
                  <c:v>29</c:v>
                </c:pt>
                <c:pt idx="3524">
                  <c:v>31</c:v>
                </c:pt>
                <c:pt idx="3525">
                  <c:v>31</c:v>
                </c:pt>
                <c:pt idx="3526">
                  <c:v>30</c:v>
                </c:pt>
                <c:pt idx="3527">
                  <c:v>33</c:v>
                </c:pt>
                <c:pt idx="3528">
                  <c:v>34</c:v>
                </c:pt>
                <c:pt idx="3529">
                  <c:v>32</c:v>
                </c:pt>
                <c:pt idx="3530">
                  <c:v>30</c:v>
                </c:pt>
                <c:pt idx="3531">
                  <c:v>31</c:v>
                </c:pt>
                <c:pt idx="3532">
                  <c:v>31</c:v>
                </c:pt>
                <c:pt idx="3533">
                  <c:v>31</c:v>
                </c:pt>
                <c:pt idx="3534">
                  <c:v>30</c:v>
                </c:pt>
                <c:pt idx="3535">
                  <c:v>31</c:v>
                </c:pt>
                <c:pt idx="3536">
                  <c:v>34</c:v>
                </c:pt>
                <c:pt idx="3537">
                  <c:v>28</c:v>
                </c:pt>
                <c:pt idx="3538">
                  <c:v>29</c:v>
                </c:pt>
                <c:pt idx="3539">
                  <c:v>29</c:v>
                </c:pt>
                <c:pt idx="3540">
                  <c:v>30</c:v>
                </c:pt>
                <c:pt idx="3541">
                  <c:v>27</c:v>
                </c:pt>
                <c:pt idx="3542">
                  <c:v>24</c:v>
                </c:pt>
                <c:pt idx="3543">
                  <c:v>32</c:v>
                </c:pt>
                <c:pt idx="3544">
                  <c:v>30</c:v>
                </c:pt>
                <c:pt idx="3545">
                  <c:v>28</c:v>
                </c:pt>
                <c:pt idx="3546">
                  <c:v>27</c:v>
                </c:pt>
                <c:pt idx="3547">
                  <c:v>28</c:v>
                </c:pt>
                <c:pt idx="3548">
                  <c:v>26</c:v>
                </c:pt>
                <c:pt idx="3549">
                  <c:v>26</c:v>
                </c:pt>
                <c:pt idx="3550">
                  <c:v>28</c:v>
                </c:pt>
                <c:pt idx="3551">
                  <c:v>28</c:v>
                </c:pt>
                <c:pt idx="3552">
                  <c:v>27</c:v>
                </c:pt>
                <c:pt idx="3553">
                  <c:v>25</c:v>
                </c:pt>
                <c:pt idx="3554">
                  <c:v>29</c:v>
                </c:pt>
                <c:pt idx="3555">
                  <c:v>26</c:v>
                </c:pt>
                <c:pt idx="3556">
                  <c:v>27</c:v>
                </c:pt>
                <c:pt idx="3557">
                  <c:v>27</c:v>
                </c:pt>
                <c:pt idx="3558">
                  <c:v>27</c:v>
                </c:pt>
                <c:pt idx="3559">
                  <c:v>25</c:v>
                </c:pt>
                <c:pt idx="3560">
                  <c:v>27</c:v>
                </c:pt>
                <c:pt idx="3561">
                  <c:v>27</c:v>
                </c:pt>
                <c:pt idx="3562">
                  <c:v>27</c:v>
                </c:pt>
                <c:pt idx="3563">
                  <c:v>27</c:v>
                </c:pt>
                <c:pt idx="3564">
                  <c:v>25</c:v>
                </c:pt>
                <c:pt idx="3565">
                  <c:v>28</c:v>
                </c:pt>
                <c:pt idx="3566">
                  <c:v>27</c:v>
                </c:pt>
                <c:pt idx="3567">
                  <c:v>25</c:v>
                </c:pt>
                <c:pt idx="3568">
                  <c:v>25</c:v>
                </c:pt>
                <c:pt idx="3569">
                  <c:v>26</c:v>
                </c:pt>
                <c:pt idx="3570">
                  <c:v>24</c:v>
                </c:pt>
                <c:pt idx="3571">
                  <c:v>26</c:v>
                </c:pt>
                <c:pt idx="3572">
                  <c:v>26</c:v>
                </c:pt>
                <c:pt idx="3573">
                  <c:v>28</c:v>
                </c:pt>
                <c:pt idx="3574">
                  <c:v>31</c:v>
                </c:pt>
                <c:pt idx="3575">
                  <c:v>28</c:v>
                </c:pt>
                <c:pt idx="3576">
                  <c:v>26</c:v>
                </c:pt>
                <c:pt idx="3577">
                  <c:v>27</c:v>
                </c:pt>
                <c:pt idx="3578">
                  <c:v>25</c:v>
                </c:pt>
                <c:pt idx="3579">
                  <c:v>26</c:v>
                </c:pt>
                <c:pt idx="3580">
                  <c:v>28</c:v>
                </c:pt>
                <c:pt idx="3581">
                  <c:v>25</c:v>
                </c:pt>
                <c:pt idx="3582">
                  <c:v>27</c:v>
                </c:pt>
                <c:pt idx="3583">
                  <c:v>25</c:v>
                </c:pt>
                <c:pt idx="3584">
                  <c:v>28</c:v>
                </c:pt>
                <c:pt idx="3585">
                  <c:v>25</c:v>
                </c:pt>
                <c:pt idx="3586">
                  <c:v>23</c:v>
                </c:pt>
                <c:pt idx="3587">
                  <c:v>23</c:v>
                </c:pt>
                <c:pt idx="3588">
                  <c:v>23</c:v>
                </c:pt>
                <c:pt idx="3589">
                  <c:v>23</c:v>
                </c:pt>
                <c:pt idx="3590">
                  <c:v>23</c:v>
                </c:pt>
                <c:pt idx="3591">
                  <c:v>25</c:v>
                </c:pt>
                <c:pt idx="3592">
                  <c:v>24</c:v>
                </c:pt>
                <c:pt idx="3593">
                  <c:v>23</c:v>
                </c:pt>
                <c:pt idx="3594">
                  <c:v>24</c:v>
                </c:pt>
                <c:pt idx="3595">
                  <c:v>27</c:v>
                </c:pt>
                <c:pt idx="3596">
                  <c:v>25</c:v>
                </c:pt>
                <c:pt idx="3597">
                  <c:v>24</c:v>
                </c:pt>
                <c:pt idx="3598">
                  <c:v>24</c:v>
                </c:pt>
                <c:pt idx="3599">
                  <c:v>25</c:v>
                </c:pt>
                <c:pt idx="3600">
                  <c:v>25</c:v>
                </c:pt>
                <c:pt idx="3601">
                  <c:v>24</c:v>
                </c:pt>
                <c:pt idx="3602">
                  <c:v>24</c:v>
                </c:pt>
                <c:pt idx="3603">
                  <c:v>24</c:v>
                </c:pt>
                <c:pt idx="3604">
                  <c:v>23</c:v>
                </c:pt>
                <c:pt idx="3605">
                  <c:v>23</c:v>
                </c:pt>
                <c:pt idx="3606">
                  <c:v>24</c:v>
                </c:pt>
                <c:pt idx="3607">
                  <c:v>24</c:v>
                </c:pt>
                <c:pt idx="3608">
                  <c:v>24</c:v>
                </c:pt>
                <c:pt idx="3609">
                  <c:v>25</c:v>
                </c:pt>
                <c:pt idx="3610">
                  <c:v>23</c:v>
                </c:pt>
                <c:pt idx="3611">
                  <c:v>24</c:v>
                </c:pt>
                <c:pt idx="3612">
                  <c:v>25</c:v>
                </c:pt>
                <c:pt idx="3613">
                  <c:v>25</c:v>
                </c:pt>
                <c:pt idx="3614">
                  <c:v>24</c:v>
                </c:pt>
                <c:pt idx="3615">
                  <c:v>21</c:v>
                </c:pt>
                <c:pt idx="3616">
                  <c:v>22</c:v>
                </c:pt>
                <c:pt idx="3617">
                  <c:v>26</c:v>
                </c:pt>
                <c:pt idx="3618">
                  <c:v>25</c:v>
                </c:pt>
                <c:pt idx="3619">
                  <c:v>22</c:v>
                </c:pt>
                <c:pt idx="3620">
                  <c:v>22</c:v>
                </c:pt>
                <c:pt idx="3621">
                  <c:v>22</c:v>
                </c:pt>
                <c:pt idx="3622">
                  <c:v>21</c:v>
                </c:pt>
                <c:pt idx="3623">
                  <c:v>22</c:v>
                </c:pt>
                <c:pt idx="3624">
                  <c:v>22</c:v>
                </c:pt>
                <c:pt idx="3625">
                  <c:v>21</c:v>
                </c:pt>
                <c:pt idx="3626">
                  <c:v>21</c:v>
                </c:pt>
                <c:pt idx="3627">
                  <c:v>21</c:v>
                </c:pt>
                <c:pt idx="3628">
                  <c:v>22</c:v>
                </c:pt>
                <c:pt idx="3629">
                  <c:v>20</c:v>
                </c:pt>
                <c:pt idx="3630">
                  <c:v>20</c:v>
                </c:pt>
                <c:pt idx="3631">
                  <c:v>20</c:v>
                </c:pt>
                <c:pt idx="3632">
                  <c:v>21</c:v>
                </c:pt>
                <c:pt idx="3633">
                  <c:v>24</c:v>
                </c:pt>
                <c:pt idx="3634">
                  <c:v>19</c:v>
                </c:pt>
                <c:pt idx="3635">
                  <c:v>20</c:v>
                </c:pt>
                <c:pt idx="3636">
                  <c:v>20</c:v>
                </c:pt>
                <c:pt idx="3637">
                  <c:v>21</c:v>
                </c:pt>
                <c:pt idx="3638">
                  <c:v>23</c:v>
                </c:pt>
                <c:pt idx="3639">
                  <c:v>20</c:v>
                </c:pt>
                <c:pt idx="3640">
                  <c:v>21</c:v>
                </c:pt>
                <c:pt idx="3641">
                  <c:v>22</c:v>
                </c:pt>
                <c:pt idx="3642">
                  <c:v>22</c:v>
                </c:pt>
                <c:pt idx="3643">
                  <c:v>20</c:v>
                </c:pt>
                <c:pt idx="3644">
                  <c:v>20</c:v>
                </c:pt>
                <c:pt idx="3645">
                  <c:v>20</c:v>
                </c:pt>
                <c:pt idx="3646">
                  <c:v>22</c:v>
                </c:pt>
                <c:pt idx="3647">
                  <c:v>21</c:v>
                </c:pt>
                <c:pt idx="3648">
                  <c:v>21</c:v>
                </c:pt>
                <c:pt idx="3649">
                  <c:v>20</c:v>
                </c:pt>
                <c:pt idx="3650">
                  <c:v>21</c:v>
                </c:pt>
                <c:pt idx="3651">
                  <c:v>19</c:v>
                </c:pt>
                <c:pt idx="3652">
                  <c:v>20</c:v>
                </c:pt>
                <c:pt idx="3653">
                  <c:v>20</c:v>
                </c:pt>
                <c:pt idx="3654">
                  <c:v>20</c:v>
                </c:pt>
                <c:pt idx="3655">
                  <c:v>24</c:v>
                </c:pt>
                <c:pt idx="3656">
                  <c:v>22</c:v>
                </c:pt>
                <c:pt idx="3657">
                  <c:v>22</c:v>
                </c:pt>
                <c:pt idx="3658">
                  <c:v>21</c:v>
                </c:pt>
                <c:pt idx="3659">
                  <c:v>19</c:v>
                </c:pt>
                <c:pt idx="3660">
                  <c:v>19</c:v>
                </c:pt>
                <c:pt idx="3661">
                  <c:v>21</c:v>
                </c:pt>
                <c:pt idx="3662">
                  <c:v>22</c:v>
                </c:pt>
                <c:pt idx="3663">
                  <c:v>21</c:v>
                </c:pt>
                <c:pt idx="3664">
                  <c:v>18</c:v>
                </c:pt>
                <c:pt idx="3665">
                  <c:v>20</c:v>
                </c:pt>
                <c:pt idx="3666">
                  <c:v>19</c:v>
                </c:pt>
                <c:pt idx="3667">
                  <c:v>21</c:v>
                </c:pt>
                <c:pt idx="3668">
                  <c:v>19</c:v>
                </c:pt>
                <c:pt idx="3669">
                  <c:v>22</c:v>
                </c:pt>
                <c:pt idx="3670">
                  <c:v>20</c:v>
                </c:pt>
                <c:pt idx="3671">
                  <c:v>19</c:v>
                </c:pt>
                <c:pt idx="3672">
                  <c:v>19</c:v>
                </c:pt>
                <c:pt idx="3673">
                  <c:v>23</c:v>
                </c:pt>
                <c:pt idx="3674">
                  <c:v>20</c:v>
                </c:pt>
                <c:pt idx="3675">
                  <c:v>18</c:v>
                </c:pt>
                <c:pt idx="3676">
                  <c:v>21</c:v>
                </c:pt>
                <c:pt idx="3677">
                  <c:v>19</c:v>
                </c:pt>
                <c:pt idx="3678">
                  <c:v>19</c:v>
                </c:pt>
                <c:pt idx="3679">
                  <c:v>21</c:v>
                </c:pt>
                <c:pt idx="3680">
                  <c:v>21</c:v>
                </c:pt>
                <c:pt idx="3681">
                  <c:v>23</c:v>
                </c:pt>
                <c:pt idx="3682">
                  <c:v>18</c:v>
                </c:pt>
                <c:pt idx="3683">
                  <c:v>21</c:v>
                </c:pt>
                <c:pt idx="3684">
                  <c:v>19</c:v>
                </c:pt>
                <c:pt idx="3685">
                  <c:v>19</c:v>
                </c:pt>
                <c:pt idx="3686">
                  <c:v>19</c:v>
                </c:pt>
                <c:pt idx="3687">
                  <c:v>18</c:v>
                </c:pt>
                <c:pt idx="3688">
                  <c:v>19</c:v>
                </c:pt>
                <c:pt idx="3689">
                  <c:v>20</c:v>
                </c:pt>
                <c:pt idx="3690">
                  <c:v>23</c:v>
                </c:pt>
                <c:pt idx="3691">
                  <c:v>21</c:v>
                </c:pt>
                <c:pt idx="3692">
                  <c:v>20</c:v>
                </c:pt>
                <c:pt idx="3693">
                  <c:v>21</c:v>
                </c:pt>
                <c:pt idx="3694">
                  <c:v>20</c:v>
                </c:pt>
                <c:pt idx="3695">
                  <c:v>20</c:v>
                </c:pt>
                <c:pt idx="3696">
                  <c:v>19</c:v>
                </c:pt>
                <c:pt idx="3697">
                  <c:v>17</c:v>
                </c:pt>
                <c:pt idx="3698">
                  <c:v>19</c:v>
                </c:pt>
                <c:pt idx="3699">
                  <c:v>20</c:v>
                </c:pt>
                <c:pt idx="3700">
                  <c:v>20</c:v>
                </c:pt>
                <c:pt idx="3701">
                  <c:v>28</c:v>
                </c:pt>
                <c:pt idx="3702">
                  <c:v>34</c:v>
                </c:pt>
                <c:pt idx="3703">
                  <c:v>36</c:v>
                </c:pt>
                <c:pt idx="3704">
                  <c:v>33</c:v>
                </c:pt>
                <c:pt idx="3705">
                  <c:v>32</c:v>
                </c:pt>
                <c:pt idx="3706">
                  <c:v>33</c:v>
                </c:pt>
                <c:pt idx="3707">
                  <c:v>35</c:v>
                </c:pt>
                <c:pt idx="3708">
                  <c:v>37</c:v>
                </c:pt>
                <c:pt idx="3709">
                  <c:v>30</c:v>
                </c:pt>
                <c:pt idx="3710">
                  <c:v>33</c:v>
                </c:pt>
                <c:pt idx="3711">
                  <c:v>32</c:v>
                </c:pt>
                <c:pt idx="3712">
                  <c:v>32</c:v>
                </c:pt>
                <c:pt idx="3713">
                  <c:v>36</c:v>
                </c:pt>
                <c:pt idx="3714">
                  <c:v>35</c:v>
                </c:pt>
                <c:pt idx="3715">
                  <c:v>38</c:v>
                </c:pt>
                <c:pt idx="3716">
                  <c:v>38</c:v>
                </c:pt>
                <c:pt idx="3717">
                  <c:v>34</c:v>
                </c:pt>
                <c:pt idx="3718">
                  <c:v>35</c:v>
                </c:pt>
                <c:pt idx="3719">
                  <c:v>33</c:v>
                </c:pt>
                <c:pt idx="3720">
                  <c:v>34</c:v>
                </c:pt>
                <c:pt idx="3721">
                  <c:v>33</c:v>
                </c:pt>
                <c:pt idx="3722">
                  <c:v>33</c:v>
                </c:pt>
                <c:pt idx="3723">
                  <c:v>32</c:v>
                </c:pt>
                <c:pt idx="3724">
                  <c:v>33</c:v>
                </c:pt>
                <c:pt idx="3725">
                  <c:v>33</c:v>
                </c:pt>
                <c:pt idx="3726">
                  <c:v>31</c:v>
                </c:pt>
                <c:pt idx="3727">
                  <c:v>34</c:v>
                </c:pt>
                <c:pt idx="3728">
                  <c:v>40</c:v>
                </c:pt>
                <c:pt idx="3729">
                  <c:v>38</c:v>
                </c:pt>
                <c:pt idx="3730">
                  <c:v>43</c:v>
                </c:pt>
                <c:pt idx="3731">
                  <c:v>38</c:v>
                </c:pt>
                <c:pt idx="3732">
                  <c:v>38</c:v>
                </c:pt>
                <c:pt idx="3733">
                  <c:v>36</c:v>
                </c:pt>
                <c:pt idx="3734">
                  <c:v>38</c:v>
                </c:pt>
                <c:pt idx="3735">
                  <c:v>37</c:v>
                </c:pt>
                <c:pt idx="3736">
                  <c:v>35</c:v>
                </c:pt>
                <c:pt idx="3737">
                  <c:v>35</c:v>
                </c:pt>
                <c:pt idx="3738">
                  <c:v>33</c:v>
                </c:pt>
                <c:pt idx="3739">
                  <c:v>37</c:v>
                </c:pt>
                <c:pt idx="3740">
                  <c:v>33</c:v>
                </c:pt>
                <c:pt idx="3741">
                  <c:v>34</c:v>
                </c:pt>
                <c:pt idx="3742">
                  <c:v>30</c:v>
                </c:pt>
                <c:pt idx="3743">
                  <c:v>30</c:v>
                </c:pt>
                <c:pt idx="3744">
                  <c:v>30</c:v>
                </c:pt>
                <c:pt idx="3745">
                  <c:v>31</c:v>
                </c:pt>
                <c:pt idx="3746">
                  <c:v>31</c:v>
                </c:pt>
                <c:pt idx="3747">
                  <c:v>31</c:v>
                </c:pt>
                <c:pt idx="3748">
                  <c:v>29</c:v>
                </c:pt>
                <c:pt idx="3749">
                  <c:v>28</c:v>
                </c:pt>
                <c:pt idx="3750">
                  <c:v>30</c:v>
                </c:pt>
                <c:pt idx="3751">
                  <c:v>27</c:v>
                </c:pt>
                <c:pt idx="3752">
                  <c:v>27</c:v>
                </c:pt>
                <c:pt idx="3753">
                  <c:v>27</c:v>
                </c:pt>
                <c:pt idx="3754">
                  <c:v>24</c:v>
                </c:pt>
                <c:pt idx="3755">
                  <c:v>28</c:v>
                </c:pt>
                <c:pt idx="3756">
                  <c:v>26</c:v>
                </c:pt>
                <c:pt idx="3757">
                  <c:v>28</c:v>
                </c:pt>
                <c:pt idx="3758">
                  <c:v>29</c:v>
                </c:pt>
                <c:pt idx="3759">
                  <c:v>25</c:v>
                </c:pt>
              </c:numCache>
            </c:numRef>
          </c:yVal>
          <c:smooth val="0"/>
          <c:extLst>
            <c:ext xmlns:c16="http://schemas.microsoft.com/office/drawing/2014/chart" uri="{C3380CC4-5D6E-409C-BE32-E72D297353CC}">
              <c16:uniqueId val="{00000000-DF13-495A-8308-84949D853266}"/>
            </c:ext>
          </c:extLst>
        </c:ser>
        <c:dLbls>
          <c:showLegendKey val="0"/>
          <c:showVal val="0"/>
          <c:showCatName val="0"/>
          <c:showSerName val="0"/>
          <c:showPercent val="0"/>
          <c:showBubbleSize val="0"/>
        </c:dLbls>
        <c:axId val="33624064"/>
        <c:axId val="33625600"/>
      </c:scatterChart>
      <c:valAx>
        <c:axId val="33624064"/>
        <c:scaling>
          <c:orientation val="minMax"/>
          <c:max val="41127.583333333299"/>
          <c:min val="41086.645833333299"/>
        </c:scaling>
        <c:delete val="0"/>
        <c:axPos val="b"/>
        <c:numFmt formatCode="m/d;@" sourceLinked="0"/>
        <c:majorTickMark val="out"/>
        <c:minorTickMark val="out"/>
        <c:tickLblPos val="nextTo"/>
        <c:spPr>
          <a:ln w="2760">
            <a:solidFill>
              <a:srgbClr val="000000"/>
            </a:solidFill>
            <a:prstDash val="solid"/>
          </a:ln>
        </c:spPr>
        <c:txPr>
          <a:bodyPr rot="-5400000" vert="horz"/>
          <a:lstStyle/>
          <a:p>
            <a:pPr>
              <a:defRPr sz="1043" b="0" i="0" u="none" strike="noStrike" baseline="0">
                <a:solidFill>
                  <a:srgbClr val="000000"/>
                </a:solidFill>
                <a:latin typeface="Arial"/>
                <a:ea typeface="Arial"/>
                <a:cs typeface="Arial"/>
              </a:defRPr>
            </a:pPr>
            <a:endParaRPr lang="en-US"/>
          </a:p>
        </c:txPr>
        <c:crossAx val="33625600"/>
        <c:crosses val="autoZero"/>
        <c:crossBetween val="midCat"/>
        <c:majorUnit val="2"/>
        <c:minorUnit val="1"/>
      </c:valAx>
      <c:valAx>
        <c:axId val="33625600"/>
        <c:scaling>
          <c:orientation val="minMax"/>
          <c:max val="1000"/>
          <c:min val="0"/>
        </c:scaling>
        <c:delete val="0"/>
        <c:axPos val="l"/>
        <c:majorGridlines>
          <c:spPr>
            <a:ln w="2760">
              <a:solidFill>
                <a:srgbClr val="000000"/>
              </a:solidFill>
              <a:prstDash val="solid"/>
            </a:ln>
          </c:spPr>
        </c:majorGridlines>
        <c:title>
          <c:tx>
            <c:rich>
              <a:bodyPr/>
              <a:lstStyle/>
              <a:p>
                <a:pPr>
                  <a:defRPr sz="1043" b="1" i="0" u="none" strike="noStrike" baseline="0">
                    <a:solidFill>
                      <a:srgbClr val="000000"/>
                    </a:solidFill>
                    <a:latin typeface="Arial"/>
                    <a:ea typeface="Arial"/>
                    <a:cs typeface="Arial"/>
                  </a:defRPr>
                </a:pPr>
                <a:r>
                  <a:rPr lang="en-US"/>
                  <a:t>NTU</a:t>
                </a:r>
              </a:p>
            </c:rich>
          </c:tx>
          <c:layout>
            <c:manualLayout>
              <c:xMode val="edge"/>
              <c:yMode val="edge"/>
              <c:x val="1.1004126547455296E-2"/>
              <c:y val="0.40634005763688763"/>
            </c:manualLayout>
          </c:layout>
          <c:overlay val="0"/>
          <c:spPr>
            <a:noFill/>
            <a:ln w="22080">
              <a:noFill/>
            </a:ln>
          </c:spPr>
        </c:title>
        <c:numFmt formatCode="General" sourceLinked="1"/>
        <c:majorTickMark val="out"/>
        <c:minorTickMark val="none"/>
        <c:tickLblPos val="nextTo"/>
        <c:spPr>
          <a:ln w="2760">
            <a:solidFill>
              <a:srgbClr val="000000"/>
            </a:solidFill>
            <a:prstDash val="solid"/>
          </a:ln>
        </c:spPr>
        <c:txPr>
          <a:bodyPr rot="0" vert="horz"/>
          <a:lstStyle/>
          <a:p>
            <a:pPr>
              <a:defRPr sz="1043" b="0" i="0" u="none" strike="noStrike" baseline="0">
                <a:solidFill>
                  <a:srgbClr val="000000"/>
                </a:solidFill>
                <a:latin typeface="Arial"/>
                <a:ea typeface="Arial"/>
                <a:cs typeface="Arial"/>
              </a:defRPr>
            </a:pPr>
            <a:endParaRPr lang="en-US"/>
          </a:p>
        </c:txPr>
        <c:crossAx val="33624064"/>
        <c:crosses val="autoZero"/>
        <c:crossBetween val="midCat"/>
      </c:valAx>
      <c:spPr>
        <a:solidFill>
          <a:srgbClr val="C0C0C0"/>
        </a:solidFill>
        <a:ln w="11040">
          <a:solidFill>
            <a:srgbClr val="808080"/>
          </a:solidFill>
          <a:prstDash val="solid"/>
        </a:ln>
      </c:spPr>
    </c:plotArea>
    <c:legend>
      <c:legendPos val="r"/>
      <c:layout>
        <c:manualLayout>
          <c:xMode val="edge"/>
          <c:yMode val="edge"/>
          <c:x val="0.74552957359009631"/>
          <c:y val="0.9193083573487032"/>
          <c:w val="0.23383768913342504"/>
          <c:h val="6.9164265129683003E-2"/>
        </c:manualLayout>
      </c:layout>
      <c:overlay val="0"/>
      <c:spPr>
        <a:solidFill>
          <a:srgbClr val="FFFFFF"/>
        </a:solidFill>
        <a:ln w="22080">
          <a:noFill/>
        </a:ln>
      </c:spPr>
      <c:txPr>
        <a:bodyPr/>
        <a:lstStyle/>
        <a:p>
          <a:pPr>
            <a:defRPr sz="878"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2760">
      <a:solidFill>
        <a:srgbClr val="000000"/>
      </a:solidFill>
      <a:prstDash val="solid"/>
    </a:ln>
  </c:spPr>
  <c:txPr>
    <a:bodyPr/>
    <a:lstStyle/>
    <a:p>
      <a:pPr>
        <a:defRPr sz="956" b="0" i="0" u="none" strike="noStrike" baseline="0">
          <a:solidFill>
            <a:srgbClr val="000000"/>
          </a:solidFill>
          <a:latin typeface="Arial"/>
          <a:ea typeface="Arial"/>
          <a:cs typeface="Arial"/>
        </a:defRPr>
      </a:pPr>
      <a:endParaRPr lang="en-US"/>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image" Target="../media/image33.png"/><Relationship Id="rId4" Type="http://schemas.openxmlformats.org/officeDocument/2006/relationships/image" Target="../media/image36.png"/></Relationships>
</file>

<file path=ppt/diagrams/_rels/data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image" Target="../media/image33.png"/><Relationship Id="rId4" Type="http://schemas.openxmlformats.org/officeDocument/2006/relationships/image" Target="../media/image36.png"/></Relationships>
</file>

<file path=ppt/diagrams/_rels/data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image" Target="../media/image33.png"/><Relationship Id="rId4" Type="http://schemas.openxmlformats.org/officeDocument/2006/relationships/image" Target="../media/image36.png"/></Relationships>
</file>

<file path=ppt/diagrams/_rels/data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image" Target="../media/image33.png"/><Relationship Id="rId4" Type="http://schemas.openxmlformats.org/officeDocument/2006/relationships/image" Target="../media/image3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image" Target="../media/image33.png"/><Relationship Id="rId4" Type="http://schemas.openxmlformats.org/officeDocument/2006/relationships/image" Target="../media/image3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image" Target="../media/image33.png"/><Relationship Id="rId4" Type="http://schemas.openxmlformats.org/officeDocument/2006/relationships/image" Target="../media/image36.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image" Target="../media/image33.png"/><Relationship Id="rId4" Type="http://schemas.openxmlformats.org/officeDocument/2006/relationships/image" Target="../media/image36.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image" Target="../media/image33.png"/><Relationship Id="rId4"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D86D3D-58D9-4E21-9A18-6FF0C8073047}" type="doc">
      <dgm:prSet loTypeId="urn:microsoft.com/office/officeart/2005/8/layout/hList7" loCatId="list" qsTypeId="urn:microsoft.com/office/officeart/2005/8/quickstyle/simple5" qsCatId="simple" csTypeId="urn:microsoft.com/office/officeart/2005/8/colors/accent0_1" csCatId="mainScheme" phldr="1"/>
      <dgm:spPr/>
    </dgm:pt>
    <dgm:pt modelId="{D71C9E97-2FD4-4008-BEB5-DF13462999AA}">
      <dgm:prSet phldrT="[Text]" custT="1"/>
      <dgm:spPr>
        <a:scene3d>
          <a:camera prst="orthographicFront">
            <a:rot lat="0" lon="0" rev="0"/>
          </a:camera>
          <a:lightRig rig="threePt" dir="t">
            <a:rot lat="0" lon="0" rev="1200000"/>
          </a:lightRig>
        </a:scene3d>
        <a:sp3d>
          <a:bevelT w="63500" h="25400"/>
        </a:sp3d>
      </dgm:spPr>
      <dgm:t>
        <a:bodyPr spcFirstLastPara="0" vert="horz" wrap="square" lIns="142240" tIns="142240" rIns="142240" bIns="142240" numCol="1" spcCol="1270" anchor="ctr" anchorCtr="0"/>
        <a:lstStyle/>
        <a:p>
          <a:pPr marL="0" lvl="0" algn="ctr" defTabSz="889000">
            <a:lnSpc>
              <a:spcPct val="90000"/>
            </a:lnSpc>
            <a:spcBef>
              <a:spcPct val="0"/>
            </a:spcBef>
            <a:spcAft>
              <a:spcPct val="35000"/>
            </a:spcAft>
            <a:buNone/>
          </a:pPr>
          <a:r>
            <a:rPr lang="en-US" sz="2000" b="1" kern="1200">
              <a:latin typeface="Arial"/>
              <a:ea typeface="ＭＳ Ｐゴシック"/>
              <a:cs typeface="+mn-cs"/>
            </a:rPr>
            <a:t>1</a:t>
          </a:r>
        </a:p>
        <a:p>
          <a:pPr marL="0" lvl="0" algn="ctr" defTabSz="889000">
            <a:lnSpc>
              <a:spcPct val="90000"/>
            </a:lnSpc>
            <a:spcBef>
              <a:spcPct val="0"/>
            </a:spcBef>
            <a:spcAft>
              <a:spcPct val="35000"/>
            </a:spcAft>
            <a:buNone/>
          </a:pPr>
          <a:r>
            <a:rPr lang="en-US" sz="1100" b="1" kern="1200">
              <a:latin typeface="Arial"/>
              <a:ea typeface="ＭＳ Ｐゴシック"/>
              <a:cs typeface="+mn-cs"/>
            </a:rPr>
            <a:t>Understanding Water Quality Impacts</a:t>
          </a:r>
        </a:p>
      </dgm:t>
    </dgm:pt>
    <dgm:pt modelId="{36FE2BF5-8A15-4482-9061-AF77075C57E4}" type="parTrans" cxnId="{442E81DA-8654-48B9-9112-BEC47050C4E2}">
      <dgm:prSet/>
      <dgm:spPr/>
      <dgm:t>
        <a:bodyPr/>
        <a:lstStyle/>
        <a:p>
          <a:endParaRPr lang="en-US"/>
        </a:p>
      </dgm:t>
    </dgm:pt>
    <dgm:pt modelId="{589ADA4B-DCE8-430C-AF37-344CA84282A4}" type="sibTrans" cxnId="{442E81DA-8654-48B9-9112-BEC47050C4E2}">
      <dgm:prSet/>
      <dgm:spPr/>
      <dgm:t>
        <a:bodyPr/>
        <a:lstStyle/>
        <a:p>
          <a:endParaRPr lang="en-US"/>
        </a:p>
      </dgm:t>
    </dgm:pt>
    <dgm:pt modelId="{33C7582D-353A-45B8-8C01-5CF3D8D91A44}">
      <dgm:prSet phldrT="[Text]" custT="1"/>
      <dgm:spPr/>
      <dgm:t>
        <a:bodyPr/>
        <a:lstStyle/>
        <a:p>
          <a:r>
            <a:rPr lang="en-US" sz="2000" b="1"/>
            <a:t>2</a:t>
          </a:r>
        </a:p>
        <a:p>
          <a:r>
            <a:rPr lang="en-US" sz="1100" b="1"/>
            <a:t>Treatment &amp; Operational Responsiveness</a:t>
          </a:r>
        </a:p>
      </dgm:t>
    </dgm:pt>
    <dgm:pt modelId="{FEE321AB-B0DA-470C-AB8A-2471DC540627}" type="parTrans" cxnId="{6B54CC95-1019-4637-B080-2CC7EE730B39}">
      <dgm:prSet/>
      <dgm:spPr/>
      <dgm:t>
        <a:bodyPr/>
        <a:lstStyle/>
        <a:p>
          <a:endParaRPr lang="en-US"/>
        </a:p>
      </dgm:t>
    </dgm:pt>
    <dgm:pt modelId="{5B2442C8-AA3C-4266-807A-96640DAA3D6B}" type="sibTrans" cxnId="{6B54CC95-1019-4637-B080-2CC7EE730B39}">
      <dgm:prSet/>
      <dgm:spPr/>
      <dgm:t>
        <a:bodyPr/>
        <a:lstStyle/>
        <a:p>
          <a:endParaRPr lang="en-US"/>
        </a:p>
      </dgm:t>
    </dgm:pt>
    <dgm:pt modelId="{20A5189C-C676-4EAA-A714-AD795B47BC9D}">
      <dgm:prSet phldrT="[Text]" custT="1"/>
      <dgm:spPr/>
      <dgm:t>
        <a:bodyPr/>
        <a:lstStyle/>
        <a:p>
          <a:r>
            <a:rPr lang="en-US" sz="2000" b="1"/>
            <a:t>3</a:t>
          </a:r>
        </a:p>
        <a:p>
          <a:r>
            <a:rPr lang="en-US" sz="1200" b="1"/>
            <a:t>Fire Effects Mitigation</a:t>
          </a:r>
        </a:p>
      </dgm:t>
    </dgm:pt>
    <dgm:pt modelId="{7B58428B-D42C-4798-9AC0-AC46564BC924}" type="parTrans" cxnId="{CFA2A512-081E-4C77-B760-24D093299092}">
      <dgm:prSet/>
      <dgm:spPr/>
      <dgm:t>
        <a:bodyPr/>
        <a:lstStyle/>
        <a:p>
          <a:endParaRPr lang="en-US"/>
        </a:p>
      </dgm:t>
    </dgm:pt>
    <dgm:pt modelId="{DE2D241B-D522-4F85-A76E-AEA23F077EB6}" type="sibTrans" cxnId="{CFA2A512-081E-4C77-B760-24D093299092}">
      <dgm:prSet/>
      <dgm:spPr/>
      <dgm:t>
        <a:bodyPr/>
        <a:lstStyle/>
        <a:p>
          <a:endParaRPr lang="en-US"/>
        </a:p>
      </dgm:t>
    </dgm:pt>
    <dgm:pt modelId="{93130C4F-2574-4D25-B5B6-5C9972C79F3D}">
      <dgm:prSet phldrT="[Text]" custT="1"/>
      <dgm:spPr/>
      <dgm:t>
        <a:bodyPr/>
        <a:lstStyle/>
        <a:p>
          <a:r>
            <a:rPr lang="en-US" sz="2000" b="1"/>
            <a:t>4</a:t>
          </a:r>
        </a:p>
        <a:p>
          <a:r>
            <a:rPr lang="en-US" sz="1200" b="1"/>
            <a:t>Outreach/ Communication</a:t>
          </a:r>
        </a:p>
      </dgm:t>
    </dgm:pt>
    <dgm:pt modelId="{43024109-D17F-47FF-8B95-22DA7A179DB6}" type="parTrans" cxnId="{4285E70A-7C2E-4B57-8CA8-BB385ECCBFCC}">
      <dgm:prSet/>
      <dgm:spPr/>
      <dgm:t>
        <a:bodyPr/>
        <a:lstStyle/>
        <a:p>
          <a:endParaRPr lang="en-US"/>
        </a:p>
      </dgm:t>
    </dgm:pt>
    <dgm:pt modelId="{C14EB020-6A61-4413-9E88-BEEE8209FE82}" type="sibTrans" cxnId="{4285E70A-7C2E-4B57-8CA8-BB385ECCBFCC}">
      <dgm:prSet/>
      <dgm:spPr/>
      <dgm:t>
        <a:bodyPr/>
        <a:lstStyle/>
        <a:p>
          <a:endParaRPr lang="en-US"/>
        </a:p>
      </dgm:t>
    </dgm:pt>
    <dgm:pt modelId="{369F0AE6-8218-4949-90D0-3EE8FFF3E54F}" type="pres">
      <dgm:prSet presAssocID="{9ED86D3D-58D9-4E21-9A18-6FF0C8073047}" presName="Name0" presStyleCnt="0">
        <dgm:presLayoutVars>
          <dgm:dir/>
          <dgm:resizeHandles val="exact"/>
        </dgm:presLayoutVars>
      </dgm:prSet>
      <dgm:spPr/>
    </dgm:pt>
    <dgm:pt modelId="{1E3A3759-DAFF-416A-8B62-0C4A85093A5F}" type="pres">
      <dgm:prSet presAssocID="{9ED86D3D-58D9-4E21-9A18-6FF0C8073047}" presName="fgShape" presStyleLbl="fgShp" presStyleIdx="0" presStyleCnt="1"/>
      <dgm:spPr/>
    </dgm:pt>
    <dgm:pt modelId="{F427917C-B1BE-419B-8EC6-778F17C8DD3E}" type="pres">
      <dgm:prSet presAssocID="{9ED86D3D-58D9-4E21-9A18-6FF0C8073047}" presName="linComp" presStyleCnt="0"/>
      <dgm:spPr/>
    </dgm:pt>
    <dgm:pt modelId="{F2A39B2F-5A33-4D09-B4D4-15A02D1B196D}" type="pres">
      <dgm:prSet presAssocID="{D71C9E97-2FD4-4008-BEB5-DF13462999AA}" presName="compNode" presStyleCnt="0"/>
      <dgm:spPr/>
    </dgm:pt>
    <dgm:pt modelId="{2B687C3B-484C-4730-848A-CFE20B4B51F8}" type="pres">
      <dgm:prSet presAssocID="{D71C9E97-2FD4-4008-BEB5-DF13462999AA}" presName="bkgdShape" presStyleLbl="node1" presStyleIdx="0" presStyleCnt="4" custLinFactNeighborX="-95"/>
      <dgm:spPr>
        <a:xfrm>
          <a:off x="7" y="0"/>
          <a:ext cx="1787723" cy="4800600"/>
        </a:xfrm>
        <a:prstGeom prst="roundRect">
          <a:avLst>
            <a:gd name="adj" fmla="val 10000"/>
          </a:avLst>
        </a:prstGeom>
      </dgm:spPr>
    </dgm:pt>
    <dgm:pt modelId="{ADF1A556-4BAE-457B-AAB0-2C1F7C0A3352}" type="pres">
      <dgm:prSet presAssocID="{D71C9E97-2FD4-4008-BEB5-DF13462999AA}" presName="nodeTx" presStyleLbl="node1" presStyleIdx="0" presStyleCnt="4">
        <dgm:presLayoutVars>
          <dgm:bulletEnabled val="1"/>
        </dgm:presLayoutVars>
      </dgm:prSet>
      <dgm:spPr/>
    </dgm:pt>
    <dgm:pt modelId="{667EFED9-C685-4F42-B537-6E12EFDBC4E0}" type="pres">
      <dgm:prSet presAssocID="{D71C9E97-2FD4-4008-BEB5-DF13462999AA}" presName="invisiNode" presStyleLbl="node1" presStyleIdx="0" presStyleCnt="4"/>
      <dgm:spPr/>
    </dgm:pt>
    <dgm:pt modelId="{39327FAF-7BD1-45AA-9542-F7BBCA7A8885}" type="pres">
      <dgm:prSet presAssocID="{D71C9E97-2FD4-4008-BEB5-DF13462999AA}" presName="imagNode" presStyleLbl="fgImgPlace1" presStyleIdx="0" presStyleCnt="4" custLinFactNeighborX="1195"/>
      <dgm:spPr>
        <a:blipFill rotWithShape="1">
          <a:blip xmlns:r="http://schemas.openxmlformats.org/officeDocument/2006/relationships" r:embed="rId1" cstate="print">
            <a:extLst>
              <a:ext uri="{28A0092B-C50C-407E-A947-70E740481C1C}">
                <a14:useLocalDpi xmlns:a14="http://schemas.microsoft.com/office/drawing/2010/main"/>
              </a:ext>
            </a:extLst>
          </a:blip>
          <a:stretch>
            <a:fillRect/>
          </a:stretch>
        </a:blipFill>
      </dgm:spPr>
    </dgm:pt>
    <dgm:pt modelId="{3BD8CEB6-008C-4F4E-8A5C-475251F9D8E9}" type="pres">
      <dgm:prSet presAssocID="{589ADA4B-DCE8-430C-AF37-344CA84282A4}" presName="sibTrans" presStyleLbl="sibTrans2D1" presStyleIdx="0" presStyleCnt="0"/>
      <dgm:spPr/>
    </dgm:pt>
    <dgm:pt modelId="{42DB6C2E-F9B9-4015-9E87-5A6650FAA71A}" type="pres">
      <dgm:prSet presAssocID="{33C7582D-353A-45B8-8C01-5CF3D8D91A44}" presName="compNode" presStyleCnt="0"/>
      <dgm:spPr/>
    </dgm:pt>
    <dgm:pt modelId="{BBD7CA57-F447-48A6-AB86-375EB62FAC0D}" type="pres">
      <dgm:prSet presAssocID="{33C7582D-353A-45B8-8C01-5CF3D8D91A44}" presName="bkgdShape" presStyleLbl="node1" presStyleIdx="1" presStyleCnt="4" custLinFactNeighborX="-124"/>
      <dgm:spPr/>
    </dgm:pt>
    <dgm:pt modelId="{E735B9EC-D8C1-4004-A4F3-722F8661D4E3}" type="pres">
      <dgm:prSet presAssocID="{33C7582D-353A-45B8-8C01-5CF3D8D91A44}" presName="nodeTx" presStyleLbl="node1" presStyleIdx="1" presStyleCnt="4">
        <dgm:presLayoutVars>
          <dgm:bulletEnabled val="1"/>
        </dgm:presLayoutVars>
      </dgm:prSet>
      <dgm:spPr/>
    </dgm:pt>
    <dgm:pt modelId="{EDA51AEA-6BD1-4264-BD78-3FEB0B4D5FDD}" type="pres">
      <dgm:prSet presAssocID="{33C7582D-353A-45B8-8C01-5CF3D8D91A44}" presName="invisiNode" presStyleLbl="node1" presStyleIdx="1" presStyleCnt="4"/>
      <dgm:spPr/>
    </dgm:pt>
    <dgm:pt modelId="{AE7DE2C8-8BD8-4814-BD42-00821A81F6B8}" type="pres">
      <dgm:prSet presAssocID="{33C7582D-353A-45B8-8C01-5CF3D8D91A44}" presName="imagNode" presStyleLbl="fgImgPlace1" presStyleIdx="1" presStyleCnt="4" custScaleY="93606"/>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EB2C8918-17D5-490B-B81D-D0378133602A}" type="pres">
      <dgm:prSet presAssocID="{5B2442C8-AA3C-4266-807A-96640DAA3D6B}" presName="sibTrans" presStyleLbl="sibTrans2D1" presStyleIdx="0" presStyleCnt="0"/>
      <dgm:spPr/>
    </dgm:pt>
    <dgm:pt modelId="{3899AB7B-D50F-4072-9B29-D797868900F8}" type="pres">
      <dgm:prSet presAssocID="{20A5189C-C676-4EAA-A714-AD795B47BC9D}" presName="compNode" presStyleCnt="0"/>
      <dgm:spPr/>
    </dgm:pt>
    <dgm:pt modelId="{A6342EA5-48CF-44EB-AD6E-3CC33EAB05A2}" type="pres">
      <dgm:prSet presAssocID="{20A5189C-C676-4EAA-A714-AD795B47BC9D}" presName="bkgdShape" presStyleLbl="node1" presStyleIdx="2" presStyleCnt="4"/>
      <dgm:spPr/>
    </dgm:pt>
    <dgm:pt modelId="{B0819690-3B38-42B3-BA87-3B373ACE8888}" type="pres">
      <dgm:prSet presAssocID="{20A5189C-C676-4EAA-A714-AD795B47BC9D}" presName="nodeTx" presStyleLbl="node1" presStyleIdx="2" presStyleCnt="4">
        <dgm:presLayoutVars>
          <dgm:bulletEnabled val="1"/>
        </dgm:presLayoutVars>
      </dgm:prSet>
      <dgm:spPr/>
    </dgm:pt>
    <dgm:pt modelId="{54A8CEAB-403E-4C21-B109-FAC0F581800C}" type="pres">
      <dgm:prSet presAssocID="{20A5189C-C676-4EAA-A714-AD795B47BC9D}" presName="invisiNode" presStyleLbl="node1" presStyleIdx="2" presStyleCnt="4"/>
      <dgm:spPr/>
    </dgm:pt>
    <dgm:pt modelId="{84A03F3B-C7C1-4946-8918-3803F48822C7}" type="pres">
      <dgm:prSet presAssocID="{20A5189C-C676-4EAA-A714-AD795B47BC9D}" presName="imagNode" presStyleLbl="fgImgPlace1" presStyleIdx="2" presStyleCnt="4"/>
      <dgm:spPr>
        <a:blipFill rotWithShape="1">
          <a:blip xmlns:r="http://schemas.openxmlformats.org/officeDocument/2006/relationships" r:embed="rId3"/>
          <a:stretch>
            <a:fillRect/>
          </a:stretch>
        </a:blipFill>
      </dgm:spPr>
    </dgm:pt>
    <dgm:pt modelId="{805314CE-AE35-43F1-BDED-A7CA0B60D47E}" type="pres">
      <dgm:prSet presAssocID="{DE2D241B-D522-4F85-A76E-AEA23F077EB6}" presName="sibTrans" presStyleLbl="sibTrans2D1" presStyleIdx="0" presStyleCnt="0"/>
      <dgm:spPr/>
    </dgm:pt>
    <dgm:pt modelId="{0B9B8D80-E3CC-4AF5-8C9A-EFE51500496C}" type="pres">
      <dgm:prSet presAssocID="{93130C4F-2574-4D25-B5B6-5C9972C79F3D}" presName="compNode" presStyleCnt="0"/>
      <dgm:spPr/>
    </dgm:pt>
    <dgm:pt modelId="{73CB0A85-A271-423F-B093-0CB0F9603A99}" type="pres">
      <dgm:prSet presAssocID="{93130C4F-2574-4D25-B5B6-5C9972C79F3D}" presName="bkgdShape" presStyleLbl="node1" presStyleIdx="3" presStyleCnt="4"/>
      <dgm:spPr/>
    </dgm:pt>
    <dgm:pt modelId="{6BDBE983-9437-4718-B223-6F0897409759}" type="pres">
      <dgm:prSet presAssocID="{93130C4F-2574-4D25-B5B6-5C9972C79F3D}" presName="nodeTx" presStyleLbl="node1" presStyleIdx="3" presStyleCnt="4">
        <dgm:presLayoutVars>
          <dgm:bulletEnabled val="1"/>
        </dgm:presLayoutVars>
      </dgm:prSet>
      <dgm:spPr/>
    </dgm:pt>
    <dgm:pt modelId="{1F4DCCA9-6C2D-44DE-958E-F468685FCE40}" type="pres">
      <dgm:prSet presAssocID="{93130C4F-2574-4D25-B5B6-5C9972C79F3D}" presName="invisiNode" presStyleLbl="node1" presStyleIdx="3" presStyleCnt="4"/>
      <dgm:spPr/>
    </dgm:pt>
    <dgm:pt modelId="{3A233D07-EE8A-41C4-B181-8C16940D46ED}" type="pres">
      <dgm:prSet presAssocID="{93130C4F-2574-4D25-B5B6-5C9972C79F3D}" presName="imagNode" presStyleLbl="fgImgPlace1" presStyleIdx="3" presStyleCnt="4"/>
      <dgm:spPr>
        <a:blipFill rotWithShape="1">
          <a:blip xmlns:r="http://schemas.openxmlformats.org/officeDocument/2006/relationships" r:embed="rId4" cstate="print">
            <a:extLst>
              <a:ext uri="{28A0092B-C50C-407E-A947-70E740481C1C}">
                <a14:useLocalDpi xmlns:a14="http://schemas.microsoft.com/office/drawing/2010/main"/>
              </a:ext>
            </a:extLst>
          </a:blip>
          <a:stretch>
            <a:fillRect/>
          </a:stretch>
        </a:blipFill>
      </dgm:spPr>
    </dgm:pt>
  </dgm:ptLst>
  <dgm:cxnLst>
    <dgm:cxn modelId="{4285E70A-7C2E-4B57-8CA8-BB385ECCBFCC}" srcId="{9ED86D3D-58D9-4E21-9A18-6FF0C8073047}" destId="{93130C4F-2574-4D25-B5B6-5C9972C79F3D}" srcOrd="3" destOrd="0" parTransId="{43024109-D17F-47FF-8B95-22DA7A179DB6}" sibTransId="{C14EB020-6A61-4413-9E88-BEEE8209FE82}"/>
    <dgm:cxn modelId="{CFA2A512-081E-4C77-B760-24D093299092}" srcId="{9ED86D3D-58D9-4E21-9A18-6FF0C8073047}" destId="{20A5189C-C676-4EAA-A714-AD795B47BC9D}" srcOrd="2" destOrd="0" parTransId="{7B58428B-D42C-4798-9AC0-AC46564BC924}" sibTransId="{DE2D241B-D522-4F85-A76E-AEA23F077EB6}"/>
    <dgm:cxn modelId="{3729F724-94B7-4EAB-ABE2-BD4BCACD3369}" type="presOf" srcId="{20A5189C-C676-4EAA-A714-AD795B47BC9D}" destId="{A6342EA5-48CF-44EB-AD6E-3CC33EAB05A2}" srcOrd="0" destOrd="0" presId="urn:microsoft.com/office/officeart/2005/8/layout/hList7"/>
    <dgm:cxn modelId="{C447013A-9476-468F-97B1-D3E202E0E834}" type="presOf" srcId="{DE2D241B-D522-4F85-A76E-AEA23F077EB6}" destId="{805314CE-AE35-43F1-BDED-A7CA0B60D47E}" srcOrd="0" destOrd="0" presId="urn:microsoft.com/office/officeart/2005/8/layout/hList7"/>
    <dgm:cxn modelId="{B3176B63-1D0B-46B1-BDB4-3EAEE77462FE}" type="presOf" srcId="{9ED86D3D-58D9-4E21-9A18-6FF0C8073047}" destId="{369F0AE6-8218-4949-90D0-3EE8FFF3E54F}" srcOrd="0" destOrd="0" presId="urn:microsoft.com/office/officeart/2005/8/layout/hList7"/>
    <dgm:cxn modelId="{9E780465-7CCA-434D-AB35-DDEA0E468906}" type="presOf" srcId="{D71C9E97-2FD4-4008-BEB5-DF13462999AA}" destId="{ADF1A556-4BAE-457B-AAB0-2C1F7C0A3352}" srcOrd="1" destOrd="0" presId="urn:microsoft.com/office/officeart/2005/8/layout/hList7"/>
    <dgm:cxn modelId="{5B9FF146-0CA8-4C8C-8CAD-77C58AD28FB6}" type="presOf" srcId="{33C7582D-353A-45B8-8C01-5CF3D8D91A44}" destId="{BBD7CA57-F447-48A6-AB86-375EB62FAC0D}" srcOrd="0" destOrd="0" presId="urn:microsoft.com/office/officeart/2005/8/layout/hList7"/>
    <dgm:cxn modelId="{92B6D667-5F41-4F5A-BE89-8E7D9B3BC78D}" type="presOf" srcId="{589ADA4B-DCE8-430C-AF37-344CA84282A4}" destId="{3BD8CEB6-008C-4F4E-8A5C-475251F9D8E9}" srcOrd="0" destOrd="0" presId="urn:microsoft.com/office/officeart/2005/8/layout/hList7"/>
    <dgm:cxn modelId="{46D3FF71-93EA-4AF6-8B0A-8FD63F2047DE}" type="presOf" srcId="{5B2442C8-AA3C-4266-807A-96640DAA3D6B}" destId="{EB2C8918-17D5-490B-B81D-D0378133602A}" srcOrd="0" destOrd="0" presId="urn:microsoft.com/office/officeart/2005/8/layout/hList7"/>
    <dgm:cxn modelId="{C16BAA8B-173C-46CC-B834-6EF1B3218193}" type="presOf" srcId="{93130C4F-2574-4D25-B5B6-5C9972C79F3D}" destId="{73CB0A85-A271-423F-B093-0CB0F9603A99}" srcOrd="0" destOrd="0" presId="urn:microsoft.com/office/officeart/2005/8/layout/hList7"/>
    <dgm:cxn modelId="{6B54CC95-1019-4637-B080-2CC7EE730B39}" srcId="{9ED86D3D-58D9-4E21-9A18-6FF0C8073047}" destId="{33C7582D-353A-45B8-8C01-5CF3D8D91A44}" srcOrd="1" destOrd="0" parTransId="{FEE321AB-B0DA-470C-AB8A-2471DC540627}" sibTransId="{5B2442C8-AA3C-4266-807A-96640DAA3D6B}"/>
    <dgm:cxn modelId="{D4CB1CD7-89CC-494F-B4A1-69B43C1B053B}" type="presOf" srcId="{33C7582D-353A-45B8-8C01-5CF3D8D91A44}" destId="{E735B9EC-D8C1-4004-A4F3-722F8661D4E3}" srcOrd="1" destOrd="0" presId="urn:microsoft.com/office/officeart/2005/8/layout/hList7"/>
    <dgm:cxn modelId="{442E81DA-8654-48B9-9112-BEC47050C4E2}" srcId="{9ED86D3D-58D9-4E21-9A18-6FF0C8073047}" destId="{D71C9E97-2FD4-4008-BEB5-DF13462999AA}" srcOrd="0" destOrd="0" parTransId="{36FE2BF5-8A15-4482-9061-AF77075C57E4}" sibTransId="{589ADA4B-DCE8-430C-AF37-344CA84282A4}"/>
    <dgm:cxn modelId="{217EC4DD-7073-41BA-8FBA-9BF35AC16407}" type="presOf" srcId="{20A5189C-C676-4EAA-A714-AD795B47BC9D}" destId="{B0819690-3B38-42B3-BA87-3B373ACE8888}" srcOrd="1" destOrd="0" presId="urn:microsoft.com/office/officeart/2005/8/layout/hList7"/>
    <dgm:cxn modelId="{447FDBE6-01B2-49CE-8393-40DBE2DC170B}" type="presOf" srcId="{D71C9E97-2FD4-4008-BEB5-DF13462999AA}" destId="{2B687C3B-484C-4730-848A-CFE20B4B51F8}" srcOrd="0" destOrd="0" presId="urn:microsoft.com/office/officeart/2005/8/layout/hList7"/>
    <dgm:cxn modelId="{C4D3E0F5-2FFE-48E9-A474-306D426499E3}" type="presOf" srcId="{93130C4F-2574-4D25-B5B6-5C9972C79F3D}" destId="{6BDBE983-9437-4718-B223-6F0897409759}" srcOrd="1" destOrd="0" presId="urn:microsoft.com/office/officeart/2005/8/layout/hList7"/>
    <dgm:cxn modelId="{7A7AC94A-1963-4D11-9D59-BEAF2E8D4E01}" type="presParOf" srcId="{369F0AE6-8218-4949-90D0-3EE8FFF3E54F}" destId="{1E3A3759-DAFF-416A-8B62-0C4A85093A5F}" srcOrd="0" destOrd="0" presId="urn:microsoft.com/office/officeart/2005/8/layout/hList7"/>
    <dgm:cxn modelId="{F7D0A6BF-C3A6-4DD4-9184-845426D50E1C}" type="presParOf" srcId="{369F0AE6-8218-4949-90D0-3EE8FFF3E54F}" destId="{F427917C-B1BE-419B-8EC6-778F17C8DD3E}" srcOrd="1" destOrd="0" presId="urn:microsoft.com/office/officeart/2005/8/layout/hList7"/>
    <dgm:cxn modelId="{1F73F488-0A12-4F1A-BF49-9D9554DF3B1D}" type="presParOf" srcId="{F427917C-B1BE-419B-8EC6-778F17C8DD3E}" destId="{F2A39B2F-5A33-4D09-B4D4-15A02D1B196D}" srcOrd="0" destOrd="0" presId="urn:microsoft.com/office/officeart/2005/8/layout/hList7"/>
    <dgm:cxn modelId="{EF1536CA-A165-4542-A0A5-22830ECACB53}" type="presParOf" srcId="{F2A39B2F-5A33-4D09-B4D4-15A02D1B196D}" destId="{2B687C3B-484C-4730-848A-CFE20B4B51F8}" srcOrd="0" destOrd="0" presId="urn:microsoft.com/office/officeart/2005/8/layout/hList7"/>
    <dgm:cxn modelId="{87F18648-3223-4A72-8AA2-8358C87B4291}" type="presParOf" srcId="{F2A39B2F-5A33-4D09-B4D4-15A02D1B196D}" destId="{ADF1A556-4BAE-457B-AAB0-2C1F7C0A3352}" srcOrd="1" destOrd="0" presId="urn:microsoft.com/office/officeart/2005/8/layout/hList7"/>
    <dgm:cxn modelId="{870422DC-104D-4110-A620-697A840355AB}" type="presParOf" srcId="{F2A39B2F-5A33-4D09-B4D4-15A02D1B196D}" destId="{667EFED9-C685-4F42-B537-6E12EFDBC4E0}" srcOrd="2" destOrd="0" presId="urn:microsoft.com/office/officeart/2005/8/layout/hList7"/>
    <dgm:cxn modelId="{107E4457-FAC0-4DD6-B47F-951BCF1506EE}" type="presParOf" srcId="{F2A39B2F-5A33-4D09-B4D4-15A02D1B196D}" destId="{39327FAF-7BD1-45AA-9542-F7BBCA7A8885}" srcOrd="3" destOrd="0" presId="urn:microsoft.com/office/officeart/2005/8/layout/hList7"/>
    <dgm:cxn modelId="{2AEA6A3C-90F6-4EEF-9368-8624CD6BB673}" type="presParOf" srcId="{F427917C-B1BE-419B-8EC6-778F17C8DD3E}" destId="{3BD8CEB6-008C-4F4E-8A5C-475251F9D8E9}" srcOrd="1" destOrd="0" presId="urn:microsoft.com/office/officeart/2005/8/layout/hList7"/>
    <dgm:cxn modelId="{773B0E9D-13A7-4DE5-87D6-8325BB6767D3}" type="presParOf" srcId="{F427917C-B1BE-419B-8EC6-778F17C8DD3E}" destId="{42DB6C2E-F9B9-4015-9E87-5A6650FAA71A}" srcOrd="2" destOrd="0" presId="urn:microsoft.com/office/officeart/2005/8/layout/hList7"/>
    <dgm:cxn modelId="{3BE6674E-DBE5-4B86-8089-E0E89C19A957}" type="presParOf" srcId="{42DB6C2E-F9B9-4015-9E87-5A6650FAA71A}" destId="{BBD7CA57-F447-48A6-AB86-375EB62FAC0D}" srcOrd="0" destOrd="0" presId="urn:microsoft.com/office/officeart/2005/8/layout/hList7"/>
    <dgm:cxn modelId="{A0182A4A-4A96-40E7-804E-F7203FEB02CA}" type="presParOf" srcId="{42DB6C2E-F9B9-4015-9E87-5A6650FAA71A}" destId="{E735B9EC-D8C1-4004-A4F3-722F8661D4E3}" srcOrd="1" destOrd="0" presId="urn:microsoft.com/office/officeart/2005/8/layout/hList7"/>
    <dgm:cxn modelId="{9E628B05-8B05-4C7D-AF9A-54B0355B109A}" type="presParOf" srcId="{42DB6C2E-F9B9-4015-9E87-5A6650FAA71A}" destId="{EDA51AEA-6BD1-4264-BD78-3FEB0B4D5FDD}" srcOrd="2" destOrd="0" presId="urn:microsoft.com/office/officeart/2005/8/layout/hList7"/>
    <dgm:cxn modelId="{CA689B2B-9EB1-450C-9953-41916CB4F7B5}" type="presParOf" srcId="{42DB6C2E-F9B9-4015-9E87-5A6650FAA71A}" destId="{AE7DE2C8-8BD8-4814-BD42-00821A81F6B8}" srcOrd="3" destOrd="0" presId="urn:microsoft.com/office/officeart/2005/8/layout/hList7"/>
    <dgm:cxn modelId="{4E67D575-6810-4F81-AA71-ECD7EE05F1DC}" type="presParOf" srcId="{F427917C-B1BE-419B-8EC6-778F17C8DD3E}" destId="{EB2C8918-17D5-490B-B81D-D0378133602A}" srcOrd="3" destOrd="0" presId="urn:microsoft.com/office/officeart/2005/8/layout/hList7"/>
    <dgm:cxn modelId="{3B5F1ED4-C8E3-477A-8347-34BC6C328B81}" type="presParOf" srcId="{F427917C-B1BE-419B-8EC6-778F17C8DD3E}" destId="{3899AB7B-D50F-4072-9B29-D797868900F8}" srcOrd="4" destOrd="0" presId="urn:microsoft.com/office/officeart/2005/8/layout/hList7"/>
    <dgm:cxn modelId="{B657D256-194F-4D20-BC56-89F4E6A7440C}" type="presParOf" srcId="{3899AB7B-D50F-4072-9B29-D797868900F8}" destId="{A6342EA5-48CF-44EB-AD6E-3CC33EAB05A2}" srcOrd="0" destOrd="0" presId="urn:microsoft.com/office/officeart/2005/8/layout/hList7"/>
    <dgm:cxn modelId="{C02B13B6-C748-48D0-96C8-1EE320312215}" type="presParOf" srcId="{3899AB7B-D50F-4072-9B29-D797868900F8}" destId="{B0819690-3B38-42B3-BA87-3B373ACE8888}" srcOrd="1" destOrd="0" presId="urn:microsoft.com/office/officeart/2005/8/layout/hList7"/>
    <dgm:cxn modelId="{B15EABA7-AA33-441F-9F0A-3EA81F389E7C}" type="presParOf" srcId="{3899AB7B-D50F-4072-9B29-D797868900F8}" destId="{54A8CEAB-403E-4C21-B109-FAC0F581800C}" srcOrd="2" destOrd="0" presId="urn:microsoft.com/office/officeart/2005/8/layout/hList7"/>
    <dgm:cxn modelId="{A5569020-9B57-4FD7-89FD-790E3AFB7894}" type="presParOf" srcId="{3899AB7B-D50F-4072-9B29-D797868900F8}" destId="{84A03F3B-C7C1-4946-8918-3803F48822C7}" srcOrd="3" destOrd="0" presId="urn:microsoft.com/office/officeart/2005/8/layout/hList7"/>
    <dgm:cxn modelId="{386FD1DC-20E5-450E-9115-05AB8943D4DD}" type="presParOf" srcId="{F427917C-B1BE-419B-8EC6-778F17C8DD3E}" destId="{805314CE-AE35-43F1-BDED-A7CA0B60D47E}" srcOrd="5" destOrd="0" presId="urn:microsoft.com/office/officeart/2005/8/layout/hList7"/>
    <dgm:cxn modelId="{03423970-2510-46B3-BDA7-A9703D19BF41}" type="presParOf" srcId="{F427917C-B1BE-419B-8EC6-778F17C8DD3E}" destId="{0B9B8D80-E3CC-4AF5-8C9A-EFE51500496C}" srcOrd="6" destOrd="0" presId="urn:microsoft.com/office/officeart/2005/8/layout/hList7"/>
    <dgm:cxn modelId="{06CF5C01-9F78-44BB-A394-700B2B7DDE5B}" type="presParOf" srcId="{0B9B8D80-E3CC-4AF5-8C9A-EFE51500496C}" destId="{73CB0A85-A271-423F-B093-0CB0F9603A99}" srcOrd="0" destOrd="0" presId="urn:microsoft.com/office/officeart/2005/8/layout/hList7"/>
    <dgm:cxn modelId="{429B6E0B-9A09-471A-9BC1-9C751958D337}" type="presParOf" srcId="{0B9B8D80-E3CC-4AF5-8C9A-EFE51500496C}" destId="{6BDBE983-9437-4718-B223-6F0897409759}" srcOrd="1" destOrd="0" presId="urn:microsoft.com/office/officeart/2005/8/layout/hList7"/>
    <dgm:cxn modelId="{4859407B-A460-4CE9-A4A3-F07028A35BDD}" type="presParOf" srcId="{0B9B8D80-E3CC-4AF5-8C9A-EFE51500496C}" destId="{1F4DCCA9-6C2D-44DE-958E-F468685FCE40}" srcOrd="2" destOrd="0" presId="urn:microsoft.com/office/officeart/2005/8/layout/hList7"/>
    <dgm:cxn modelId="{F93D4873-C267-4B6F-8D5C-2D6E7A4560C0}" type="presParOf" srcId="{0B9B8D80-E3CC-4AF5-8C9A-EFE51500496C}" destId="{3A233D07-EE8A-41C4-B181-8C16940D46ED}"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D86D3D-58D9-4E21-9A18-6FF0C8073047}" type="doc">
      <dgm:prSet loTypeId="urn:microsoft.com/office/officeart/2005/8/layout/hList7" loCatId="list" qsTypeId="urn:microsoft.com/office/officeart/2005/8/quickstyle/simple5" qsCatId="simple" csTypeId="urn:microsoft.com/office/officeart/2005/8/colors/accent0_1" csCatId="mainScheme" phldr="1"/>
      <dgm:spPr/>
    </dgm:pt>
    <dgm:pt modelId="{D71C9E97-2FD4-4008-BEB5-DF13462999AA}">
      <dgm:prSet phldrT="[Text]" custT="1"/>
      <dgm:spPr>
        <a:scene3d>
          <a:camera prst="orthographicFront">
            <a:rot lat="0" lon="0" rev="0"/>
          </a:camera>
          <a:lightRig rig="threePt" dir="t">
            <a:rot lat="0" lon="0" rev="1200000"/>
          </a:lightRig>
        </a:scene3d>
        <a:sp3d>
          <a:bevelT w="63500" h="25400"/>
        </a:sp3d>
      </dgm:spPr>
      <dgm:t>
        <a:bodyPr spcFirstLastPara="0" vert="horz" wrap="square" lIns="142240" tIns="142240" rIns="142240" bIns="142240" numCol="1" spcCol="1270" anchor="ctr" anchorCtr="0"/>
        <a:lstStyle/>
        <a:p>
          <a:pPr marL="0" lvl="0" algn="ctr" defTabSz="889000">
            <a:lnSpc>
              <a:spcPct val="90000"/>
            </a:lnSpc>
            <a:spcBef>
              <a:spcPct val="0"/>
            </a:spcBef>
            <a:spcAft>
              <a:spcPct val="35000"/>
            </a:spcAft>
            <a:buNone/>
          </a:pPr>
          <a:r>
            <a:rPr lang="en-US" sz="2000" b="1" kern="1200">
              <a:latin typeface="Arial"/>
              <a:ea typeface="ＭＳ Ｐゴシック"/>
              <a:cs typeface="+mn-cs"/>
            </a:rPr>
            <a:t>1</a:t>
          </a:r>
        </a:p>
        <a:p>
          <a:pPr marL="0" lvl="0" algn="ctr" defTabSz="889000">
            <a:lnSpc>
              <a:spcPct val="90000"/>
            </a:lnSpc>
            <a:spcBef>
              <a:spcPct val="0"/>
            </a:spcBef>
            <a:spcAft>
              <a:spcPct val="35000"/>
            </a:spcAft>
            <a:buNone/>
          </a:pPr>
          <a:r>
            <a:rPr lang="en-US" sz="1200" b="1" kern="1200">
              <a:latin typeface="Arial"/>
              <a:ea typeface="ＭＳ Ｐゴシック"/>
              <a:cs typeface="+mn-cs"/>
            </a:rPr>
            <a:t>Understanding Water Quality Impacts</a:t>
          </a:r>
        </a:p>
      </dgm:t>
    </dgm:pt>
    <dgm:pt modelId="{36FE2BF5-8A15-4482-9061-AF77075C57E4}" type="parTrans" cxnId="{442E81DA-8654-48B9-9112-BEC47050C4E2}">
      <dgm:prSet/>
      <dgm:spPr/>
      <dgm:t>
        <a:bodyPr/>
        <a:lstStyle/>
        <a:p>
          <a:endParaRPr lang="en-US"/>
        </a:p>
      </dgm:t>
    </dgm:pt>
    <dgm:pt modelId="{589ADA4B-DCE8-430C-AF37-344CA84282A4}" type="sibTrans" cxnId="{442E81DA-8654-48B9-9112-BEC47050C4E2}">
      <dgm:prSet/>
      <dgm:spPr/>
      <dgm:t>
        <a:bodyPr/>
        <a:lstStyle/>
        <a:p>
          <a:endParaRPr lang="en-US"/>
        </a:p>
      </dgm:t>
    </dgm:pt>
    <dgm:pt modelId="{33C7582D-353A-45B8-8C01-5CF3D8D91A44}">
      <dgm:prSet phldrT="[Text]" custT="1"/>
      <dgm:spPr/>
      <dgm:t>
        <a:bodyPr/>
        <a:lstStyle/>
        <a:p>
          <a:r>
            <a:rPr lang="en-US" sz="2000" b="1"/>
            <a:t>2</a:t>
          </a:r>
        </a:p>
        <a:p>
          <a:r>
            <a:rPr lang="en-US" sz="1400" b="1"/>
            <a:t>Treatment &amp; Operational Responsiveness</a:t>
          </a:r>
        </a:p>
      </dgm:t>
    </dgm:pt>
    <dgm:pt modelId="{FEE321AB-B0DA-470C-AB8A-2471DC540627}" type="parTrans" cxnId="{6B54CC95-1019-4637-B080-2CC7EE730B39}">
      <dgm:prSet/>
      <dgm:spPr/>
      <dgm:t>
        <a:bodyPr/>
        <a:lstStyle/>
        <a:p>
          <a:endParaRPr lang="en-US"/>
        </a:p>
      </dgm:t>
    </dgm:pt>
    <dgm:pt modelId="{5B2442C8-AA3C-4266-807A-96640DAA3D6B}" type="sibTrans" cxnId="{6B54CC95-1019-4637-B080-2CC7EE730B39}">
      <dgm:prSet/>
      <dgm:spPr/>
      <dgm:t>
        <a:bodyPr/>
        <a:lstStyle/>
        <a:p>
          <a:endParaRPr lang="en-US"/>
        </a:p>
      </dgm:t>
    </dgm:pt>
    <dgm:pt modelId="{20A5189C-C676-4EAA-A714-AD795B47BC9D}">
      <dgm:prSet phldrT="[Text]" custT="1"/>
      <dgm:spPr/>
      <dgm:t>
        <a:bodyPr/>
        <a:lstStyle/>
        <a:p>
          <a:r>
            <a:rPr lang="en-US" sz="2000" b="1"/>
            <a:t>3</a:t>
          </a:r>
        </a:p>
        <a:p>
          <a:r>
            <a:rPr lang="en-US" sz="1500" b="1"/>
            <a:t>Fire Effects Mitigation</a:t>
          </a:r>
        </a:p>
      </dgm:t>
    </dgm:pt>
    <dgm:pt modelId="{7B58428B-D42C-4798-9AC0-AC46564BC924}" type="parTrans" cxnId="{CFA2A512-081E-4C77-B760-24D093299092}">
      <dgm:prSet/>
      <dgm:spPr/>
      <dgm:t>
        <a:bodyPr/>
        <a:lstStyle/>
        <a:p>
          <a:endParaRPr lang="en-US"/>
        </a:p>
      </dgm:t>
    </dgm:pt>
    <dgm:pt modelId="{DE2D241B-D522-4F85-A76E-AEA23F077EB6}" type="sibTrans" cxnId="{CFA2A512-081E-4C77-B760-24D093299092}">
      <dgm:prSet/>
      <dgm:spPr/>
      <dgm:t>
        <a:bodyPr/>
        <a:lstStyle/>
        <a:p>
          <a:endParaRPr lang="en-US"/>
        </a:p>
      </dgm:t>
    </dgm:pt>
    <dgm:pt modelId="{93130C4F-2574-4D25-B5B6-5C9972C79F3D}">
      <dgm:prSet phldrT="[Text]" custT="1"/>
      <dgm:spPr/>
      <dgm:t>
        <a:bodyPr/>
        <a:lstStyle/>
        <a:p>
          <a:r>
            <a:rPr lang="en-US" sz="2000" b="1"/>
            <a:t>4</a:t>
          </a:r>
        </a:p>
        <a:p>
          <a:r>
            <a:rPr lang="en-US" sz="1500" b="1"/>
            <a:t>Outreach/ Communication</a:t>
          </a:r>
        </a:p>
      </dgm:t>
    </dgm:pt>
    <dgm:pt modelId="{43024109-D17F-47FF-8B95-22DA7A179DB6}" type="parTrans" cxnId="{4285E70A-7C2E-4B57-8CA8-BB385ECCBFCC}">
      <dgm:prSet/>
      <dgm:spPr/>
      <dgm:t>
        <a:bodyPr/>
        <a:lstStyle/>
        <a:p>
          <a:endParaRPr lang="en-US"/>
        </a:p>
      </dgm:t>
    </dgm:pt>
    <dgm:pt modelId="{C14EB020-6A61-4413-9E88-BEEE8209FE82}" type="sibTrans" cxnId="{4285E70A-7C2E-4B57-8CA8-BB385ECCBFCC}">
      <dgm:prSet/>
      <dgm:spPr/>
      <dgm:t>
        <a:bodyPr/>
        <a:lstStyle/>
        <a:p>
          <a:endParaRPr lang="en-US"/>
        </a:p>
      </dgm:t>
    </dgm:pt>
    <dgm:pt modelId="{369F0AE6-8218-4949-90D0-3EE8FFF3E54F}" type="pres">
      <dgm:prSet presAssocID="{9ED86D3D-58D9-4E21-9A18-6FF0C8073047}" presName="Name0" presStyleCnt="0">
        <dgm:presLayoutVars>
          <dgm:dir/>
          <dgm:resizeHandles val="exact"/>
        </dgm:presLayoutVars>
      </dgm:prSet>
      <dgm:spPr/>
    </dgm:pt>
    <dgm:pt modelId="{1E3A3759-DAFF-416A-8B62-0C4A85093A5F}" type="pres">
      <dgm:prSet presAssocID="{9ED86D3D-58D9-4E21-9A18-6FF0C8073047}" presName="fgShape" presStyleLbl="fgShp" presStyleIdx="0" presStyleCnt="1"/>
      <dgm:spPr/>
    </dgm:pt>
    <dgm:pt modelId="{F427917C-B1BE-419B-8EC6-778F17C8DD3E}" type="pres">
      <dgm:prSet presAssocID="{9ED86D3D-58D9-4E21-9A18-6FF0C8073047}" presName="linComp" presStyleCnt="0"/>
      <dgm:spPr/>
    </dgm:pt>
    <dgm:pt modelId="{F2A39B2F-5A33-4D09-B4D4-15A02D1B196D}" type="pres">
      <dgm:prSet presAssocID="{D71C9E97-2FD4-4008-BEB5-DF13462999AA}" presName="compNode" presStyleCnt="0"/>
      <dgm:spPr/>
    </dgm:pt>
    <dgm:pt modelId="{2B687C3B-484C-4730-848A-CFE20B4B51F8}" type="pres">
      <dgm:prSet presAssocID="{D71C9E97-2FD4-4008-BEB5-DF13462999AA}" presName="bkgdShape" presStyleLbl="node1" presStyleIdx="0" presStyleCnt="4" custLinFactNeighborX="-71202" custLinFactNeighborY="-12785"/>
      <dgm:spPr>
        <a:xfrm>
          <a:off x="7" y="0"/>
          <a:ext cx="1787723" cy="4800600"/>
        </a:xfrm>
        <a:prstGeom prst="roundRect">
          <a:avLst>
            <a:gd name="adj" fmla="val 10000"/>
          </a:avLst>
        </a:prstGeom>
      </dgm:spPr>
    </dgm:pt>
    <dgm:pt modelId="{ADF1A556-4BAE-457B-AAB0-2C1F7C0A3352}" type="pres">
      <dgm:prSet presAssocID="{D71C9E97-2FD4-4008-BEB5-DF13462999AA}" presName="nodeTx" presStyleLbl="node1" presStyleIdx="0" presStyleCnt="4">
        <dgm:presLayoutVars>
          <dgm:bulletEnabled val="1"/>
        </dgm:presLayoutVars>
      </dgm:prSet>
      <dgm:spPr/>
    </dgm:pt>
    <dgm:pt modelId="{667EFED9-C685-4F42-B537-6E12EFDBC4E0}" type="pres">
      <dgm:prSet presAssocID="{D71C9E97-2FD4-4008-BEB5-DF13462999AA}" presName="invisiNode" presStyleLbl="node1" presStyleIdx="0" presStyleCnt="4"/>
      <dgm:spPr/>
    </dgm:pt>
    <dgm:pt modelId="{39327FAF-7BD1-45AA-9542-F7BBCA7A8885}" type="pres">
      <dgm:prSet presAssocID="{D71C9E97-2FD4-4008-BEB5-DF13462999AA}" presName="imagNode" presStyleLbl="fgImgPlace1" presStyleIdx="0" presStyleCnt="4" custLinFactNeighborX="1195"/>
      <dgm:spPr>
        <a:blipFill rotWithShape="1">
          <a:blip xmlns:r="http://schemas.openxmlformats.org/officeDocument/2006/relationships" r:embed="rId1" cstate="print">
            <a:extLst>
              <a:ext uri="{28A0092B-C50C-407E-A947-70E740481C1C}">
                <a14:useLocalDpi xmlns:a14="http://schemas.microsoft.com/office/drawing/2010/main"/>
              </a:ext>
            </a:extLst>
          </a:blip>
          <a:stretch>
            <a:fillRect/>
          </a:stretch>
        </a:blipFill>
      </dgm:spPr>
    </dgm:pt>
    <dgm:pt modelId="{3BD8CEB6-008C-4F4E-8A5C-475251F9D8E9}" type="pres">
      <dgm:prSet presAssocID="{589ADA4B-DCE8-430C-AF37-344CA84282A4}" presName="sibTrans" presStyleLbl="sibTrans2D1" presStyleIdx="0" presStyleCnt="0"/>
      <dgm:spPr/>
    </dgm:pt>
    <dgm:pt modelId="{42DB6C2E-F9B9-4015-9E87-5A6650FAA71A}" type="pres">
      <dgm:prSet presAssocID="{33C7582D-353A-45B8-8C01-5CF3D8D91A44}" presName="compNode" presStyleCnt="0"/>
      <dgm:spPr/>
    </dgm:pt>
    <dgm:pt modelId="{BBD7CA57-F447-48A6-AB86-375EB62FAC0D}" type="pres">
      <dgm:prSet presAssocID="{33C7582D-353A-45B8-8C01-5CF3D8D91A44}" presName="bkgdShape" presStyleLbl="node1" presStyleIdx="1" presStyleCnt="4" custLinFactNeighborX="-124"/>
      <dgm:spPr/>
    </dgm:pt>
    <dgm:pt modelId="{E735B9EC-D8C1-4004-A4F3-722F8661D4E3}" type="pres">
      <dgm:prSet presAssocID="{33C7582D-353A-45B8-8C01-5CF3D8D91A44}" presName="nodeTx" presStyleLbl="node1" presStyleIdx="1" presStyleCnt="4">
        <dgm:presLayoutVars>
          <dgm:bulletEnabled val="1"/>
        </dgm:presLayoutVars>
      </dgm:prSet>
      <dgm:spPr/>
    </dgm:pt>
    <dgm:pt modelId="{EDA51AEA-6BD1-4264-BD78-3FEB0B4D5FDD}" type="pres">
      <dgm:prSet presAssocID="{33C7582D-353A-45B8-8C01-5CF3D8D91A44}" presName="invisiNode" presStyleLbl="node1" presStyleIdx="1" presStyleCnt="4"/>
      <dgm:spPr/>
    </dgm:pt>
    <dgm:pt modelId="{AE7DE2C8-8BD8-4814-BD42-00821A81F6B8}" type="pres">
      <dgm:prSet presAssocID="{33C7582D-353A-45B8-8C01-5CF3D8D91A44}" presName="imagNode" presStyleLbl="fgImgPlace1" presStyleIdx="1" presStyleCnt="4" custScaleY="93606"/>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EB2C8918-17D5-490B-B81D-D0378133602A}" type="pres">
      <dgm:prSet presAssocID="{5B2442C8-AA3C-4266-807A-96640DAA3D6B}" presName="sibTrans" presStyleLbl="sibTrans2D1" presStyleIdx="0" presStyleCnt="0"/>
      <dgm:spPr/>
    </dgm:pt>
    <dgm:pt modelId="{3899AB7B-D50F-4072-9B29-D797868900F8}" type="pres">
      <dgm:prSet presAssocID="{20A5189C-C676-4EAA-A714-AD795B47BC9D}" presName="compNode" presStyleCnt="0"/>
      <dgm:spPr/>
    </dgm:pt>
    <dgm:pt modelId="{A6342EA5-48CF-44EB-AD6E-3CC33EAB05A2}" type="pres">
      <dgm:prSet presAssocID="{20A5189C-C676-4EAA-A714-AD795B47BC9D}" presName="bkgdShape" presStyleLbl="node1" presStyleIdx="2" presStyleCnt="4"/>
      <dgm:spPr/>
    </dgm:pt>
    <dgm:pt modelId="{B0819690-3B38-42B3-BA87-3B373ACE8888}" type="pres">
      <dgm:prSet presAssocID="{20A5189C-C676-4EAA-A714-AD795B47BC9D}" presName="nodeTx" presStyleLbl="node1" presStyleIdx="2" presStyleCnt="4">
        <dgm:presLayoutVars>
          <dgm:bulletEnabled val="1"/>
        </dgm:presLayoutVars>
      </dgm:prSet>
      <dgm:spPr/>
    </dgm:pt>
    <dgm:pt modelId="{54A8CEAB-403E-4C21-B109-FAC0F581800C}" type="pres">
      <dgm:prSet presAssocID="{20A5189C-C676-4EAA-A714-AD795B47BC9D}" presName="invisiNode" presStyleLbl="node1" presStyleIdx="2" presStyleCnt="4"/>
      <dgm:spPr/>
    </dgm:pt>
    <dgm:pt modelId="{84A03F3B-C7C1-4946-8918-3803F48822C7}" type="pres">
      <dgm:prSet presAssocID="{20A5189C-C676-4EAA-A714-AD795B47BC9D}" presName="imagNode" presStyleLbl="fgImgPlace1" presStyleIdx="2" presStyleCnt="4"/>
      <dgm:spPr>
        <a:blipFill rotWithShape="1">
          <a:blip xmlns:r="http://schemas.openxmlformats.org/officeDocument/2006/relationships" r:embed="rId3"/>
          <a:stretch>
            <a:fillRect/>
          </a:stretch>
        </a:blipFill>
      </dgm:spPr>
    </dgm:pt>
    <dgm:pt modelId="{805314CE-AE35-43F1-BDED-A7CA0B60D47E}" type="pres">
      <dgm:prSet presAssocID="{DE2D241B-D522-4F85-A76E-AEA23F077EB6}" presName="sibTrans" presStyleLbl="sibTrans2D1" presStyleIdx="0" presStyleCnt="0"/>
      <dgm:spPr/>
    </dgm:pt>
    <dgm:pt modelId="{0B9B8D80-E3CC-4AF5-8C9A-EFE51500496C}" type="pres">
      <dgm:prSet presAssocID="{93130C4F-2574-4D25-B5B6-5C9972C79F3D}" presName="compNode" presStyleCnt="0"/>
      <dgm:spPr/>
    </dgm:pt>
    <dgm:pt modelId="{73CB0A85-A271-423F-B093-0CB0F9603A99}" type="pres">
      <dgm:prSet presAssocID="{93130C4F-2574-4D25-B5B6-5C9972C79F3D}" presName="bkgdShape" presStyleLbl="node1" presStyleIdx="3" presStyleCnt="4"/>
      <dgm:spPr/>
    </dgm:pt>
    <dgm:pt modelId="{6BDBE983-9437-4718-B223-6F0897409759}" type="pres">
      <dgm:prSet presAssocID="{93130C4F-2574-4D25-B5B6-5C9972C79F3D}" presName="nodeTx" presStyleLbl="node1" presStyleIdx="3" presStyleCnt="4">
        <dgm:presLayoutVars>
          <dgm:bulletEnabled val="1"/>
        </dgm:presLayoutVars>
      </dgm:prSet>
      <dgm:spPr/>
    </dgm:pt>
    <dgm:pt modelId="{1F4DCCA9-6C2D-44DE-958E-F468685FCE40}" type="pres">
      <dgm:prSet presAssocID="{93130C4F-2574-4D25-B5B6-5C9972C79F3D}" presName="invisiNode" presStyleLbl="node1" presStyleIdx="3" presStyleCnt="4"/>
      <dgm:spPr/>
    </dgm:pt>
    <dgm:pt modelId="{3A233D07-EE8A-41C4-B181-8C16940D46ED}" type="pres">
      <dgm:prSet presAssocID="{93130C4F-2574-4D25-B5B6-5C9972C79F3D}" presName="imagNode" presStyleLbl="fgImgPlace1" presStyleIdx="3" presStyleCnt="4"/>
      <dgm:spPr>
        <a:blipFill rotWithShape="1">
          <a:blip xmlns:r="http://schemas.openxmlformats.org/officeDocument/2006/relationships" r:embed="rId4" cstate="print">
            <a:extLst>
              <a:ext uri="{28A0092B-C50C-407E-A947-70E740481C1C}">
                <a14:useLocalDpi xmlns:a14="http://schemas.microsoft.com/office/drawing/2010/main"/>
              </a:ext>
            </a:extLst>
          </a:blip>
          <a:stretch>
            <a:fillRect/>
          </a:stretch>
        </a:blipFill>
      </dgm:spPr>
    </dgm:pt>
  </dgm:ptLst>
  <dgm:cxnLst>
    <dgm:cxn modelId="{4285E70A-7C2E-4B57-8CA8-BB385ECCBFCC}" srcId="{9ED86D3D-58D9-4E21-9A18-6FF0C8073047}" destId="{93130C4F-2574-4D25-B5B6-5C9972C79F3D}" srcOrd="3" destOrd="0" parTransId="{43024109-D17F-47FF-8B95-22DA7A179DB6}" sibTransId="{C14EB020-6A61-4413-9E88-BEEE8209FE82}"/>
    <dgm:cxn modelId="{CFA2A512-081E-4C77-B760-24D093299092}" srcId="{9ED86D3D-58D9-4E21-9A18-6FF0C8073047}" destId="{20A5189C-C676-4EAA-A714-AD795B47BC9D}" srcOrd="2" destOrd="0" parTransId="{7B58428B-D42C-4798-9AC0-AC46564BC924}" sibTransId="{DE2D241B-D522-4F85-A76E-AEA23F077EB6}"/>
    <dgm:cxn modelId="{3729F724-94B7-4EAB-ABE2-BD4BCACD3369}" type="presOf" srcId="{20A5189C-C676-4EAA-A714-AD795B47BC9D}" destId="{A6342EA5-48CF-44EB-AD6E-3CC33EAB05A2}" srcOrd="0" destOrd="0" presId="urn:microsoft.com/office/officeart/2005/8/layout/hList7"/>
    <dgm:cxn modelId="{C447013A-9476-468F-97B1-D3E202E0E834}" type="presOf" srcId="{DE2D241B-D522-4F85-A76E-AEA23F077EB6}" destId="{805314CE-AE35-43F1-BDED-A7CA0B60D47E}" srcOrd="0" destOrd="0" presId="urn:microsoft.com/office/officeart/2005/8/layout/hList7"/>
    <dgm:cxn modelId="{B3176B63-1D0B-46B1-BDB4-3EAEE77462FE}" type="presOf" srcId="{9ED86D3D-58D9-4E21-9A18-6FF0C8073047}" destId="{369F0AE6-8218-4949-90D0-3EE8FFF3E54F}" srcOrd="0" destOrd="0" presId="urn:microsoft.com/office/officeart/2005/8/layout/hList7"/>
    <dgm:cxn modelId="{9E780465-7CCA-434D-AB35-DDEA0E468906}" type="presOf" srcId="{D71C9E97-2FD4-4008-BEB5-DF13462999AA}" destId="{ADF1A556-4BAE-457B-AAB0-2C1F7C0A3352}" srcOrd="1" destOrd="0" presId="urn:microsoft.com/office/officeart/2005/8/layout/hList7"/>
    <dgm:cxn modelId="{5B9FF146-0CA8-4C8C-8CAD-77C58AD28FB6}" type="presOf" srcId="{33C7582D-353A-45B8-8C01-5CF3D8D91A44}" destId="{BBD7CA57-F447-48A6-AB86-375EB62FAC0D}" srcOrd="0" destOrd="0" presId="urn:microsoft.com/office/officeart/2005/8/layout/hList7"/>
    <dgm:cxn modelId="{92B6D667-5F41-4F5A-BE89-8E7D9B3BC78D}" type="presOf" srcId="{589ADA4B-DCE8-430C-AF37-344CA84282A4}" destId="{3BD8CEB6-008C-4F4E-8A5C-475251F9D8E9}" srcOrd="0" destOrd="0" presId="urn:microsoft.com/office/officeart/2005/8/layout/hList7"/>
    <dgm:cxn modelId="{46D3FF71-93EA-4AF6-8B0A-8FD63F2047DE}" type="presOf" srcId="{5B2442C8-AA3C-4266-807A-96640DAA3D6B}" destId="{EB2C8918-17D5-490B-B81D-D0378133602A}" srcOrd="0" destOrd="0" presId="urn:microsoft.com/office/officeart/2005/8/layout/hList7"/>
    <dgm:cxn modelId="{C16BAA8B-173C-46CC-B834-6EF1B3218193}" type="presOf" srcId="{93130C4F-2574-4D25-B5B6-5C9972C79F3D}" destId="{73CB0A85-A271-423F-B093-0CB0F9603A99}" srcOrd="0" destOrd="0" presId="urn:microsoft.com/office/officeart/2005/8/layout/hList7"/>
    <dgm:cxn modelId="{6B54CC95-1019-4637-B080-2CC7EE730B39}" srcId="{9ED86D3D-58D9-4E21-9A18-6FF0C8073047}" destId="{33C7582D-353A-45B8-8C01-5CF3D8D91A44}" srcOrd="1" destOrd="0" parTransId="{FEE321AB-B0DA-470C-AB8A-2471DC540627}" sibTransId="{5B2442C8-AA3C-4266-807A-96640DAA3D6B}"/>
    <dgm:cxn modelId="{D4CB1CD7-89CC-494F-B4A1-69B43C1B053B}" type="presOf" srcId="{33C7582D-353A-45B8-8C01-5CF3D8D91A44}" destId="{E735B9EC-D8C1-4004-A4F3-722F8661D4E3}" srcOrd="1" destOrd="0" presId="urn:microsoft.com/office/officeart/2005/8/layout/hList7"/>
    <dgm:cxn modelId="{442E81DA-8654-48B9-9112-BEC47050C4E2}" srcId="{9ED86D3D-58D9-4E21-9A18-6FF0C8073047}" destId="{D71C9E97-2FD4-4008-BEB5-DF13462999AA}" srcOrd="0" destOrd="0" parTransId="{36FE2BF5-8A15-4482-9061-AF77075C57E4}" sibTransId="{589ADA4B-DCE8-430C-AF37-344CA84282A4}"/>
    <dgm:cxn modelId="{217EC4DD-7073-41BA-8FBA-9BF35AC16407}" type="presOf" srcId="{20A5189C-C676-4EAA-A714-AD795B47BC9D}" destId="{B0819690-3B38-42B3-BA87-3B373ACE8888}" srcOrd="1" destOrd="0" presId="urn:microsoft.com/office/officeart/2005/8/layout/hList7"/>
    <dgm:cxn modelId="{447FDBE6-01B2-49CE-8393-40DBE2DC170B}" type="presOf" srcId="{D71C9E97-2FD4-4008-BEB5-DF13462999AA}" destId="{2B687C3B-484C-4730-848A-CFE20B4B51F8}" srcOrd="0" destOrd="0" presId="urn:microsoft.com/office/officeart/2005/8/layout/hList7"/>
    <dgm:cxn modelId="{C4D3E0F5-2FFE-48E9-A474-306D426499E3}" type="presOf" srcId="{93130C4F-2574-4D25-B5B6-5C9972C79F3D}" destId="{6BDBE983-9437-4718-B223-6F0897409759}" srcOrd="1" destOrd="0" presId="urn:microsoft.com/office/officeart/2005/8/layout/hList7"/>
    <dgm:cxn modelId="{7A7AC94A-1963-4D11-9D59-BEAF2E8D4E01}" type="presParOf" srcId="{369F0AE6-8218-4949-90D0-3EE8FFF3E54F}" destId="{1E3A3759-DAFF-416A-8B62-0C4A85093A5F}" srcOrd="0" destOrd="0" presId="urn:microsoft.com/office/officeart/2005/8/layout/hList7"/>
    <dgm:cxn modelId="{F7D0A6BF-C3A6-4DD4-9184-845426D50E1C}" type="presParOf" srcId="{369F0AE6-8218-4949-90D0-3EE8FFF3E54F}" destId="{F427917C-B1BE-419B-8EC6-778F17C8DD3E}" srcOrd="1" destOrd="0" presId="urn:microsoft.com/office/officeart/2005/8/layout/hList7"/>
    <dgm:cxn modelId="{1F73F488-0A12-4F1A-BF49-9D9554DF3B1D}" type="presParOf" srcId="{F427917C-B1BE-419B-8EC6-778F17C8DD3E}" destId="{F2A39B2F-5A33-4D09-B4D4-15A02D1B196D}" srcOrd="0" destOrd="0" presId="urn:microsoft.com/office/officeart/2005/8/layout/hList7"/>
    <dgm:cxn modelId="{EF1536CA-A165-4542-A0A5-22830ECACB53}" type="presParOf" srcId="{F2A39B2F-5A33-4D09-B4D4-15A02D1B196D}" destId="{2B687C3B-484C-4730-848A-CFE20B4B51F8}" srcOrd="0" destOrd="0" presId="urn:microsoft.com/office/officeart/2005/8/layout/hList7"/>
    <dgm:cxn modelId="{87F18648-3223-4A72-8AA2-8358C87B4291}" type="presParOf" srcId="{F2A39B2F-5A33-4D09-B4D4-15A02D1B196D}" destId="{ADF1A556-4BAE-457B-AAB0-2C1F7C0A3352}" srcOrd="1" destOrd="0" presId="urn:microsoft.com/office/officeart/2005/8/layout/hList7"/>
    <dgm:cxn modelId="{870422DC-104D-4110-A620-697A840355AB}" type="presParOf" srcId="{F2A39B2F-5A33-4D09-B4D4-15A02D1B196D}" destId="{667EFED9-C685-4F42-B537-6E12EFDBC4E0}" srcOrd="2" destOrd="0" presId="urn:microsoft.com/office/officeart/2005/8/layout/hList7"/>
    <dgm:cxn modelId="{107E4457-FAC0-4DD6-B47F-951BCF1506EE}" type="presParOf" srcId="{F2A39B2F-5A33-4D09-B4D4-15A02D1B196D}" destId="{39327FAF-7BD1-45AA-9542-F7BBCA7A8885}" srcOrd="3" destOrd="0" presId="urn:microsoft.com/office/officeart/2005/8/layout/hList7"/>
    <dgm:cxn modelId="{2AEA6A3C-90F6-4EEF-9368-8624CD6BB673}" type="presParOf" srcId="{F427917C-B1BE-419B-8EC6-778F17C8DD3E}" destId="{3BD8CEB6-008C-4F4E-8A5C-475251F9D8E9}" srcOrd="1" destOrd="0" presId="urn:microsoft.com/office/officeart/2005/8/layout/hList7"/>
    <dgm:cxn modelId="{773B0E9D-13A7-4DE5-87D6-8325BB6767D3}" type="presParOf" srcId="{F427917C-B1BE-419B-8EC6-778F17C8DD3E}" destId="{42DB6C2E-F9B9-4015-9E87-5A6650FAA71A}" srcOrd="2" destOrd="0" presId="urn:microsoft.com/office/officeart/2005/8/layout/hList7"/>
    <dgm:cxn modelId="{3BE6674E-DBE5-4B86-8089-E0E89C19A957}" type="presParOf" srcId="{42DB6C2E-F9B9-4015-9E87-5A6650FAA71A}" destId="{BBD7CA57-F447-48A6-AB86-375EB62FAC0D}" srcOrd="0" destOrd="0" presId="urn:microsoft.com/office/officeart/2005/8/layout/hList7"/>
    <dgm:cxn modelId="{A0182A4A-4A96-40E7-804E-F7203FEB02CA}" type="presParOf" srcId="{42DB6C2E-F9B9-4015-9E87-5A6650FAA71A}" destId="{E735B9EC-D8C1-4004-A4F3-722F8661D4E3}" srcOrd="1" destOrd="0" presId="urn:microsoft.com/office/officeart/2005/8/layout/hList7"/>
    <dgm:cxn modelId="{9E628B05-8B05-4C7D-AF9A-54B0355B109A}" type="presParOf" srcId="{42DB6C2E-F9B9-4015-9E87-5A6650FAA71A}" destId="{EDA51AEA-6BD1-4264-BD78-3FEB0B4D5FDD}" srcOrd="2" destOrd="0" presId="urn:microsoft.com/office/officeart/2005/8/layout/hList7"/>
    <dgm:cxn modelId="{CA689B2B-9EB1-450C-9953-41916CB4F7B5}" type="presParOf" srcId="{42DB6C2E-F9B9-4015-9E87-5A6650FAA71A}" destId="{AE7DE2C8-8BD8-4814-BD42-00821A81F6B8}" srcOrd="3" destOrd="0" presId="urn:microsoft.com/office/officeart/2005/8/layout/hList7"/>
    <dgm:cxn modelId="{4E67D575-6810-4F81-AA71-ECD7EE05F1DC}" type="presParOf" srcId="{F427917C-B1BE-419B-8EC6-778F17C8DD3E}" destId="{EB2C8918-17D5-490B-B81D-D0378133602A}" srcOrd="3" destOrd="0" presId="urn:microsoft.com/office/officeart/2005/8/layout/hList7"/>
    <dgm:cxn modelId="{3B5F1ED4-C8E3-477A-8347-34BC6C328B81}" type="presParOf" srcId="{F427917C-B1BE-419B-8EC6-778F17C8DD3E}" destId="{3899AB7B-D50F-4072-9B29-D797868900F8}" srcOrd="4" destOrd="0" presId="urn:microsoft.com/office/officeart/2005/8/layout/hList7"/>
    <dgm:cxn modelId="{B657D256-194F-4D20-BC56-89F4E6A7440C}" type="presParOf" srcId="{3899AB7B-D50F-4072-9B29-D797868900F8}" destId="{A6342EA5-48CF-44EB-AD6E-3CC33EAB05A2}" srcOrd="0" destOrd="0" presId="urn:microsoft.com/office/officeart/2005/8/layout/hList7"/>
    <dgm:cxn modelId="{C02B13B6-C748-48D0-96C8-1EE320312215}" type="presParOf" srcId="{3899AB7B-D50F-4072-9B29-D797868900F8}" destId="{B0819690-3B38-42B3-BA87-3B373ACE8888}" srcOrd="1" destOrd="0" presId="urn:microsoft.com/office/officeart/2005/8/layout/hList7"/>
    <dgm:cxn modelId="{B15EABA7-AA33-441F-9F0A-3EA81F389E7C}" type="presParOf" srcId="{3899AB7B-D50F-4072-9B29-D797868900F8}" destId="{54A8CEAB-403E-4C21-B109-FAC0F581800C}" srcOrd="2" destOrd="0" presId="urn:microsoft.com/office/officeart/2005/8/layout/hList7"/>
    <dgm:cxn modelId="{A5569020-9B57-4FD7-89FD-790E3AFB7894}" type="presParOf" srcId="{3899AB7B-D50F-4072-9B29-D797868900F8}" destId="{84A03F3B-C7C1-4946-8918-3803F48822C7}" srcOrd="3" destOrd="0" presId="urn:microsoft.com/office/officeart/2005/8/layout/hList7"/>
    <dgm:cxn modelId="{386FD1DC-20E5-450E-9115-05AB8943D4DD}" type="presParOf" srcId="{F427917C-B1BE-419B-8EC6-778F17C8DD3E}" destId="{805314CE-AE35-43F1-BDED-A7CA0B60D47E}" srcOrd="5" destOrd="0" presId="urn:microsoft.com/office/officeart/2005/8/layout/hList7"/>
    <dgm:cxn modelId="{03423970-2510-46B3-BDA7-A9703D19BF41}" type="presParOf" srcId="{F427917C-B1BE-419B-8EC6-778F17C8DD3E}" destId="{0B9B8D80-E3CC-4AF5-8C9A-EFE51500496C}" srcOrd="6" destOrd="0" presId="urn:microsoft.com/office/officeart/2005/8/layout/hList7"/>
    <dgm:cxn modelId="{06CF5C01-9F78-44BB-A394-700B2B7DDE5B}" type="presParOf" srcId="{0B9B8D80-E3CC-4AF5-8C9A-EFE51500496C}" destId="{73CB0A85-A271-423F-B093-0CB0F9603A99}" srcOrd="0" destOrd="0" presId="urn:microsoft.com/office/officeart/2005/8/layout/hList7"/>
    <dgm:cxn modelId="{429B6E0B-9A09-471A-9BC1-9C751958D337}" type="presParOf" srcId="{0B9B8D80-E3CC-4AF5-8C9A-EFE51500496C}" destId="{6BDBE983-9437-4718-B223-6F0897409759}" srcOrd="1" destOrd="0" presId="urn:microsoft.com/office/officeart/2005/8/layout/hList7"/>
    <dgm:cxn modelId="{4859407B-A460-4CE9-A4A3-F07028A35BDD}" type="presParOf" srcId="{0B9B8D80-E3CC-4AF5-8C9A-EFE51500496C}" destId="{1F4DCCA9-6C2D-44DE-958E-F468685FCE40}" srcOrd="2" destOrd="0" presId="urn:microsoft.com/office/officeart/2005/8/layout/hList7"/>
    <dgm:cxn modelId="{F93D4873-C267-4B6F-8D5C-2D6E7A4560C0}" type="presParOf" srcId="{0B9B8D80-E3CC-4AF5-8C9A-EFE51500496C}" destId="{3A233D07-EE8A-41C4-B181-8C16940D46ED}"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D86D3D-58D9-4E21-9A18-6FF0C8073047}" type="doc">
      <dgm:prSet loTypeId="urn:microsoft.com/office/officeart/2005/8/layout/hList7" loCatId="list" qsTypeId="urn:microsoft.com/office/officeart/2005/8/quickstyle/simple5" qsCatId="simple" csTypeId="urn:microsoft.com/office/officeart/2005/8/colors/accent0_1" csCatId="mainScheme" phldr="1"/>
      <dgm:spPr/>
    </dgm:pt>
    <dgm:pt modelId="{D71C9E97-2FD4-4008-BEB5-DF13462999AA}">
      <dgm:prSet phldrT="[Text]" custT="1"/>
      <dgm:spPr>
        <a:scene3d>
          <a:camera prst="orthographicFront">
            <a:rot lat="0" lon="0" rev="0"/>
          </a:camera>
          <a:lightRig rig="threePt" dir="t">
            <a:rot lat="0" lon="0" rev="1200000"/>
          </a:lightRig>
        </a:scene3d>
        <a:sp3d>
          <a:bevelT w="63500" h="25400"/>
        </a:sp3d>
      </dgm:spPr>
      <dgm:t>
        <a:bodyPr spcFirstLastPara="0" vert="horz" wrap="square" lIns="142240" tIns="142240" rIns="142240" bIns="142240" numCol="1" spcCol="1270" anchor="ctr" anchorCtr="0"/>
        <a:lstStyle/>
        <a:p>
          <a:pPr marL="0" lvl="0" algn="ctr" defTabSz="889000">
            <a:lnSpc>
              <a:spcPct val="90000"/>
            </a:lnSpc>
            <a:spcBef>
              <a:spcPct val="0"/>
            </a:spcBef>
            <a:spcAft>
              <a:spcPct val="35000"/>
            </a:spcAft>
            <a:buNone/>
          </a:pPr>
          <a:r>
            <a:rPr lang="en-US" sz="2000" b="1" kern="1200">
              <a:latin typeface="Arial"/>
              <a:ea typeface="ＭＳ Ｐゴシック"/>
              <a:cs typeface="+mn-cs"/>
            </a:rPr>
            <a:t>1</a:t>
          </a:r>
        </a:p>
        <a:p>
          <a:pPr marL="0" lvl="0" algn="ctr" defTabSz="889000">
            <a:lnSpc>
              <a:spcPct val="90000"/>
            </a:lnSpc>
            <a:spcBef>
              <a:spcPct val="0"/>
            </a:spcBef>
            <a:spcAft>
              <a:spcPct val="35000"/>
            </a:spcAft>
            <a:buNone/>
          </a:pPr>
          <a:r>
            <a:rPr lang="en-US" sz="1400" b="1" kern="1200">
              <a:latin typeface="Arial"/>
              <a:ea typeface="ＭＳ Ｐゴシック"/>
              <a:cs typeface="+mn-cs"/>
            </a:rPr>
            <a:t>Understanding Water Quality Impacts</a:t>
          </a:r>
        </a:p>
      </dgm:t>
    </dgm:pt>
    <dgm:pt modelId="{36FE2BF5-8A15-4482-9061-AF77075C57E4}" type="parTrans" cxnId="{442E81DA-8654-48B9-9112-BEC47050C4E2}">
      <dgm:prSet/>
      <dgm:spPr/>
      <dgm:t>
        <a:bodyPr/>
        <a:lstStyle/>
        <a:p>
          <a:endParaRPr lang="en-US"/>
        </a:p>
      </dgm:t>
    </dgm:pt>
    <dgm:pt modelId="{589ADA4B-DCE8-430C-AF37-344CA84282A4}" type="sibTrans" cxnId="{442E81DA-8654-48B9-9112-BEC47050C4E2}">
      <dgm:prSet/>
      <dgm:spPr/>
      <dgm:t>
        <a:bodyPr/>
        <a:lstStyle/>
        <a:p>
          <a:endParaRPr lang="en-US"/>
        </a:p>
      </dgm:t>
    </dgm:pt>
    <dgm:pt modelId="{33C7582D-353A-45B8-8C01-5CF3D8D91A44}">
      <dgm:prSet phldrT="[Text]" custT="1"/>
      <dgm:spPr/>
      <dgm:t>
        <a:bodyPr/>
        <a:lstStyle/>
        <a:p>
          <a:r>
            <a:rPr lang="en-US" sz="2000" b="1"/>
            <a:t>2</a:t>
          </a:r>
        </a:p>
        <a:p>
          <a:r>
            <a:rPr lang="en-US" sz="1200" b="1"/>
            <a:t>Treatment &amp; Operational Responsiveness</a:t>
          </a:r>
        </a:p>
      </dgm:t>
    </dgm:pt>
    <dgm:pt modelId="{FEE321AB-B0DA-470C-AB8A-2471DC540627}" type="parTrans" cxnId="{6B54CC95-1019-4637-B080-2CC7EE730B39}">
      <dgm:prSet/>
      <dgm:spPr/>
      <dgm:t>
        <a:bodyPr/>
        <a:lstStyle/>
        <a:p>
          <a:endParaRPr lang="en-US"/>
        </a:p>
      </dgm:t>
    </dgm:pt>
    <dgm:pt modelId="{5B2442C8-AA3C-4266-807A-96640DAA3D6B}" type="sibTrans" cxnId="{6B54CC95-1019-4637-B080-2CC7EE730B39}">
      <dgm:prSet/>
      <dgm:spPr/>
      <dgm:t>
        <a:bodyPr/>
        <a:lstStyle/>
        <a:p>
          <a:endParaRPr lang="en-US"/>
        </a:p>
      </dgm:t>
    </dgm:pt>
    <dgm:pt modelId="{20A5189C-C676-4EAA-A714-AD795B47BC9D}">
      <dgm:prSet phldrT="[Text]" custT="1"/>
      <dgm:spPr/>
      <dgm:t>
        <a:bodyPr/>
        <a:lstStyle/>
        <a:p>
          <a:r>
            <a:rPr lang="en-US" sz="2000" b="1"/>
            <a:t>3</a:t>
          </a:r>
        </a:p>
        <a:p>
          <a:r>
            <a:rPr lang="en-US" sz="1500" b="1"/>
            <a:t>Fire Effects Mitigation</a:t>
          </a:r>
        </a:p>
      </dgm:t>
    </dgm:pt>
    <dgm:pt modelId="{7B58428B-D42C-4798-9AC0-AC46564BC924}" type="parTrans" cxnId="{CFA2A512-081E-4C77-B760-24D093299092}">
      <dgm:prSet/>
      <dgm:spPr/>
      <dgm:t>
        <a:bodyPr/>
        <a:lstStyle/>
        <a:p>
          <a:endParaRPr lang="en-US"/>
        </a:p>
      </dgm:t>
    </dgm:pt>
    <dgm:pt modelId="{DE2D241B-D522-4F85-A76E-AEA23F077EB6}" type="sibTrans" cxnId="{CFA2A512-081E-4C77-B760-24D093299092}">
      <dgm:prSet/>
      <dgm:spPr/>
      <dgm:t>
        <a:bodyPr/>
        <a:lstStyle/>
        <a:p>
          <a:endParaRPr lang="en-US"/>
        </a:p>
      </dgm:t>
    </dgm:pt>
    <dgm:pt modelId="{93130C4F-2574-4D25-B5B6-5C9972C79F3D}">
      <dgm:prSet phldrT="[Text]" custT="1"/>
      <dgm:spPr/>
      <dgm:t>
        <a:bodyPr/>
        <a:lstStyle/>
        <a:p>
          <a:r>
            <a:rPr lang="en-US" sz="2000" b="1"/>
            <a:t>4</a:t>
          </a:r>
        </a:p>
        <a:p>
          <a:r>
            <a:rPr lang="en-US" sz="1500" b="1"/>
            <a:t>Outreach/ Communication</a:t>
          </a:r>
        </a:p>
      </dgm:t>
    </dgm:pt>
    <dgm:pt modelId="{43024109-D17F-47FF-8B95-22DA7A179DB6}" type="parTrans" cxnId="{4285E70A-7C2E-4B57-8CA8-BB385ECCBFCC}">
      <dgm:prSet/>
      <dgm:spPr/>
      <dgm:t>
        <a:bodyPr/>
        <a:lstStyle/>
        <a:p>
          <a:endParaRPr lang="en-US"/>
        </a:p>
      </dgm:t>
    </dgm:pt>
    <dgm:pt modelId="{C14EB020-6A61-4413-9E88-BEEE8209FE82}" type="sibTrans" cxnId="{4285E70A-7C2E-4B57-8CA8-BB385ECCBFCC}">
      <dgm:prSet/>
      <dgm:spPr/>
      <dgm:t>
        <a:bodyPr/>
        <a:lstStyle/>
        <a:p>
          <a:endParaRPr lang="en-US"/>
        </a:p>
      </dgm:t>
    </dgm:pt>
    <dgm:pt modelId="{369F0AE6-8218-4949-90D0-3EE8FFF3E54F}" type="pres">
      <dgm:prSet presAssocID="{9ED86D3D-58D9-4E21-9A18-6FF0C8073047}" presName="Name0" presStyleCnt="0">
        <dgm:presLayoutVars>
          <dgm:dir/>
          <dgm:resizeHandles val="exact"/>
        </dgm:presLayoutVars>
      </dgm:prSet>
      <dgm:spPr/>
    </dgm:pt>
    <dgm:pt modelId="{1E3A3759-DAFF-416A-8B62-0C4A85093A5F}" type="pres">
      <dgm:prSet presAssocID="{9ED86D3D-58D9-4E21-9A18-6FF0C8073047}" presName="fgShape" presStyleLbl="fgShp" presStyleIdx="0" presStyleCnt="1"/>
      <dgm:spPr/>
    </dgm:pt>
    <dgm:pt modelId="{F427917C-B1BE-419B-8EC6-778F17C8DD3E}" type="pres">
      <dgm:prSet presAssocID="{9ED86D3D-58D9-4E21-9A18-6FF0C8073047}" presName="linComp" presStyleCnt="0"/>
      <dgm:spPr/>
    </dgm:pt>
    <dgm:pt modelId="{F2A39B2F-5A33-4D09-B4D4-15A02D1B196D}" type="pres">
      <dgm:prSet presAssocID="{D71C9E97-2FD4-4008-BEB5-DF13462999AA}" presName="compNode" presStyleCnt="0"/>
      <dgm:spPr/>
    </dgm:pt>
    <dgm:pt modelId="{2B687C3B-484C-4730-848A-CFE20B4B51F8}" type="pres">
      <dgm:prSet presAssocID="{D71C9E97-2FD4-4008-BEB5-DF13462999AA}" presName="bkgdShape" presStyleLbl="node1" presStyleIdx="0" presStyleCnt="4" custLinFactNeighborX="-95"/>
      <dgm:spPr>
        <a:xfrm>
          <a:off x="7" y="0"/>
          <a:ext cx="1787723" cy="4800600"/>
        </a:xfrm>
        <a:prstGeom prst="roundRect">
          <a:avLst>
            <a:gd name="adj" fmla="val 10000"/>
          </a:avLst>
        </a:prstGeom>
      </dgm:spPr>
    </dgm:pt>
    <dgm:pt modelId="{ADF1A556-4BAE-457B-AAB0-2C1F7C0A3352}" type="pres">
      <dgm:prSet presAssocID="{D71C9E97-2FD4-4008-BEB5-DF13462999AA}" presName="nodeTx" presStyleLbl="node1" presStyleIdx="0" presStyleCnt="4">
        <dgm:presLayoutVars>
          <dgm:bulletEnabled val="1"/>
        </dgm:presLayoutVars>
      </dgm:prSet>
      <dgm:spPr/>
    </dgm:pt>
    <dgm:pt modelId="{667EFED9-C685-4F42-B537-6E12EFDBC4E0}" type="pres">
      <dgm:prSet presAssocID="{D71C9E97-2FD4-4008-BEB5-DF13462999AA}" presName="invisiNode" presStyleLbl="node1" presStyleIdx="0" presStyleCnt="4"/>
      <dgm:spPr/>
    </dgm:pt>
    <dgm:pt modelId="{39327FAF-7BD1-45AA-9542-F7BBCA7A8885}" type="pres">
      <dgm:prSet presAssocID="{D71C9E97-2FD4-4008-BEB5-DF13462999AA}" presName="imagNode" presStyleLbl="fgImgPlace1" presStyleIdx="0" presStyleCnt="4" custLinFactNeighborX="1195"/>
      <dgm:spPr>
        <a:blipFill rotWithShape="1">
          <a:blip xmlns:r="http://schemas.openxmlformats.org/officeDocument/2006/relationships" r:embed="rId1" cstate="print">
            <a:extLst>
              <a:ext uri="{28A0092B-C50C-407E-A947-70E740481C1C}">
                <a14:useLocalDpi xmlns:a14="http://schemas.microsoft.com/office/drawing/2010/main"/>
              </a:ext>
            </a:extLst>
          </a:blip>
          <a:stretch>
            <a:fillRect/>
          </a:stretch>
        </a:blipFill>
      </dgm:spPr>
    </dgm:pt>
    <dgm:pt modelId="{3BD8CEB6-008C-4F4E-8A5C-475251F9D8E9}" type="pres">
      <dgm:prSet presAssocID="{589ADA4B-DCE8-430C-AF37-344CA84282A4}" presName="sibTrans" presStyleLbl="sibTrans2D1" presStyleIdx="0" presStyleCnt="0"/>
      <dgm:spPr/>
    </dgm:pt>
    <dgm:pt modelId="{42DB6C2E-F9B9-4015-9E87-5A6650FAA71A}" type="pres">
      <dgm:prSet presAssocID="{33C7582D-353A-45B8-8C01-5CF3D8D91A44}" presName="compNode" presStyleCnt="0"/>
      <dgm:spPr/>
    </dgm:pt>
    <dgm:pt modelId="{BBD7CA57-F447-48A6-AB86-375EB62FAC0D}" type="pres">
      <dgm:prSet presAssocID="{33C7582D-353A-45B8-8C01-5CF3D8D91A44}" presName="bkgdShape" presStyleLbl="node1" presStyleIdx="1" presStyleCnt="4" custLinFactNeighborX="-124"/>
      <dgm:spPr/>
    </dgm:pt>
    <dgm:pt modelId="{E735B9EC-D8C1-4004-A4F3-722F8661D4E3}" type="pres">
      <dgm:prSet presAssocID="{33C7582D-353A-45B8-8C01-5CF3D8D91A44}" presName="nodeTx" presStyleLbl="node1" presStyleIdx="1" presStyleCnt="4">
        <dgm:presLayoutVars>
          <dgm:bulletEnabled val="1"/>
        </dgm:presLayoutVars>
      </dgm:prSet>
      <dgm:spPr/>
    </dgm:pt>
    <dgm:pt modelId="{EDA51AEA-6BD1-4264-BD78-3FEB0B4D5FDD}" type="pres">
      <dgm:prSet presAssocID="{33C7582D-353A-45B8-8C01-5CF3D8D91A44}" presName="invisiNode" presStyleLbl="node1" presStyleIdx="1" presStyleCnt="4"/>
      <dgm:spPr/>
    </dgm:pt>
    <dgm:pt modelId="{AE7DE2C8-8BD8-4814-BD42-00821A81F6B8}" type="pres">
      <dgm:prSet presAssocID="{33C7582D-353A-45B8-8C01-5CF3D8D91A44}" presName="imagNode" presStyleLbl="fgImgPlace1" presStyleIdx="1" presStyleCnt="4" custScaleY="93606"/>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EB2C8918-17D5-490B-B81D-D0378133602A}" type="pres">
      <dgm:prSet presAssocID="{5B2442C8-AA3C-4266-807A-96640DAA3D6B}" presName="sibTrans" presStyleLbl="sibTrans2D1" presStyleIdx="0" presStyleCnt="0"/>
      <dgm:spPr/>
    </dgm:pt>
    <dgm:pt modelId="{3899AB7B-D50F-4072-9B29-D797868900F8}" type="pres">
      <dgm:prSet presAssocID="{20A5189C-C676-4EAA-A714-AD795B47BC9D}" presName="compNode" presStyleCnt="0"/>
      <dgm:spPr/>
    </dgm:pt>
    <dgm:pt modelId="{A6342EA5-48CF-44EB-AD6E-3CC33EAB05A2}" type="pres">
      <dgm:prSet presAssocID="{20A5189C-C676-4EAA-A714-AD795B47BC9D}" presName="bkgdShape" presStyleLbl="node1" presStyleIdx="2" presStyleCnt="4"/>
      <dgm:spPr/>
    </dgm:pt>
    <dgm:pt modelId="{B0819690-3B38-42B3-BA87-3B373ACE8888}" type="pres">
      <dgm:prSet presAssocID="{20A5189C-C676-4EAA-A714-AD795B47BC9D}" presName="nodeTx" presStyleLbl="node1" presStyleIdx="2" presStyleCnt="4">
        <dgm:presLayoutVars>
          <dgm:bulletEnabled val="1"/>
        </dgm:presLayoutVars>
      </dgm:prSet>
      <dgm:spPr/>
    </dgm:pt>
    <dgm:pt modelId="{54A8CEAB-403E-4C21-B109-FAC0F581800C}" type="pres">
      <dgm:prSet presAssocID="{20A5189C-C676-4EAA-A714-AD795B47BC9D}" presName="invisiNode" presStyleLbl="node1" presStyleIdx="2" presStyleCnt="4"/>
      <dgm:spPr/>
    </dgm:pt>
    <dgm:pt modelId="{84A03F3B-C7C1-4946-8918-3803F48822C7}" type="pres">
      <dgm:prSet presAssocID="{20A5189C-C676-4EAA-A714-AD795B47BC9D}" presName="imagNode" presStyleLbl="fgImgPlace1" presStyleIdx="2" presStyleCnt="4"/>
      <dgm:spPr>
        <a:blipFill rotWithShape="1">
          <a:blip xmlns:r="http://schemas.openxmlformats.org/officeDocument/2006/relationships" r:embed="rId3"/>
          <a:stretch>
            <a:fillRect/>
          </a:stretch>
        </a:blipFill>
      </dgm:spPr>
    </dgm:pt>
    <dgm:pt modelId="{805314CE-AE35-43F1-BDED-A7CA0B60D47E}" type="pres">
      <dgm:prSet presAssocID="{DE2D241B-D522-4F85-A76E-AEA23F077EB6}" presName="sibTrans" presStyleLbl="sibTrans2D1" presStyleIdx="0" presStyleCnt="0"/>
      <dgm:spPr/>
    </dgm:pt>
    <dgm:pt modelId="{0B9B8D80-E3CC-4AF5-8C9A-EFE51500496C}" type="pres">
      <dgm:prSet presAssocID="{93130C4F-2574-4D25-B5B6-5C9972C79F3D}" presName="compNode" presStyleCnt="0"/>
      <dgm:spPr/>
    </dgm:pt>
    <dgm:pt modelId="{73CB0A85-A271-423F-B093-0CB0F9603A99}" type="pres">
      <dgm:prSet presAssocID="{93130C4F-2574-4D25-B5B6-5C9972C79F3D}" presName="bkgdShape" presStyleLbl="node1" presStyleIdx="3" presStyleCnt="4"/>
      <dgm:spPr/>
    </dgm:pt>
    <dgm:pt modelId="{6BDBE983-9437-4718-B223-6F0897409759}" type="pres">
      <dgm:prSet presAssocID="{93130C4F-2574-4D25-B5B6-5C9972C79F3D}" presName="nodeTx" presStyleLbl="node1" presStyleIdx="3" presStyleCnt="4">
        <dgm:presLayoutVars>
          <dgm:bulletEnabled val="1"/>
        </dgm:presLayoutVars>
      </dgm:prSet>
      <dgm:spPr/>
    </dgm:pt>
    <dgm:pt modelId="{1F4DCCA9-6C2D-44DE-958E-F468685FCE40}" type="pres">
      <dgm:prSet presAssocID="{93130C4F-2574-4D25-B5B6-5C9972C79F3D}" presName="invisiNode" presStyleLbl="node1" presStyleIdx="3" presStyleCnt="4"/>
      <dgm:spPr/>
    </dgm:pt>
    <dgm:pt modelId="{3A233D07-EE8A-41C4-B181-8C16940D46ED}" type="pres">
      <dgm:prSet presAssocID="{93130C4F-2574-4D25-B5B6-5C9972C79F3D}" presName="imagNode" presStyleLbl="fgImgPlace1" presStyleIdx="3" presStyleCnt="4"/>
      <dgm:spPr>
        <a:blipFill rotWithShape="1">
          <a:blip xmlns:r="http://schemas.openxmlformats.org/officeDocument/2006/relationships" r:embed="rId4" cstate="print">
            <a:extLst>
              <a:ext uri="{28A0092B-C50C-407E-A947-70E740481C1C}">
                <a14:useLocalDpi xmlns:a14="http://schemas.microsoft.com/office/drawing/2010/main"/>
              </a:ext>
            </a:extLst>
          </a:blip>
          <a:stretch>
            <a:fillRect/>
          </a:stretch>
        </a:blipFill>
      </dgm:spPr>
    </dgm:pt>
  </dgm:ptLst>
  <dgm:cxnLst>
    <dgm:cxn modelId="{4285E70A-7C2E-4B57-8CA8-BB385ECCBFCC}" srcId="{9ED86D3D-58D9-4E21-9A18-6FF0C8073047}" destId="{93130C4F-2574-4D25-B5B6-5C9972C79F3D}" srcOrd="3" destOrd="0" parTransId="{43024109-D17F-47FF-8B95-22DA7A179DB6}" sibTransId="{C14EB020-6A61-4413-9E88-BEEE8209FE82}"/>
    <dgm:cxn modelId="{CFA2A512-081E-4C77-B760-24D093299092}" srcId="{9ED86D3D-58D9-4E21-9A18-6FF0C8073047}" destId="{20A5189C-C676-4EAA-A714-AD795B47BC9D}" srcOrd="2" destOrd="0" parTransId="{7B58428B-D42C-4798-9AC0-AC46564BC924}" sibTransId="{DE2D241B-D522-4F85-A76E-AEA23F077EB6}"/>
    <dgm:cxn modelId="{3729F724-94B7-4EAB-ABE2-BD4BCACD3369}" type="presOf" srcId="{20A5189C-C676-4EAA-A714-AD795B47BC9D}" destId="{A6342EA5-48CF-44EB-AD6E-3CC33EAB05A2}" srcOrd="0" destOrd="0" presId="urn:microsoft.com/office/officeart/2005/8/layout/hList7"/>
    <dgm:cxn modelId="{C447013A-9476-468F-97B1-D3E202E0E834}" type="presOf" srcId="{DE2D241B-D522-4F85-A76E-AEA23F077EB6}" destId="{805314CE-AE35-43F1-BDED-A7CA0B60D47E}" srcOrd="0" destOrd="0" presId="urn:microsoft.com/office/officeart/2005/8/layout/hList7"/>
    <dgm:cxn modelId="{B3176B63-1D0B-46B1-BDB4-3EAEE77462FE}" type="presOf" srcId="{9ED86D3D-58D9-4E21-9A18-6FF0C8073047}" destId="{369F0AE6-8218-4949-90D0-3EE8FFF3E54F}" srcOrd="0" destOrd="0" presId="urn:microsoft.com/office/officeart/2005/8/layout/hList7"/>
    <dgm:cxn modelId="{9E780465-7CCA-434D-AB35-DDEA0E468906}" type="presOf" srcId="{D71C9E97-2FD4-4008-BEB5-DF13462999AA}" destId="{ADF1A556-4BAE-457B-AAB0-2C1F7C0A3352}" srcOrd="1" destOrd="0" presId="urn:microsoft.com/office/officeart/2005/8/layout/hList7"/>
    <dgm:cxn modelId="{5B9FF146-0CA8-4C8C-8CAD-77C58AD28FB6}" type="presOf" srcId="{33C7582D-353A-45B8-8C01-5CF3D8D91A44}" destId="{BBD7CA57-F447-48A6-AB86-375EB62FAC0D}" srcOrd="0" destOrd="0" presId="urn:microsoft.com/office/officeart/2005/8/layout/hList7"/>
    <dgm:cxn modelId="{92B6D667-5F41-4F5A-BE89-8E7D9B3BC78D}" type="presOf" srcId="{589ADA4B-DCE8-430C-AF37-344CA84282A4}" destId="{3BD8CEB6-008C-4F4E-8A5C-475251F9D8E9}" srcOrd="0" destOrd="0" presId="urn:microsoft.com/office/officeart/2005/8/layout/hList7"/>
    <dgm:cxn modelId="{46D3FF71-93EA-4AF6-8B0A-8FD63F2047DE}" type="presOf" srcId="{5B2442C8-AA3C-4266-807A-96640DAA3D6B}" destId="{EB2C8918-17D5-490B-B81D-D0378133602A}" srcOrd="0" destOrd="0" presId="urn:microsoft.com/office/officeart/2005/8/layout/hList7"/>
    <dgm:cxn modelId="{C16BAA8B-173C-46CC-B834-6EF1B3218193}" type="presOf" srcId="{93130C4F-2574-4D25-B5B6-5C9972C79F3D}" destId="{73CB0A85-A271-423F-B093-0CB0F9603A99}" srcOrd="0" destOrd="0" presId="urn:microsoft.com/office/officeart/2005/8/layout/hList7"/>
    <dgm:cxn modelId="{6B54CC95-1019-4637-B080-2CC7EE730B39}" srcId="{9ED86D3D-58D9-4E21-9A18-6FF0C8073047}" destId="{33C7582D-353A-45B8-8C01-5CF3D8D91A44}" srcOrd="1" destOrd="0" parTransId="{FEE321AB-B0DA-470C-AB8A-2471DC540627}" sibTransId="{5B2442C8-AA3C-4266-807A-96640DAA3D6B}"/>
    <dgm:cxn modelId="{D4CB1CD7-89CC-494F-B4A1-69B43C1B053B}" type="presOf" srcId="{33C7582D-353A-45B8-8C01-5CF3D8D91A44}" destId="{E735B9EC-D8C1-4004-A4F3-722F8661D4E3}" srcOrd="1" destOrd="0" presId="urn:microsoft.com/office/officeart/2005/8/layout/hList7"/>
    <dgm:cxn modelId="{442E81DA-8654-48B9-9112-BEC47050C4E2}" srcId="{9ED86D3D-58D9-4E21-9A18-6FF0C8073047}" destId="{D71C9E97-2FD4-4008-BEB5-DF13462999AA}" srcOrd="0" destOrd="0" parTransId="{36FE2BF5-8A15-4482-9061-AF77075C57E4}" sibTransId="{589ADA4B-DCE8-430C-AF37-344CA84282A4}"/>
    <dgm:cxn modelId="{217EC4DD-7073-41BA-8FBA-9BF35AC16407}" type="presOf" srcId="{20A5189C-C676-4EAA-A714-AD795B47BC9D}" destId="{B0819690-3B38-42B3-BA87-3B373ACE8888}" srcOrd="1" destOrd="0" presId="urn:microsoft.com/office/officeart/2005/8/layout/hList7"/>
    <dgm:cxn modelId="{447FDBE6-01B2-49CE-8393-40DBE2DC170B}" type="presOf" srcId="{D71C9E97-2FD4-4008-BEB5-DF13462999AA}" destId="{2B687C3B-484C-4730-848A-CFE20B4B51F8}" srcOrd="0" destOrd="0" presId="urn:microsoft.com/office/officeart/2005/8/layout/hList7"/>
    <dgm:cxn modelId="{C4D3E0F5-2FFE-48E9-A474-306D426499E3}" type="presOf" srcId="{93130C4F-2574-4D25-B5B6-5C9972C79F3D}" destId="{6BDBE983-9437-4718-B223-6F0897409759}" srcOrd="1" destOrd="0" presId="urn:microsoft.com/office/officeart/2005/8/layout/hList7"/>
    <dgm:cxn modelId="{7A7AC94A-1963-4D11-9D59-BEAF2E8D4E01}" type="presParOf" srcId="{369F0AE6-8218-4949-90D0-3EE8FFF3E54F}" destId="{1E3A3759-DAFF-416A-8B62-0C4A85093A5F}" srcOrd="0" destOrd="0" presId="urn:microsoft.com/office/officeart/2005/8/layout/hList7"/>
    <dgm:cxn modelId="{F7D0A6BF-C3A6-4DD4-9184-845426D50E1C}" type="presParOf" srcId="{369F0AE6-8218-4949-90D0-3EE8FFF3E54F}" destId="{F427917C-B1BE-419B-8EC6-778F17C8DD3E}" srcOrd="1" destOrd="0" presId="urn:microsoft.com/office/officeart/2005/8/layout/hList7"/>
    <dgm:cxn modelId="{1F73F488-0A12-4F1A-BF49-9D9554DF3B1D}" type="presParOf" srcId="{F427917C-B1BE-419B-8EC6-778F17C8DD3E}" destId="{F2A39B2F-5A33-4D09-B4D4-15A02D1B196D}" srcOrd="0" destOrd="0" presId="urn:microsoft.com/office/officeart/2005/8/layout/hList7"/>
    <dgm:cxn modelId="{EF1536CA-A165-4542-A0A5-22830ECACB53}" type="presParOf" srcId="{F2A39B2F-5A33-4D09-B4D4-15A02D1B196D}" destId="{2B687C3B-484C-4730-848A-CFE20B4B51F8}" srcOrd="0" destOrd="0" presId="urn:microsoft.com/office/officeart/2005/8/layout/hList7"/>
    <dgm:cxn modelId="{87F18648-3223-4A72-8AA2-8358C87B4291}" type="presParOf" srcId="{F2A39B2F-5A33-4D09-B4D4-15A02D1B196D}" destId="{ADF1A556-4BAE-457B-AAB0-2C1F7C0A3352}" srcOrd="1" destOrd="0" presId="urn:microsoft.com/office/officeart/2005/8/layout/hList7"/>
    <dgm:cxn modelId="{870422DC-104D-4110-A620-697A840355AB}" type="presParOf" srcId="{F2A39B2F-5A33-4D09-B4D4-15A02D1B196D}" destId="{667EFED9-C685-4F42-B537-6E12EFDBC4E0}" srcOrd="2" destOrd="0" presId="urn:microsoft.com/office/officeart/2005/8/layout/hList7"/>
    <dgm:cxn modelId="{107E4457-FAC0-4DD6-B47F-951BCF1506EE}" type="presParOf" srcId="{F2A39B2F-5A33-4D09-B4D4-15A02D1B196D}" destId="{39327FAF-7BD1-45AA-9542-F7BBCA7A8885}" srcOrd="3" destOrd="0" presId="urn:microsoft.com/office/officeart/2005/8/layout/hList7"/>
    <dgm:cxn modelId="{2AEA6A3C-90F6-4EEF-9368-8624CD6BB673}" type="presParOf" srcId="{F427917C-B1BE-419B-8EC6-778F17C8DD3E}" destId="{3BD8CEB6-008C-4F4E-8A5C-475251F9D8E9}" srcOrd="1" destOrd="0" presId="urn:microsoft.com/office/officeart/2005/8/layout/hList7"/>
    <dgm:cxn modelId="{773B0E9D-13A7-4DE5-87D6-8325BB6767D3}" type="presParOf" srcId="{F427917C-B1BE-419B-8EC6-778F17C8DD3E}" destId="{42DB6C2E-F9B9-4015-9E87-5A6650FAA71A}" srcOrd="2" destOrd="0" presId="urn:microsoft.com/office/officeart/2005/8/layout/hList7"/>
    <dgm:cxn modelId="{3BE6674E-DBE5-4B86-8089-E0E89C19A957}" type="presParOf" srcId="{42DB6C2E-F9B9-4015-9E87-5A6650FAA71A}" destId="{BBD7CA57-F447-48A6-AB86-375EB62FAC0D}" srcOrd="0" destOrd="0" presId="urn:microsoft.com/office/officeart/2005/8/layout/hList7"/>
    <dgm:cxn modelId="{A0182A4A-4A96-40E7-804E-F7203FEB02CA}" type="presParOf" srcId="{42DB6C2E-F9B9-4015-9E87-5A6650FAA71A}" destId="{E735B9EC-D8C1-4004-A4F3-722F8661D4E3}" srcOrd="1" destOrd="0" presId="urn:microsoft.com/office/officeart/2005/8/layout/hList7"/>
    <dgm:cxn modelId="{9E628B05-8B05-4C7D-AF9A-54B0355B109A}" type="presParOf" srcId="{42DB6C2E-F9B9-4015-9E87-5A6650FAA71A}" destId="{EDA51AEA-6BD1-4264-BD78-3FEB0B4D5FDD}" srcOrd="2" destOrd="0" presId="urn:microsoft.com/office/officeart/2005/8/layout/hList7"/>
    <dgm:cxn modelId="{CA689B2B-9EB1-450C-9953-41916CB4F7B5}" type="presParOf" srcId="{42DB6C2E-F9B9-4015-9E87-5A6650FAA71A}" destId="{AE7DE2C8-8BD8-4814-BD42-00821A81F6B8}" srcOrd="3" destOrd="0" presId="urn:microsoft.com/office/officeart/2005/8/layout/hList7"/>
    <dgm:cxn modelId="{4E67D575-6810-4F81-AA71-ECD7EE05F1DC}" type="presParOf" srcId="{F427917C-B1BE-419B-8EC6-778F17C8DD3E}" destId="{EB2C8918-17D5-490B-B81D-D0378133602A}" srcOrd="3" destOrd="0" presId="urn:microsoft.com/office/officeart/2005/8/layout/hList7"/>
    <dgm:cxn modelId="{3B5F1ED4-C8E3-477A-8347-34BC6C328B81}" type="presParOf" srcId="{F427917C-B1BE-419B-8EC6-778F17C8DD3E}" destId="{3899AB7B-D50F-4072-9B29-D797868900F8}" srcOrd="4" destOrd="0" presId="urn:microsoft.com/office/officeart/2005/8/layout/hList7"/>
    <dgm:cxn modelId="{B657D256-194F-4D20-BC56-89F4E6A7440C}" type="presParOf" srcId="{3899AB7B-D50F-4072-9B29-D797868900F8}" destId="{A6342EA5-48CF-44EB-AD6E-3CC33EAB05A2}" srcOrd="0" destOrd="0" presId="urn:microsoft.com/office/officeart/2005/8/layout/hList7"/>
    <dgm:cxn modelId="{C02B13B6-C748-48D0-96C8-1EE320312215}" type="presParOf" srcId="{3899AB7B-D50F-4072-9B29-D797868900F8}" destId="{B0819690-3B38-42B3-BA87-3B373ACE8888}" srcOrd="1" destOrd="0" presId="urn:microsoft.com/office/officeart/2005/8/layout/hList7"/>
    <dgm:cxn modelId="{B15EABA7-AA33-441F-9F0A-3EA81F389E7C}" type="presParOf" srcId="{3899AB7B-D50F-4072-9B29-D797868900F8}" destId="{54A8CEAB-403E-4C21-B109-FAC0F581800C}" srcOrd="2" destOrd="0" presId="urn:microsoft.com/office/officeart/2005/8/layout/hList7"/>
    <dgm:cxn modelId="{A5569020-9B57-4FD7-89FD-790E3AFB7894}" type="presParOf" srcId="{3899AB7B-D50F-4072-9B29-D797868900F8}" destId="{84A03F3B-C7C1-4946-8918-3803F48822C7}" srcOrd="3" destOrd="0" presId="urn:microsoft.com/office/officeart/2005/8/layout/hList7"/>
    <dgm:cxn modelId="{386FD1DC-20E5-450E-9115-05AB8943D4DD}" type="presParOf" srcId="{F427917C-B1BE-419B-8EC6-778F17C8DD3E}" destId="{805314CE-AE35-43F1-BDED-A7CA0B60D47E}" srcOrd="5" destOrd="0" presId="urn:microsoft.com/office/officeart/2005/8/layout/hList7"/>
    <dgm:cxn modelId="{03423970-2510-46B3-BDA7-A9703D19BF41}" type="presParOf" srcId="{F427917C-B1BE-419B-8EC6-778F17C8DD3E}" destId="{0B9B8D80-E3CC-4AF5-8C9A-EFE51500496C}" srcOrd="6" destOrd="0" presId="urn:microsoft.com/office/officeart/2005/8/layout/hList7"/>
    <dgm:cxn modelId="{06CF5C01-9F78-44BB-A394-700B2B7DDE5B}" type="presParOf" srcId="{0B9B8D80-E3CC-4AF5-8C9A-EFE51500496C}" destId="{73CB0A85-A271-423F-B093-0CB0F9603A99}" srcOrd="0" destOrd="0" presId="urn:microsoft.com/office/officeart/2005/8/layout/hList7"/>
    <dgm:cxn modelId="{429B6E0B-9A09-471A-9BC1-9C751958D337}" type="presParOf" srcId="{0B9B8D80-E3CC-4AF5-8C9A-EFE51500496C}" destId="{6BDBE983-9437-4718-B223-6F0897409759}" srcOrd="1" destOrd="0" presId="urn:microsoft.com/office/officeart/2005/8/layout/hList7"/>
    <dgm:cxn modelId="{4859407B-A460-4CE9-A4A3-F07028A35BDD}" type="presParOf" srcId="{0B9B8D80-E3CC-4AF5-8C9A-EFE51500496C}" destId="{1F4DCCA9-6C2D-44DE-958E-F468685FCE40}" srcOrd="2" destOrd="0" presId="urn:microsoft.com/office/officeart/2005/8/layout/hList7"/>
    <dgm:cxn modelId="{F93D4873-C267-4B6F-8D5C-2D6E7A4560C0}" type="presParOf" srcId="{0B9B8D80-E3CC-4AF5-8C9A-EFE51500496C}" destId="{3A233D07-EE8A-41C4-B181-8C16940D46ED}"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D86D3D-58D9-4E21-9A18-6FF0C8073047}" type="doc">
      <dgm:prSet loTypeId="urn:microsoft.com/office/officeart/2005/8/layout/hList7" loCatId="list" qsTypeId="urn:microsoft.com/office/officeart/2005/8/quickstyle/simple5" qsCatId="simple" csTypeId="urn:microsoft.com/office/officeart/2005/8/colors/accent0_1" csCatId="mainScheme" phldr="1"/>
      <dgm:spPr/>
    </dgm:pt>
    <dgm:pt modelId="{D71C9E97-2FD4-4008-BEB5-DF13462999AA}">
      <dgm:prSet phldrT="[Text]" custT="1"/>
      <dgm:spPr>
        <a:scene3d>
          <a:camera prst="orthographicFront">
            <a:rot lat="0" lon="0" rev="0"/>
          </a:camera>
          <a:lightRig rig="threePt" dir="t">
            <a:rot lat="0" lon="0" rev="1200000"/>
          </a:lightRig>
        </a:scene3d>
        <a:sp3d>
          <a:bevelT w="63500" h="25400"/>
        </a:sp3d>
      </dgm:spPr>
      <dgm:t>
        <a:bodyPr spcFirstLastPara="0" vert="horz" wrap="square" lIns="142240" tIns="142240" rIns="142240" bIns="142240" numCol="1" spcCol="1270" anchor="ctr" anchorCtr="0"/>
        <a:lstStyle/>
        <a:p>
          <a:pPr marL="0" lvl="0" algn="ctr" defTabSz="889000">
            <a:lnSpc>
              <a:spcPct val="90000"/>
            </a:lnSpc>
            <a:spcBef>
              <a:spcPct val="0"/>
            </a:spcBef>
            <a:spcAft>
              <a:spcPct val="35000"/>
            </a:spcAft>
            <a:buNone/>
          </a:pPr>
          <a:r>
            <a:rPr lang="en-US" sz="2000" b="1" kern="1200">
              <a:latin typeface="Arial"/>
              <a:ea typeface="ＭＳ Ｐゴシック"/>
              <a:cs typeface="+mn-cs"/>
            </a:rPr>
            <a:t>1</a:t>
          </a:r>
        </a:p>
        <a:p>
          <a:pPr marL="0" lvl="0" algn="ctr" defTabSz="889000">
            <a:lnSpc>
              <a:spcPct val="90000"/>
            </a:lnSpc>
            <a:spcBef>
              <a:spcPct val="0"/>
            </a:spcBef>
            <a:spcAft>
              <a:spcPct val="35000"/>
            </a:spcAft>
            <a:buNone/>
          </a:pPr>
          <a:r>
            <a:rPr lang="en-US" sz="1400" b="1" kern="1200">
              <a:latin typeface="Arial"/>
              <a:ea typeface="ＭＳ Ｐゴシック"/>
              <a:cs typeface="+mn-cs"/>
            </a:rPr>
            <a:t>Understanding Water Quality Impacts</a:t>
          </a:r>
        </a:p>
      </dgm:t>
    </dgm:pt>
    <dgm:pt modelId="{36FE2BF5-8A15-4482-9061-AF77075C57E4}" type="parTrans" cxnId="{442E81DA-8654-48B9-9112-BEC47050C4E2}">
      <dgm:prSet/>
      <dgm:spPr/>
      <dgm:t>
        <a:bodyPr/>
        <a:lstStyle/>
        <a:p>
          <a:endParaRPr lang="en-US"/>
        </a:p>
      </dgm:t>
    </dgm:pt>
    <dgm:pt modelId="{589ADA4B-DCE8-430C-AF37-344CA84282A4}" type="sibTrans" cxnId="{442E81DA-8654-48B9-9112-BEC47050C4E2}">
      <dgm:prSet/>
      <dgm:spPr/>
      <dgm:t>
        <a:bodyPr/>
        <a:lstStyle/>
        <a:p>
          <a:endParaRPr lang="en-US"/>
        </a:p>
      </dgm:t>
    </dgm:pt>
    <dgm:pt modelId="{33C7582D-353A-45B8-8C01-5CF3D8D91A44}">
      <dgm:prSet phldrT="[Text]" custT="1"/>
      <dgm:spPr/>
      <dgm:t>
        <a:bodyPr/>
        <a:lstStyle/>
        <a:p>
          <a:r>
            <a:rPr lang="en-US" sz="2000" b="1"/>
            <a:t>2</a:t>
          </a:r>
        </a:p>
        <a:p>
          <a:r>
            <a:rPr lang="en-US" sz="1400" b="1"/>
            <a:t>Treatment &amp; Operational Responsiveness</a:t>
          </a:r>
        </a:p>
      </dgm:t>
    </dgm:pt>
    <dgm:pt modelId="{FEE321AB-B0DA-470C-AB8A-2471DC540627}" type="parTrans" cxnId="{6B54CC95-1019-4637-B080-2CC7EE730B39}">
      <dgm:prSet/>
      <dgm:spPr/>
      <dgm:t>
        <a:bodyPr/>
        <a:lstStyle/>
        <a:p>
          <a:endParaRPr lang="en-US"/>
        </a:p>
      </dgm:t>
    </dgm:pt>
    <dgm:pt modelId="{5B2442C8-AA3C-4266-807A-96640DAA3D6B}" type="sibTrans" cxnId="{6B54CC95-1019-4637-B080-2CC7EE730B39}">
      <dgm:prSet/>
      <dgm:spPr/>
      <dgm:t>
        <a:bodyPr/>
        <a:lstStyle/>
        <a:p>
          <a:endParaRPr lang="en-US"/>
        </a:p>
      </dgm:t>
    </dgm:pt>
    <dgm:pt modelId="{20A5189C-C676-4EAA-A714-AD795B47BC9D}">
      <dgm:prSet phldrT="[Text]" custT="1"/>
      <dgm:spPr/>
      <dgm:t>
        <a:bodyPr/>
        <a:lstStyle/>
        <a:p>
          <a:r>
            <a:rPr lang="en-US" sz="2000" b="1"/>
            <a:t>3</a:t>
          </a:r>
        </a:p>
        <a:p>
          <a:r>
            <a:rPr lang="en-US" sz="1500" b="1"/>
            <a:t>Fire Effects Mitigation</a:t>
          </a:r>
        </a:p>
      </dgm:t>
    </dgm:pt>
    <dgm:pt modelId="{7B58428B-D42C-4798-9AC0-AC46564BC924}" type="parTrans" cxnId="{CFA2A512-081E-4C77-B760-24D093299092}">
      <dgm:prSet/>
      <dgm:spPr/>
      <dgm:t>
        <a:bodyPr/>
        <a:lstStyle/>
        <a:p>
          <a:endParaRPr lang="en-US"/>
        </a:p>
      </dgm:t>
    </dgm:pt>
    <dgm:pt modelId="{DE2D241B-D522-4F85-A76E-AEA23F077EB6}" type="sibTrans" cxnId="{CFA2A512-081E-4C77-B760-24D093299092}">
      <dgm:prSet/>
      <dgm:spPr/>
      <dgm:t>
        <a:bodyPr/>
        <a:lstStyle/>
        <a:p>
          <a:endParaRPr lang="en-US"/>
        </a:p>
      </dgm:t>
    </dgm:pt>
    <dgm:pt modelId="{93130C4F-2574-4D25-B5B6-5C9972C79F3D}">
      <dgm:prSet phldrT="[Text]" custT="1"/>
      <dgm:spPr/>
      <dgm:t>
        <a:bodyPr/>
        <a:lstStyle/>
        <a:p>
          <a:r>
            <a:rPr lang="en-US" sz="2000" b="1"/>
            <a:t>4</a:t>
          </a:r>
        </a:p>
        <a:p>
          <a:r>
            <a:rPr lang="en-US" sz="1500" b="1"/>
            <a:t>Outreach/ Communication</a:t>
          </a:r>
        </a:p>
      </dgm:t>
    </dgm:pt>
    <dgm:pt modelId="{43024109-D17F-47FF-8B95-22DA7A179DB6}" type="parTrans" cxnId="{4285E70A-7C2E-4B57-8CA8-BB385ECCBFCC}">
      <dgm:prSet/>
      <dgm:spPr/>
      <dgm:t>
        <a:bodyPr/>
        <a:lstStyle/>
        <a:p>
          <a:endParaRPr lang="en-US"/>
        </a:p>
      </dgm:t>
    </dgm:pt>
    <dgm:pt modelId="{C14EB020-6A61-4413-9E88-BEEE8209FE82}" type="sibTrans" cxnId="{4285E70A-7C2E-4B57-8CA8-BB385ECCBFCC}">
      <dgm:prSet/>
      <dgm:spPr/>
      <dgm:t>
        <a:bodyPr/>
        <a:lstStyle/>
        <a:p>
          <a:endParaRPr lang="en-US"/>
        </a:p>
      </dgm:t>
    </dgm:pt>
    <dgm:pt modelId="{369F0AE6-8218-4949-90D0-3EE8FFF3E54F}" type="pres">
      <dgm:prSet presAssocID="{9ED86D3D-58D9-4E21-9A18-6FF0C8073047}" presName="Name0" presStyleCnt="0">
        <dgm:presLayoutVars>
          <dgm:dir/>
          <dgm:resizeHandles val="exact"/>
        </dgm:presLayoutVars>
      </dgm:prSet>
      <dgm:spPr/>
    </dgm:pt>
    <dgm:pt modelId="{1E3A3759-DAFF-416A-8B62-0C4A85093A5F}" type="pres">
      <dgm:prSet presAssocID="{9ED86D3D-58D9-4E21-9A18-6FF0C8073047}" presName="fgShape" presStyleLbl="fgShp" presStyleIdx="0" presStyleCnt="1"/>
      <dgm:spPr/>
    </dgm:pt>
    <dgm:pt modelId="{F427917C-B1BE-419B-8EC6-778F17C8DD3E}" type="pres">
      <dgm:prSet presAssocID="{9ED86D3D-58D9-4E21-9A18-6FF0C8073047}" presName="linComp" presStyleCnt="0"/>
      <dgm:spPr/>
    </dgm:pt>
    <dgm:pt modelId="{F2A39B2F-5A33-4D09-B4D4-15A02D1B196D}" type="pres">
      <dgm:prSet presAssocID="{D71C9E97-2FD4-4008-BEB5-DF13462999AA}" presName="compNode" presStyleCnt="0"/>
      <dgm:spPr/>
    </dgm:pt>
    <dgm:pt modelId="{2B687C3B-484C-4730-848A-CFE20B4B51F8}" type="pres">
      <dgm:prSet presAssocID="{D71C9E97-2FD4-4008-BEB5-DF13462999AA}" presName="bkgdShape" presStyleLbl="node1" presStyleIdx="0" presStyleCnt="4" custLinFactNeighborX="-95"/>
      <dgm:spPr>
        <a:xfrm>
          <a:off x="7" y="0"/>
          <a:ext cx="1787723" cy="4800600"/>
        </a:xfrm>
        <a:prstGeom prst="roundRect">
          <a:avLst>
            <a:gd name="adj" fmla="val 10000"/>
          </a:avLst>
        </a:prstGeom>
      </dgm:spPr>
    </dgm:pt>
    <dgm:pt modelId="{ADF1A556-4BAE-457B-AAB0-2C1F7C0A3352}" type="pres">
      <dgm:prSet presAssocID="{D71C9E97-2FD4-4008-BEB5-DF13462999AA}" presName="nodeTx" presStyleLbl="node1" presStyleIdx="0" presStyleCnt="4">
        <dgm:presLayoutVars>
          <dgm:bulletEnabled val="1"/>
        </dgm:presLayoutVars>
      </dgm:prSet>
      <dgm:spPr/>
    </dgm:pt>
    <dgm:pt modelId="{667EFED9-C685-4F42-B537-6E12EFDBC4E0}" type="pres">
      <dgm:prSet presAssocID="{D71C9E97-2FD4-4008-BEB5-DF13462999AA}" presName="invisiNode" presStyleLbl="node1" presStyleIdx="0" presStyleCnt="4"/>
      <dgm:spPr/>
    </dgm:pt>
    <dgm:pt modelId="{39327FAF-7BD1-45AA-9542-F7BBCA7A8885}" type="pres">
      <dgm:prSet presAssocID="{D71C9E97-2FD4-4008-BEB5-DF13462999AA}" presName="imagNode" presStyleLbl="fgImgPlace1" presStyleIdx="0" presStyleCnt="4" custLinFactNeighborX="1195"/>
      <dgm:spPr>
        <a:blipFill rotWithShape="1">
          <a:blip xmlns:r="http://schemas.openxmlformats.org/officeDocument/2006/relationships" r:embed="rId1" cstate="print">
            <a:extLst>
              <a:ext uri="{28A0092B-C50C-407E-A947-70E740481C1C}">
                <a14:useLocalDpi xmlns:a14="http://schemas.microsoft.com/office/drawing/2010/main"/>
              </a:ext>
            </a:extLst>
          </a:blip>
          <a:stretch>
            <a:fillRect/>
          </a:stretch>
        </a:blipFill>
      </dgm:spPr>
    </dgm:pt>
    <dgm:pt modelId="{3BD8CEB6-008C-4F4E-8A5C-475251F9D8E9}" type="pres">
      <dgm:prSet presAssocID="{589ADA4B-DCE8-430C-AF37-344CA84282A4}" presName="sibTrans" presStyleLbl="sibTrans2D1" presStyleIdx="0" presStyleCnt="0"/>
      <dgm:spPr/>
    </dgm:pt>
    <dgm:pt modelId="{42DB6C2E-F9B9-4015-9E87-5A6650FAA71A}" type="pres">
      <dgm:prSet presAssocID="{33C7582D-353A-45B8-8C01-5CF3D8D91A44}" presName="compNode" presStyleCnt="0"/>
      <dgm:spPr/>
    </dgm:pt>
    <dgm:pt modelId="{BBD7CA57-F447-48A6-AB86-375EB62FAC0D}" type="pres">
      <dgm:prSet presAssocID="{33C7582D-353A-45B8-8C01-5CF3D8D91A44}" presName="bkgdShape" presStyleLbl="node1" presStyleIdx="1" presStyleCnt="4" custLinFactNeighborX="-124"/>
      <dgm:spPr/>
    </dgm:pt>
    <dgm:pt modelId="{E735B9EC-D8C1-4004-A4F3-722F8661D4E3}" type="pres">
      <dgm:prSet presAssocID="{33C7582D-353A-45B8-8C01-5CF3D8D91A44}" presName="nodeTx" presStyleLbl="node1" presStyleIdx="1" presStyleCnt="4">
        <dgm:presLayoutVars>
          <dgm:bulletEnabled val="1"/>
        </dgm:presLayoutVars>
      </dgm:prSet>
      <dgm:spPr/>
    </dgm:pt>
    <dgm:pt modelId="{EDA51AEA-6BD1-4264-BD78-3FEB0B4D5FDD}" type="pres">
      <dgm:prSet presAssocID="{33C7582D-353A-45B8-8C01-5CF3D8D91A44}" presName="invisiNode" presStyleLbl="node1" presStyleIdx="1" presStyleCnt="4"/>
      <dgm:spPr/>
    </dgm:pt>
    <dgm:pt modelId="{AE7DE2C8-8BD8-4814-BD42-00821A81F6B8}" type="pres">
      <dgm:prSet presAssocID="{33C7582D-353A-45B8-8C01-5CF3D8D91A44}" presName="imagNode" presStyleLbl="fgImgPlace1" presStyleIdx="1" presStyleCnt="4" custScaleY="93606"/>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EB2C8918-17D5-490B-B81D-D0378133602A}" type="pres">
      <dgm:prSet presAssocID="{5B2442C8-AA3C-4266-807A-96640DAA3D6B}" presName="sibTrans" presStyleLbl="sibTrans2D1" presStyleIdx="0" presStyleCnt="0"/>
      <dgm:spPr/>
    </dgm:pt>
    <dgm:pt modelId="{3899AB7B-D50F-4072-9B29-D797868900F8}" type="pres">
      <dgm:prSet presAssocID="{20A5189C-C676-4EAA-A714-AD795B47BC9D}" presName="compNode" presStyleCnt="0"/>
      <dgm:spPr/>
    </dgm:pt>
    <dgm:pt modelId="{A6342EA5-48CF-44EB-AD6E-3CC33EAB05A2}" type="pres">
      <dgm:prSet presAssocID="{20A5189C-C676-4EAA-A714-AD795B47BC9D}" presName="bkgdShape" presStyleLbl="node1" presStyleIdx="2" presStyleCnt="4"/>
      <dgm:spPr/>
    </dgm:pt>
    <dgm:pt modelId="{B0819690-3B38-42B3-BA87-3B373ACE8888}" type="pres">
      <dgm:prSet presAssocID="{20A5189C-C676-4EAA-A714-AD795B47BC9D}" presName="nodeTx" presStyleLbl="node1" presStyleIdx="2" presStyleCnt="4">
        <dgm:presLayoutVars>
          <dgm:bulletEnabled val="1"/>
        </dgm:presLayoutVars>
      </dgm:prSet>
      <dgm:spPr/>
    </dgm:pt>
    <dgm:pt modelId="{54A8CEAB-403E-4C21-B109-FAC0F581800C}" type="pres">
      <dgm:prSet presAssocID="{20A5189C-C676-4EAA-A714-AD795B47BC9D}" presName="invisiNode" presStyleLbl="node1" presStyleIdx="2" presStyleCnt="4"/>
      <dgm:spPr/>
    </dgm:pt>
    <dgm:pt modelId="{84A03F3B-C7C1-4946-8918-3803F48822C7}" type="pres">
      <dgm:prSet presAssocID="{20A5189C-C676-4EAA-A714-AD795B47BC9D}" presName="imagNode" presStyleLbl="fgImgPlace1" presStyleIdx="2" presStyleCnt="4"/>
      <dgm:spPr>
        <a:blipFill rotWithShape="1">
          <a:blip xmlns:r="http://schemas.openxmlformats.org/officeDocument/2006/relationships" r:embed="rId3"/>
          <a:stretch>
            <a:fillRect/>
          </a:stretch>
        </a:blipFill>
      </dgm:spPr>
    </dgm:pt>
    <dgm:pt modelId="{805314CE-AE35-43F1-BDED-A7CA0B60D47E}" type="pres">
      <dgm:prSet presAssocID="{DE2D241B-D522-4F85-A76E-AEA23F077EB6}" presName="sibTrans" presStyleLbl="sibTrans2D1" presStyleIdx="0" presStyleCnt="0"/>
      <dgm:spPr/>
    </dgm:pt>
    <dgm:pt modelId="{0B9B8D80-E3CC-4AF5-8C9A-EFE51500496C}" type="pres">
      <dgm:prSet presAssocID="{93130C4F-2574-4D25-B5B6-5C9972C79F3D}" presName="compNode" presStyleCnt="0"/>
      <dgm:spPr/>
    </dgm:pt>
    <dgm:pt modelId="{73CB0A85-A271-423F-B093-0CB0F9603A99}" type="pres">
      <dgm:prSet presAssocID="{93130C4F-2574-4D25-B5B6-5C9972C79F3D}" presName="bkgdShape" presStyleLbl="node1" presStyleIdx="3" presStyleCnt="4"/>
      <dgm:spPr/>
    </dgm:pt>
    <dgm:pt modelId="{6BDBE983-9437-4718-B223-6F0897409759}" type="pres">
      <dgm:prSet presAssocID="{93130C4F-2574-4D25-B5B6-5C9972C79F3D}" presName="nodeTx" presStyleLbl="node1" presStyleIdx="3" presStyleCnt="4">
        <dgm:presLayoutVars>
          <dgm:bulletEnabled val="1"/>
        </dgm:presLayoutVars>
      </dgm:prSet>
      <dgm:spPr/>
    </dgm:pt>
    <dgm:pt modelId="{1F4DCCA9-6C2D-44DE-958E-F468685FCE40}" type="pres">
      <dgm:prSet presAssocID="{93130C4F-2574-4D25-B5B6-5C9972C79F3D}" presName="invisiNode" presStyleLbl="node1" presStyleIdx="3" presStyleCnt="4"/>
      <dgm:spPr/>
    </dgm:pt>
    <dgm:pt modelId="{3A233D07-EE8A-41C4-B181-8C16940D46ED}" type="pres">
      <dgm:prSet presAssocID="{93130C4F-2574-4D25-B5B6-5C9972C79F3D}" presName="imagNode" presStyleLbl="fgImgPlace1" presStyleIdx="3" presStyleCnt="4"/>
      <dgm:spPr>
        <a:blipFill rotWithShape="1">
          <a:blip xmlns:r="http://schemas.openxmlformats.org/officeDocument/2006/relationships" r:embed="rId4" cstate="print">
            <a:extLst>
              <a:ext uri="{28A0092B-C50C-407E-A947-70E740481C1C}">
                <a14:useLocalDpi xmlns:a14="http://schemas.microsoft.com/office/drawing/2010/main"/>
              </a:ext>
            </a:extLst>
          </a:blip>
          <a:stretch>
            <a:fillRect/>
          </a:stretch>
        </a:blipFill>
      </dgm:spPr>
    </dgm:pt>
  </dgm:ptLst>
  <dgm:cxnLst>
    <dgm:cxn modelId="{4285E70A-7C2E-4B57-8CA8-BB385ECCBFCC}" srcId="{9ED86D3D-58D9-4E21-9A18-6FF0C8073047}" destId="{93130C4F-2574-4D25-B5B6-5C9972C79F3D}" srcOrd="3" destOrd="0" parTransId="{43024109-D17F-47FF-8B95-22DA7A179DB6}" sibTransId="{C14EB020-6A61-4413-9E88-BEEE8209FE82}"/>
    <dgm:cxn modelId="{CFA2A512-081E-4C77-B760-24D093299092}" srcId="{9ED86D3D-58D9-4E21-9A18-6FF0C8073047}" destId="{20A5189C-C676-4EAA-A714-AD795B47BC9D}" srcOrd="2" destOrd="0" parTransId="{7B58428B-D42C-4798-9AC0-AC46564BC924}" sibTransId="{DE2D241B-D522-4F85-A76E-AEA23F077EB6}"/>
    <dgm:cxn modelId="{3729F724-94B7-4EAB-ABE2-BD4BCACD3369}" type="presOf" srcId="{20A5189C-C676-4EAA-A714-AD795B47BC9D}" destId="{A6342EA5-48CF-44EB-AD6E-3CC33EAB05A2}" srcOrd="0" destOrd="0" presId="urn:microsoft.com/office/officeart/2005/8/layout/hList7"/>
    <dgm:cxn modelId="{C447013A-9476-468F-97B1-D3E202E0E834}" type="presOf" srcId="{DE2D241B-D522-4F85-A76E-AEA23F077EB6}" destId="{805314CE-AE35-43F1-BDED-A7CA0B60D47E}" srcOrd="0" destOrd="0" presId="urn:microsoft.com/office/officeart/2005/8/layout/hList7"/>
    <dgm:cxn modelId="{B3176B63-1D0B-46B1-BDB4-3EAEE77462FE}" type="presOf" srcId="{9ED86D3D-58D9-4E21-9A18-6FF0C8073047}" destId="{369F0AE6-8218-4949-90D0-3EE8FFF3E54F}" srcOrd="0" destOrd="0" presId="urn:microsoft.com/office/officeart/2005/8/layout/hList7"/>
    <dgm:cxn modelId="{9E780465-7CCA-434D-AB35-DDEA0E468906}" type="presOf" srcId="{D71C9E97-2FD4-4008-BEB5-DF13462999AA}" destId="{ADF1A556-4BAE-457B-AAB0-2C1F7C0A3352}" srcOrd="1" destOrd="0" presId="urn:microsoft.com/office/officeart/2005/8/layout/hList7"/>
    <dgm:cxn modelId="{5B9FF146-0CA8-4C8C-8CAD-77C58AD28FB6}" type="presOf" srcId="{33C7582D-353A-45B8-8C01-5CF3D8D91A44}" destId="{BBD7CA57-F447-48A6-AB86-375EB62FAC0D}" srcOrd="0" destOrd="0" presId="urn:microsoft.com/office/officeart/2005/8/layout/hList7"/>
    <dgm:cxn modelId="{92B6D667-5F41-4F5A-BE89-8E7D9B3BC78D}" type="presOf" srcId="{589ADA4B-DCE8-430C-AF37-344CA84282A4}" destId="{3BD8CEB6-008C-4F4E-8A5C-475251F9D8E9}" srcOrd="0" destOrd="0" presId="urn:microsoft.com/office/officeart/2005/8/layout/hList7"/>
    <dgm:cxn modelId="{46D3FF71-93EA-4AF6-8B0A-8FD63F2047DE}" type="presOf" srcId="{5B2442C8-AA3C-4266-807A-96640DAA3D6B}" destId="{EB2C8918-17D5-490B-B81D-D0378133602A}" srcOrd="0" destOrd="0" presId="urn:microsoft.com/office/officeart/2005/8/layout/hList7"/>
    <dgm:cxn modelId="{C16BAA8B-173C-46CC-B834-6EF1B3218193}" type="presOf" srcId="{93130C4F-2574-4D25-B5B6-5C9972C79F3D}" destId="{73CB0A85-A271-423F-B093-0CB0F9603A99}" srcOrd="0" destOrd="0" presId="urn:microsoft.com/office/officeart/2005/8/layout/hList7"/>
    <dgm:cxn modelId="{6B54CC95-1019-4637-B080-2CC7EE730B39}" srcId="{9ED86D3D-58D9-4E21-9A18-6FF0C8073047}" destId="{33C7582D-353A-45B8-8C01-5CF3D8D91A44}" srcOrd="1" destOrd="0" parTransId="{FEE321AB-B0DA-470C-AB8A-2471DC540627}" sibTransId="{5B2442C8-AA3C-4266-807A-96640DAA3D6B}"/>
    <dgm:cxn modelId="{D4CB1CD7-89CC-494F-B4A1-69B43C1B053B}" type="presOf" srcId="{33C7582D-353A-45B8-8C01-5CF3D8D91A44}" destId="{E735B9EC-D8C1-4004-A4F3-722F8661D4E3}" srcOrd="1" destOrd="0" presId="urn:microsoft.com/office/officeart/2005/8/layout/hList7"/>
    <dgm:cxn modelId="{442E81DA-8654-48B9-9112-BEC47050C4E2}" srcId="{9ED86D3D-58D9-4E21-9A18-6FF0C8073047}" destId="{D71C9E97-2FD4-4008-BEB5-DF13462999AA}" srcOrd="0" destOrd="0" parTransId="{36FE2BF5-8A15-4482-9061-AF77075C57E4}" sibTransId="{589ADA4B-DCE8-430C-AF37-344CA84282A4}"/>
    <dgm:cxn modelId="{217EC4DD-7073-41BA-8FBA-9BF35AC16407}" type="presOf" srcId="{20A5189C-C676-4EAA-A714-AD795B47BC9D}" destId="{B0819690-3B38-42B3-BA87-3B373ACE8888}" srcOrd="1" destOrd="0" presId="urn:microsoft.com/office/officeart/2005/8/layout/hList7"/>
    <dgm:cxn modelId="{447FDBE6-01B2-49CE-8393-40DBE2DC170B}" type="presOf" srcId="{D71C9E97-2FD4-4008-BEB5-DF13462999AA}" destId="{2B687C3B-484C-4730-848A-CFE20B4B51F8}" srcOrd="0" destOrd="0" presId="urn:microsoft.com/office/officeart/2005/8/layout/hList7"/>
    <dgm:cxn modelId="{C4D3E0F5-2FFE-48E9-A474-306D426499E3}" type="presOf" srcId="{93130C4F-2574-4D25-B5B6-5C9972C79F3D}" destId="{6BDBE983-9437-4718-B223-6F0897409759}" srcOrd="1" destOrd="0" presId="urn:microsoft.com/office/officeart/2005/8/layout/hList7"/>
    <dgm:cxn modelId="{7A7AC94A-1963-4D11-9D59-BEAF2E8D4E01}" type="presParOf" srcId="{369F0AE6-8218-4949-90D0-3EE8FFF3E54F}" destId="{1E3A3759-DAFF-416A-8B62-0C4A85093A5F}" srcOrd="0" destOrd="0" presId="urn:microsoft.com/office/officeart/2005/8/layout/hList7"/>
    <dgm:cxn modelId="{F7D0A6BF-C3A6-4DD4-9184-845426D50E1C}" type="presParOf" srcId="{369F0AE6-8218-4949-90D0-3EE8FFF3E54F}" destId="{F427917C-B1BE-419B-8EC6-778F17C8DD3E}" srcOrd="1" destOrd="0" presId="urn:microsoft.com/office/officeart/2005/8/layout/hList7"/>
    <dgm:cxn modelId="{1F73F488-0A12-4F1A-BF49-9D9554DF3B1D}" type="presParOf" srcId="{F427917C-B1BE-419B-8EC6-778F17C8DD3E}" destId="{F2A39B2F-5A33-4D09-B4D4-15A02D1B196D}" srcOrd="0" destOrd="0" presId="urn:microsoft.com/office/officeart/2005/8/layout/hList7"/>
    <dgm:cxn modelId="{EF1536CA-A165-4542-A0A5-22830ECACB53}" type="presParOf" srcId="{F2A39B2F-5A33-4D09-B4D4-15A02D1B196D}" destId="{2B687C3B-484C-4730-848A-CFE20B4B51F8}" srcOrd="0" destOrd="0" presId="urn:microsoft.com/office/officeart/2005/8/layout/hList7"/>
    <dgm:cxn modelId="{87F18648-3223-4A72-8AA2-8358C87B4291}" type="presParOf" srcId="{F2A39B2F-5A33-4D09-B4D4-15A02D1B196D}" destId="{ADF1A556-4BAE-457B-AAB0-2C1F7C0A3352}" srcOrd="1" destOrd="0" presId="urn:microsoft.com/office/officeart/2005/8/layout/hList7"/>
    <dgm:cxn modelId="{870422DC-104D-4110-A620-697A840355AB}" type="presParOf" srcId="{F2A39B2F-5A33-4D09-B4D4-15A02D1B196D}" destId="{667EFED9-C685-4F42-B537-6E12EFDBC4E0}" srcOrd="2" destOrd="0" presId="urn:microsoft.com/office/officeart/2005/8/layout/hList7"/>
    <dgm:cxn modelId="{107E4457-FAC0-4DD6-B47F-951BCF1506EE}" type="presParOf" srcId="{F2A39B2F-5A33-4D09-B4D4-15A02D1B196D}" destId="{39327FAF-7BD1-45AA-9542-F7BBCA7A8885}" srcOrd="3" destOrd="0" presId="urn:microsoft.com/office/officeart/2005/8/layout/hList7"/>
    <dgm:cxn modelId="{2AEA6A3C-90F6-4EEF-9368-8624CD6BB673}" type="presParOf" srcId="{F427917C-B1BE-419B-8EC6-778F17C8DD3E}" destId="{3BD8CEB6-008C-4F4E-8A5C-475251F9D8E9}" srcOrd="1" destOrd="0" presId="urn:microsoft.com/office/officeart/2005/8/layout/hList7"/>
    <dgm:cxn modelId="{773B0E9D-13A7-4DE5-87D6-8325BB6767D3}" type="presParOf" srcId="{F427917C-B1BE-419B-8EC6-778F17C8DD3E}" destId="{42DB6C2E-F9B9-4015-9E87-5A6650FAA71A}" srcOrd="2" destOrd="0" presId="urn:microsoft.com/office/officeart/2005/8/layout/hList7"/>
    <dgm:cxn modelId="{3BE6674E-DBE5-4B86-8089-E0E89C19A957}" type="presParOf" srcId="{42DB6C2E-F9B9-4015-9E87-5A6650FAA71A}" destId="{BBD7CA57-F447-48A6-AB86-375EB62FAC0D}" srcOrd="0" destOrd="0" presId="urn:microsoft.com/office/officeart/2005/8/layout/hList7"/>
    <dgm:cxn modelId="{A0182A4A-4A96-40E7-804E-F7203FEB02CA}" type="presParOf" srcId="{42DB6C2E-F9B9-4015-9E87-5A6650FAA71A}" destId="{E735B9EC-D8C1-4004-A4F3-722F8661D4E3}" srcOrd="1" destOrd="0" presId="urn:microsoft.com/office/officeart/2005/8/layout/hList7"/>
    <dgm:cxn modelId="{9E628B05-8B05-4C7D-AF9A-54B0355B109A}" type="presParOf" srcId="{42DB6C2E-F9B9-4015-9E87-5A6650FAA71A}" destId="{EDA51AEA-6BD1-4264-BD78-3FEB0B4D5FDD}" srcOrd="2" destOrd="0" presId="urn:microsoft.com/office/officeart/2005/8/layout/hList7"/>
    <dgm:cxn modelId="{CA689B2B-9EB1-450C-9953-41916CB4F7B5}" type="presParOf" srcId="{42DB6C2E-F9B9-4015-9E87-5A6650FAA71A}" destId="{AE7DE2C8-8BD8-4814-BD42-00821A81F6B8}" srcOrd="3" destOrd="0" presId="urn:microsoft.com/office/officeart/2005/8/layout/hList7"/>
    <dgm:cxn modelId="{4E67D575-6810-4F81-AA71-ECD7EE05F1DC}" type="presParOf" srcId="{F427917C-B1BE-419B-8EC6-778F17C8DD3E}" destId="{EB2C8918-17D5-490B-B81D-D0378133602A}" srcOrd="3" destOrd="0" presId="urn:microsoft.com/office/officeart/2005/8/layout/hList7"/>
    <dgm:cxn modelId="{3B5F1ED4-C8E3-477A-8347-34BC6C328B81}" type="presParOf" srcId="{F427917C-B1BE-419B-8EC6-778F17C8DD3E}" destId="{3899AB7B-D50F-4072-9B29-D797868900F8}" srcOrd="4" destOrd="0" presId="urn:microsoft.com/office/officeart/2005/8/layout/hList7"/>
    <dgm:cxn modelId="{B657D256-194F-4D20-BC56-89F4E6A7440C}" type="presParOf" srcId="{3899AB7B-D50F-4072-9B29-D797868900F8}" destId="{A6342EA5-48CF-44EB-AD6E-3CC33EAB05A2}" srcOrd="0" destOrd="0" presId="urn:microsoft.com/office/officeart/2005/8/layout/hList7"/>
    <dgm:cxn modelId="{C02B13B6-C748-48D0-96C8-1EE320312215}" type="presParOf" srcId="{3899AB7B-D50F-4072-9B29-D797868900F8}" destId="{B0819690-3B38-42B3-BA87-3B373ACE8888}" srcOrd="1" destOrd="0" presId="urn:microsoft.com/office/officeart/2005/8/layout/hList7"/>
    <dgm:cxn modelId="{B15EABA7-AA33-441F-9F0A-3EA81F389E7C}" type="presParOf" srcId="{3899AB7B-D50F-4072-9B29-D797868900F8}" destId="{54A8CEAB-403E-4C21-B109-FAC0F581800C}" srcOrd="2" destOrd="0" presId="urn:microsoft.com/office/officeart/2005/8/layout/hList7"/>
    <dgm:cxn modelId="{A5569020-9B57-4FD7-89FD-790E3AFB7894}" type="presParOf" srcId="{3899AB7B-D50F-4072-9B29-D797868900F8}" destId="{84A03F3B-C7C1-4946-8918-3803F48822C7}" srcOrd="3" destOrd="0" presId="urn:microsoft.com/office/officeart/2005/8/layout/hList7"/>
    <dgm:cxn modelId="{386FD1DC-20E5-450E-9115-05AB8943D4DD}" type="presParOf" srcId="{F427917C-B1BE-419B-8EC6-778F17C8DD3E}" destId="{805314CE-AE35-43F1-BDED-A7CA0B60D47E}" srcOrd="5" destOrd="0" presId="urn:microsoft.com/office/officeart/2005/8/layout/hList7"/>
    <dgm:cxn modelId="{03423970-2510-46B3-BDA7-A9703D19BF41}" type="presParOf" srcId="{F427917C-B1BE-419B-8EC6-778F17C8DD3E}" destId="{0B9B8D80-E3CC-4AF5-8C9A-EFE51500496C}" srcOrd="6" destOrd="0" presId="urn:microsoft.com/office/officeart/2005/8/layout/hList7"/>
    <dgm:cxn modelId="{06CF5C01-9F78-44BB-A394-700B2B7DDE5B}" type="presParOf" srcId="{0B9B8D80-E3CC-4AF5-8C9A-EFE51500496C}" destId="{73CB0A85-A271-423F-B093-0CB0F9603A99}" srcOrd="0" destOrd="0" presId="urn:microsoft.com/office/officeart/2005/8/layout/hList7"/>
    <dgm:cxn modelId="{429B6E0B-9A09-471A-9BC1-9C751958D337}" type="presParOf" srcId="{0B9B8D80-E3CC-4AF5-8C9A-EFE51500496C}" destId="{6BDBE983-9437-4718-B223-6F0897409759}" srcOrd="1" destOrd="0" presId="urn:microsoft.com/office/officeart/2005/8/layout/hList7"/>
    <dgm:cxn modelId="{4859407B-A460-4CE9-A4A3-F07028A35BDD}" type="presParOf" srcId="{0B9B8D80-E3CC-4AF5-8C9A-EFE51500496C}" destId="{1F4DCCA9-6C2D-44DE-958E-F468685FCE40}" srcOrd="2" destOrd="0" presId="urn:microsoft.com/office/officeart/2005/8/layout/hList7"/>
    <dgm:cxn modelId="{F93D4873-C267-4B6F-8D5C-2D6E7A4560C0}" type="presParOf" srcId="{0B9B8D80-E3CC-4AF5-8C9A-EFE51500496C}" destId="{3A233D07-EE8A-41C4-B181-8C16940D46ED}"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6CEDEE7-32F9-4B3E-B5D6-BC1CBF67007C}" type="doc">
      <dgm:prSet loTypeId="urn:diagrams.loki3.com/VaryingWidthList" loCatId="list" qsTypeId="urn:microsoft.com/office/officeart/2005/8/quickstyle/simple3" qsCatId="simple" csTypeId="urn:microsoft.com/office/officeart/2005/8/colors/accent1_2" csCatId="accent1" phldr="1"/>
      <dgm:spPr/>
      <dgm:t>
        <a:bodyPr/>
        <a:lstStyle/>
        <a:p>
          <a:endParaRPr lang="en-US"/>
        </a:p>
      </dgm:t>
    </dgm:pt>
    <dgm:pt modelId="{67CDAD45-A42E-474C-8C7C-7A5117D72CB2}">
      <dgm:prSet phldrT="[Text]"/>
      <dgm:spPr/>
      <dgm:t>
        <a:bodyPr/>
        <a:lstStyle/>
        <a:p>
          <a:pPr>
            <a:buNone/>
          </a:pPr>
          <a:r>
            <a:rPr lang="en-US"/>
            <a:t>Increased particle loads</a:t>
          </a:r>
        </a:p>
      </dgm:t>
    </dgm:pt>
    <dgm:pt modelId="{4BE74750-160D-41CB-BC2D-F6800971DA85}" type="parTrans" cxnId="{5F280998-3979-4889-8E3B-96F5088EC475}">
      <dgm:prSet/>
      <dgm:spPr/>
      <dgm:t>
        <a:bodyPr/>
        <a:lstStyle/>
        <a:p>
          <a:endParaRPr lang="en-US"/>
        </a:p>
      </dgm:t>
    </dgm:pt>
    <dgm:pt modelId="{3F0BACEA-81C8-45E2-80C9-2D97D0CAFCD2}" type="sibTrans" cxnId="{5F280998-3979-4889-8E3B-96F5088EC475}">
      <dgm:prSet/>
      <dgm:spPr/>
      <dgm:t>
        <a:bodyPr/>
        <a:lstStyle/>
        <a:p>
          <a:endParaRPr lang="en-US"/>
        </a:p>
      </dgm:t>
    </dgm:pt>
    <dgm:pt modelId="{F2D6971B-1767-4894-9E05-C5ED0A29A31D}">
      <dgm:prSet phldrT="[Text]"/>
      <dgm:spPr/>
      <dgm:t>
        <a:bodyPr/>
        <a:lstStyle/>
        <a:p>
          <a:pPr>
            <a:buClr>
              <a:srgbClr val="4E7077"/>
            </a:buClr>
            <a:buNone/>
          </a:pPr>
          <a:r>
            <a:rPr lang="en-US">
              <a:solidFill>
                <a:prstClr val="black"/>
              </a:solidFill>
              <a:latin typeface="+mj-lt"/>
            </a:rPr>
            <a:t>Elevated nutrient levels</a:t>
          </a:r>
          <a:endParaRPr lang="en-US">
            <a:latin typeface="+mj-lt"/>
          </a:endParaRPr>
        </a:p>
      </dgm:t>
    </dgm:pt>
    <dgm:pt modelId="{3BBF014D-7A1B-4927-A665-B8E5A02D8479}" type="parTrans" cxnId="{8EE2A9DF-0FDF-43A7-B95C-1DAF31560A07}">
      <dgm:prSet/>
      <dgm:spPr/>
      <dgm:t>
        <a:bodyPr/>
        <a:lstStyle/>
        <a:p>
          <a:endParaRPr lang="en-US"/>
        </a:p>
      </dgm:t>
    </dgm:pt>
    <dgm:pt modelId="{FC36A31D-F398-415A-B8B0-713C629F2A66}" type="sibTrans" cxnId="{8EE2A9DF-0FDF-43A7-B95C-1DAF31560A07}">
      <dgm:prSet/>
      <dgm:spPr/>
      <dgm:t>
        <a:bodyPr/>
        <a:lstStyle/>
        <a:p>
          <a:endParaRPr lang="en-US"/>
        </a:p>
      </dgm:t>
    </dgm:pt>
    <dgm:pt modelId="{B7B7C59F-A40E-4558-B02B-33514F5BC794}">
      <dgm:prSet phldrT="[Text]"/>
      <dgm:spPr/>
      <dgm:t>
        <a:bodyPr/>
        <a:lstStyle/>
        <a:p>
          <a:pPr>
            <a:buClr>
              <a:srgbClr val="4E7077"/>
            </a:buClr>
            <a:buNone/>
          </a:pPr>
          <a:r>
            <a:rPr lang="en-US">
              <a:solidFill>
                <a:prstClr val="black"/>
              </a:solidFill>
              <a:latin typeface="+mj-lt"/>
            </a:rPr>
            <a:t>Altered dissolved organic matter</a:t>
          </a:r>
          <a:endParaRPr lang="en-US">
            <a:latin typeface="+mj-lt"/>
          </a:endParaRPr>
        </a:p>
      </dgm:t>
    </dgm:pt>
    <dgm:pt modelId="{02826BDF-C441-4703-BFD2-59B606A7EFFD}" type="parTrans" cxnId="{9108FF54-9E0E-4BA0-9A58-82D71EB420A2}">
      <dgm:prSet/>
      <dgm:spPr/>
      <dgm:t>
        <a:bodyPr/>
        <a:lstStyle/>
        <a:p>
          <a:endParaRPr lang="en-US"/>
        </a:p>
      </dgm:t>
    </dgm:pt>
    <dgm:pt modelId="{C96069E4-9FEE-40B6-8310-CE8D5E164E99}" type="sibTrans" cxnId="{9108FF54-9E0E-4BA0-9A58-82D71EB420A2}">
      <dgm:prSet/>
      <dgm:spPr/>
      <dgm:t>
        <a:bodyPr/>
        <a:lstStyle/>
        <a:p>
          <a:endParaRPr lang="en-US"/>
        </a:p>
      </dgm:t>
    </dgm:pt>
    <dgm:pt modelId="{C59413C4-4FC8-4462-A8C4-FF252CC3417B}" type="pres">
      <dgm:prSet presAssocID="{16CEDEE7-32F9-4B3E-B5D6-BC1CBF67007C}" presName="Name0" presStyleCnt="0">
        <dgm:presLayoutVars>
          <dgm:resizeHandles/>
        </dgm:presLayoutVars>
      </dgm:prSet>
      <dgm:spPr/>
    </dgm:pt>
    <dgm:pt modelId="{7E5E602C-458E-4433-BE82-0ADD71CA943D}" type="pres">
      <dgm:prSet presAssocID="{67CDAD45-A42E-474C-8C7C-7A5117D72CB2}" presName="text" presStyleLbl="node1" presStyleIdx="0" presStyleCnt="3">
        <dgm:presLayoutVars>
          <dgm:bulletEnabled val="1"/>
        </dgm:presLayoutVars>
      </dgm:prSet>
      <dgm:spPr/>
    </dgm:pt>
    <dgm:pt modelId="{8E20D17E-7B09-4358-8E67-3A0CC78C6C03}" type="pres">
      <dgm:prSet presAssocID="{3F0BACEA-81C8-45E2-80C9-2D97D0CAFCD2}" presName="space" presStyleCnt="0"/>
      <dgm:spPr/>
    </dgm:pt>
    <dgm:pt modelId="{ACC9296B-998D-4099-AC11-2B489050B894}" type="pres">
      <dgm:prSet presAssocID="{F2D6971B-1767-4894-9E05-C5ED0A29A31D}" presName="text" presStyleLbl="node1" presStyleIdx="1" presStyleCnt="3">
        <dgm:presLayoutVars>
          <dgm:bulletEnabled val="1"/>
        </dgm:presLayoutVars>
      </dgm:prSet>
      <dgm:spPr/>
    </dgm:pt>
    <dgm:pt modelId="{37C6D89E-7B8B-445E-8F4C-789B2745F1F2}" type="pres">
      <dgm:prSet presAssocID="{FC36A31D-F398-415A-B8B0-713C629F2A66}" presName="space" presStyleCnt="0"/>
      <dgm:spPr/>
    </dgm:pt>
    <dgm:pt modelId="{8CE3F11A-6653-49AB-8BFE-CBCD92675BBC}" type="pres">
      <dgm:prSet presAssocID="{B7B7C59F-A40E-4558-B02B-33514F5BC794}" presName="text" presStyleLbl="node1" presStyleIdx="2" presStyleCnt="3">
        <dgm:presLayoutVars>
          <dgm:bulletEnabled val="1"/>
        </dgm:presLayoutVars>
      </dgm:prSet>
      <dgm:spPr/>
    </dgm:pt>
  </dgm:ptLst>
  <dgm:cxnLst>
    <dgm:cxn modelId="{49338C29-7D82-41DA-88E8-F613DFB8C88A}" type="presOf" srcId="{16CEDEE7-32F9-4B3E-B5D6-BC1CBF67007C}" destId="{C59413C4-4FC8-4462-A8C4-FF252CC3417B}" srcOrd="0" destOrd="0" presId="urn:diagrams.loki3.com/VaryingWidthList"/>
    <dgm:cxn modelId="{9108FF54-9E0E-4BA0-9A58-82D71EB420A2}" srcId="{16CEDEE7-32F9-4B3E-B5D6-BC1CBF67007C}" destId="{B7B7C59F-A40E-4558-B02B-33514F5BC794}" srcOrd="2" destOrd="0" parTransId="{02826BDF-C441-4703-BFD2-59B606A7EFFD}" sibTransId="{C96069E4-9FEE-40B6-8310-CE8D5E164E99}"/>
    <dgm:cxn modelId="{9FA1CE75-2197-4459-A062-CC8753CF42D2}" type="presOf" srcId="{67CDAD45-A42E-474C-8C7C-7A5117D72CB2}" destId="{7E5E602C-458E-4433-BE82-0ADD71CA943D}" srcOrd="0" destOrd="0" presId="urn:diagrams.loki3.com/VaryingWidthList"/>
    <dgm:cxn modelId="{86D3EB8C-B404-405C-AE11-1F2F7FA51B12}" type="presOf" srcId="{B7B7C59F-A40E-4558-B02B-33514F5BC794}" destId="{8CE3F11A-6653-49AB-8BFE-CBCD92675BBC}" srcOrd="0" destOrd="0" presId="urn:diagrams.loki3.com/VaryingWidthList"/>
    <dgm:cxn modelId="{5F280998-3979-4889-8E3B-96F5088EC475}" srcId="{16CEDEE7-32F9-4B3E-B5D6-BC1CBF67007C}" destId="{67CDAD45-A42E-474C-8C7C-7A5117D72CB2}" srcOrd="0" destOrd="0" parTransId="{4BE74750-160D-41CB-BC2D-F6800971DA85}" sibTransId="{3F0BACEA-81C8-45E2-80C9-2D97D0CAFCD2}"/>
    <dgm:cxn modelId="{839732DD-DBEF-4E21-89DC-14A541ACBDA2}" type="presOf" srcId="{F2D6971B-1767-4894-9E05-C5ED0A29A31D}" destId="{ACC9296B-998D-4099-AC11-2B489050B894}" srcOrd="0" destOrd="0" presId="urn:diagrams.loki3.com/VaryingWidthList"/>
    <dgm:cxn modelId="{8EE2A9DF-0FDF-43A7-B95C-1DAF31560A07}" srcId="{16CEDEE7-32F9-4B3E-B5D6-BC1CBF67007C}" destId="{F2D6971B-1767-4894-9E05-C5ED0A29A31D}" srcOrd="1" destOrd="0" parTransId="{3BBF014D-7A1B-4927-A665-B8E5A02D8479}" sibTransId="{FC36A31D-F398-415A-B8B0-713C629F2A66}"/>
    <dgm:cxn modelId="{FB71C158-1DB7-420F-AA7E-03C9298211A5}" type="presParOf" srcId="{C59413C4-4FC8-4462-A8C4-FF252CC3417B}" destId="{7E5E602C-458E-4433-BE82-0ADD71CA943D}" srcOrd="0" destOrd="0" presId="urn:diagrams.loki3.com/VaryingWidthList"/>
    <dgm:cxn modelId="{CD4D417B-5019-4058-9FBE-46DCBAB29B8D}" type="presParOf" srcId="{C59413C4-4FC8-4462-A8C4-FF252CC3417B}" destId="{8E20D17E-7B09-4358-8E67-3A0CC78C6C03}" srcOrd="1" destOrd="0" presId="urn:diagrams.loki3.com/VaryingWidthList"/>
    <dgm:cxn modelId="{147FC792-B003-4218-8D52-B80DF4A9E48B}" type="presParOf" srcId="{C59413C4-4FC8-4462-A8C4-FF252CC3417B}" destId="{ACC9296B-998D-4099-AC11-2B489050B894}" srcOrd="2" destOrd="0" presId="urn:diagrams.loki3.com/VaryingWidthList"/>
    <dgm:cxn modelId="{76B5BD1C-FDD3-463E-82F4-8DD27ABFF90F}" type="presParOf" srcId="{C59413C4-4FC8-4462-A8C4-FF252CC3417B}" destId="{37C6D89E-7B8B-445E-8F4C-789B2745F1F2}" srcOrd="3" destOrd="0" presId="urn:diagrams.loki3.com/VaryingWidthList"/>
    <dgm:cxn modelId="{449BAF00-2446-453F-9E77-F943F470695B}" type="presParOf" srcId="{C59413C4-4FC8-4462-A8C4-FF252CC3417B}" destId="{8CE3F11A-6653-49AB-8BFE-CBCD92675BBC}" srcOrd="4"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6CEDEE7-32F9-4B3E-B5D6-BC1CBF67007C}" type="doc">
      <dgm:prSet loTypeId="urn:diagrams.loki3.com/VaryingWidthList" loCatId="list" qsTypeId="urn:microsoft.com/office/officeart/2005/8/quickstyle/simple3" qsCatId="simple" csTypeId="urn:microsoft.com/office/officeart/2005/8/colors/accent1_2" csCatId="accent1" phldr="1"/>
      <dgm:spPr/>
      <dgm:t>
        <a:bodyPr/>
        <a:lstStyle/>
        <a:p>
          <a:endParaRPr lang="en-US"/>
        </a:p>
      </dgm:t>
    </dgm:pt>
    <dgm:pt modelId="{67CDAD45-A42E-474C-8C7C-7A5117D72CB2}">
      <dgm:prSet phldrT="[Text]"/>
      <dgm:spPr/>
      <dgm:t>
        <a:bodyPr/>
        <a:lstStyle/>
        <a:p>
          <a:pPr>
            <a:buNone/>
          </a:pPr>
          <a:r>
            <a:rPr lang="en-US">
              <a:solidFill>
                <a:prstClr val="black"/>
              </a:solidFill>
              <a:latin typeface="+mj-lt"/>
            </a:rPr>
            <a:t>Infrastructure problems</a:t>
          </a:r>
        </a:p>
        <a:p>
          <a:pPr>
            <a:buClr>
              <a:srgbClr val="4E7077"/>
            </a:buClr>
          </a:pPr>
          <a:r>
            <a:rPr lang="en-US">
              <a:solidFill>
                <a:prstClr val="black"/>
              </a:solidFill>
              <a:latin typeface="+mj-lt"/>
            </a:rPr>
            <a:t>Coagulation challenges</a:t>
          </a:r>
        </a:p>
        <a:p>
          <a:pPr>
            <a:buClr>
              <a:srgbClr val="4E7077"/>
            </a:buClr>
          </a:pPr>
          <a:r>
            <a:rPr lang="en-US">
              <a:solidFill>
                <a:prstClr val="black"/>
              </a:solidFill>
              <a:latin typeface="+mj-lt"/>
            </a:rPr>
            <a:t>Solids handling </a:t>
          </a:r>
          <a:endParaRPr lang="en-US">
            <a:latin typeface="+mj-lt"/>
          </a:endParaRPr>
        </a:p>
      </dgm:t>
    </dgm:pt>
    <dgm:pt modelId="{4BE74750-160D-41CB-BC2D-F6800971DA85}" type="parTrans" cxnId="{5F280998-3979-4889-8E3B-96F5088EC475}">
      <dgm:prSet/>
      <dgm:spPr/>
      <dgm:t>
        <a:bodyPr/>
        <a:lstStyle/>
        <a:p>
          <a:endParaRPr lang="en-US"/>
        </a:p>
      </dgm:t>
    </dgm:pt>
    <dgm:pt modelId="{3F0BACEA-81C8-45E2-80C9-2D97D0CAFCD2}" type="sibTrans" cxnId="{5F280998-3979-4889-8E3B-96F5088EC475}">
      <dgm:prSet/>
      <dgm:spPr/>
      <dgm:t>
        <a:bodyPr/>
        <a:lstStyle/>
        <a:p>
          <a:endParaRPr lang="en-US"/>
        </a:p>
      </dgm:t>
    </dgm:pt>
    <dgm:pt modelId="{F2D6971B-1767-4894-9E05-C5ED0A29A31D}">
      <dgm:prSet phldrT="[Text]"/>
      <dgm:spPr/>
      <dgm:t>
        <a:bodyPr/>
        <a:lstStyle/>
        <a:p>
          <a:pPr>
            <a:buClr>
              <a:srgbClr val="4E7077"/>
            </a:buClr>
            <a:buNone/>
          </a:pPr>
          <a:r>
            <a:rPr lang="en-US">
              <a:solidFill>
                <a:prstClr val="black"/>
              </a:solidFill>
              <a:latin typeface="+mj-lt"/>
            </a:rPr>
            <a:t>Algal blooms</a:t>
          </a:r>
        </a:p>
        <a:p>
          <a:pPr>
            <a:buClr>
              <a:srgbClr val="4E7077"/>
            </a:buClr>
          </a:pPr>
          <a:r>
            <a:rPr lang="en-US">
              <a:solidFill>
                <a:prstClr val="black"/>
              </a:solidFill>
              <a:latin typeface="+mj-lt"/>
            </a:rPr>
            <a:t>Taste &amp; odor compounds</a:t>
          </a:r>
          <a:endParaRPr lang="en-US">
            <a:latin typeface="+mj-lt"/>
          </a:endParaRPr>
        </a:p>
      </dgm:t>
    </dgm:pt>
    <dgm:pt modelId="{3BBF014D-7A1B-4927-A665-B8E5A02D8479}" type="parTrans" cxnId="{8EE2A9DF-0FDF-43A7-B95C-1DAF31560A07}">
      <dgm:prSet/>
      <dgm:spPr/>
      <dgm:t>
        <a:bodyPr/>
        <a:lstStyle/>
        <a:p>
          <a:endParaRPr lang="en-US"/>
        </a:p>
      </dgm:t>
    </dgm:pt>
    <dgm:pt modelId="{FC36A31D-F398-415A-B8B0-713C629F2A66}" type="sibTrans" cxnId="{8EE2A9DF-0FDF-43A7-B95C-1DAF31560A07}">
      <dgm:prSet/>
      <dgm:spPr/>
      <dgm:t>
        <a:bodyPr/>
        <a:lstStyle/>
        <a:p>
          <a:endParaRPr lang="en-US"/>
        </a:p>
      </dgm:t>
    </dgm:pt>
    <dgm:pt modelId="{B7B7C59F-A40E-4558-B02B-33514F5BC794}">
      <dgm:prSet phldrT="[Text]"/>
      <dgm:spPr/>
      <dgm:t>
        <a:bodyPr/>
        <a:lstStyle/>
        <a:p>
          <a:pPr>
            <a:buClr>
              <a:srgbClr val="4E7077"/>
            </a:buClr>
            <a:buNone/>
          </a:pPr>
          <a:r>
            <a:rPr lang="en-US">
              <a:solidFill>
                <a:prstClr val="black"/>
              </a:solidFill>
              <a:latin typeface="+mj-lt"/>
            </a:rPr>
            <a:t>Coagulation challenges</a:t>
          </a:r>
        </a:p>
        <a:p>
          <a:r>
            <a:rPr lang="en-US">
              <a:solidFill>
                <a:prstClr val="black"/>
              </a:solidFill>
              <a:latin typeface="+mj-lt"/>
            </a:rPr>
            <a:t>DBP formation and speciation</a:t>
          </a:r>
        </a:p>
      </dgm:t>
    </dgm:pt>
    <dgm:pt modelId="{02826BDF-C441-4703-BFD2-59B606A7EFFD}" type="parTrans" cxnId="{9108FF54-9E0E-4BA0-9A58-82D71EB420A2}">
      <dgm:prSet/>
      <dgm:spPr/>
      <dgm:t>
        <a:bodyPr/>
        <a:lstStyle/>
        <a:p>
          <a:endParaRPr lang="en-US"/>
        </a:p>
      </dgm:t>
    </dgm:pt>
    <dgm:pt modelId="{C96069E4-9FEE-40B6-8310-CE8D5E164E99}" type="sibTrans" cxnId="{9108FF54-9E0E-4BA0-9A58-82D71EB420A2}">
      <dgm:prSet/>
      <dgm:spPr/>
      <dgm:t>
        <a:bodyPr/>
        <a:lstStyle/>
        <a:p>
          <a:endParaRPr lang="en-US"/>
        </a:p>
      </dgm:t>
    </dgm:pt>
    <dgm:pt modelId="{C59413C4-4FC8-4462-A8C4-FF252CC3417B}" type="pres">
      <dgm:prSet presAssocID="{16CEDEE7-32F9-4B3E-B5D6-BC1CBF67007C}" presName="Name0" presStyleCnt="0">
        <dgm:presLayoutVars>
          <dgm:resizeHandles/>
        </dgm:presLayoutVars>
      </dgm:prSet>
      <dgm:spPr/>
    </dgm:pt>
    <dgm:pt modelId="{7E5E602C-458E-4433-BE82-0ADD71CA943D}" type="pres">
      <dgm:prSet presAssocID="{67CDAD45-A42E-474C-8C7C-7A5117D72CB2}" presName="text" presStyleLbl="node1" presStyleIdx="0" presStyleCnt="3" custLinFactNeighborX="-1840">
        <dgm:presLayoutVars>
          <dgm:bulletEnabled val="1"/>
        </dgm:presLayoutVars>
      </dgm:prSet>
      <dgm:spPr/>
    </dgm:pt>
    <dgm:pt modelId="{8E20D17E-7B09-4358-8E67-3A0CC78C6C03}" type="pres">
      <dgm:prSet presAssocID="{3F0BACEA-81C8-45E2-80C9-2D97D0CAFCD2}" presName="space" presStyleCnt="0"/>
      <dgm:spPr/>
    </dgm:pt>
    <dgm:pt modelId="{ACC9296B-998D-4099-AC11-2B489050B894}" type="pres">
      <dgm:prSet presAssocID="{F2D6971B-1767-4894-9E05-C5ED0A29A31D}" presName="text" presStyleLbl="node1" presStyleIdx="1" presStyleCnt="3">
        <dgm:presLayoutVars>
          <dgm:bulletEnabled val="1"/>
        </dgm:presLayoutVars>
      </dgm:prSet>
      <dgm:spPr/>
    </dgm:pt>
    <dgm:pt modelId="{37C6D89E-7B8B-445E-8F4C-789B2745F1F2}" type="pres">
      <dgm:prSet presAssocID="{FC36A31D-F398-415A-B8B0-713C629F2A66}" presName="space" presStyleCnt="0"/>
      <dgm:spPr/>
    </dgm:pt>
    <dgm:pt modelId="{8CE3F11A-6653-49AB-8BFE-CBCD92675BBC}" type="pres">
      <dgm:prSet presAssocID="{B7B7C59F-A40E-4558-B02B-33514F5BC794}" presName="text" presStyleLbl="node1" presStyleIdx="2" presStyleCnt="3">
        <dgm:presLayoutVars>
          <dgm:bulletEnabled val="1"/>
        </dgm:presLayoutVars>
      </dgm:prSet>
      <dgm:spPr/>
    </dgm:pt>
  </dgm:ptLst>
  <dgm:cxnLst>
    <dgm:cxn modelId="{49338C29-7D82-41DA-88E8-F613DFB8C88A}" type="presOf" srcId="{16CEDEE7-32F9-4B3E-B5D6-BC1CBF67007C}" destId="{C59413C4-4FC8-4462-A8C4-FF252CC3417B}" srcOrd="0" destOrd="0" presId="urn:diagrams.loki3.com/VaryingWidthList"/>
    <dgm:cxn modelId="{9108FF54-9E0E-4BA0-9A58-82D71EB420A2}" srcId="{16CEDEE7-32F9-4B3E-B5D6-BC1CBF67007C}" destId="{B7B7C59F-A40E-4558-B02B-33514F5BC794}" srcOrd="2" destOrd="0" parTransId="{02826BDF-C441-4703-BFD2-59B606A7EFFD}" sibTransId="{C96069E4-9FEE-40B6-8310-CE8D5E164E99}"/>
    <dgm:cxn modelId="{9FA1CE75-2197-4459-A062-CC8753CF42D2}" type="presOf" srcId="{67CDAD45-A42E-474C-8C7C-7A5117D72CB2}" destId="{7E5E602C-458E-4433-BE82-0ADD71CA943D}" srcOrd="0" destOrd="0" presId="urn:diagrams.loki3.com/VaryingWidthList"/>
    <dgm:cxn modelId="{86D3EB8C-B404-405C-AE11-1F2F7FA51B12}" type="presOf" srcId="{B7B7C59F-A40E-4558-B02B-33514F5BC794}" destId="{8CE3F11A-6653-49AB-8BFE-CBCD92675BBC}" srcOrd="0" destOrd="0" presId="urn:diagrams.loki3.com/VaryingWidthList"/>
    <dgm:cxn modelId="{5F280998-3979-4889-8E3B-96F5088EC475}" srcId="{16CEDEE7-32F9-4B3E-B5D6-BC1CBF67007C}" destId="{67CDAD45-A42E-474C-8C7C-7A5117D72CB2}" srcOrd="0" destOrd="0" parTransId="{4BE74750-160D-41CB-BC2D-F6800971DA85}" sibTransId="{3F0BACEA-81C8-45E2-80C9-2D97D0CAFCD2}"/>
    <dgm:cxn modelId="{839732DD-DBEF-4E21-89DC-14A541ACBDA2}" type="presOf" srcId="{F2D6971B-1767-4894-9E05-C5ED0A29A31D}" destId="{ACC9296B-998D-4099-AC11-2B489050B894}" srcOrd="0" destOrd="0" presId="urn:diagrams.loki3.com/VaryingWidthList"/>
    <dgm:cxn modelId="{8EE2A9DF-0FDF-43A7-B95C-1DAF31560A07}" srcId="{16CEDEE7-32F9-4B3E-B5D6-BC1CBF67007C}" destId="{F2D6971B-1767-4894-9E05-C5ED0A29A31D}" srcOrd="1" destOrd="0" parTransId="{3BBF014D-7A1B-4927-A665-B8E5A02D8479}" sibTransId="{FC36A31D-F398-415A-B8B0-713C629F2A66}"/>
    <dgm:cxn modelId="{FB71C158-1DB7-420F-AA7E-03C9298211A5}" type="presParOf" srcId="{C59413C4-4FC8-4462-A8C4-FF252CC3417B}" destId="{7E5E602C-458E-4433-BE82-0ADD71CA943D}" srcOrd="0" destOrd="0" presId="urn:diagrams.loki3.com/VaryingWidthList"/>
    <dgm:cxn modelId="{CD4D417B-5019-4058-9FBE-46DCBAB29B8D}" type="presParOf" srcId="{C59413C4-4FC8-4462-A8C4-FF252CC3417B}" destId="{8E20D17E-7B09-4358-8E67-3A0CC78C6C03}" srcOrd="1" destOrd="0" presId="urn:diagrams.loki3.com/VaryingWidthList"/>
    <dgm:cxn modelId="{147FC792-B003-4218-8D52-B80DF4A9E48B}" type="presParOf" srcId="{C59413C4-4FC8-4462-A8C4-FF252CC3417B}" destId="{ACC9296B-998D-4099-AC11-2B489050B894}" srcOrd="2" destOrd="0" presId="urn:diagrams.loki3.com/VaryingWidthList"/>
    <dgm:cxn modelId="{76B5BD1C-FDD3-463E-82F4-8DD27ABFF90F}" type="presParOf" srcId="{C59413C4-4FC8-4462-A8C4-FF252CC3417B}" destId="{37C6D89E-7B8B-445E-8F4C-789B2745F1F2}" srcOrd="3" destOrd="0" presId="urn:diagrams.loki3.com/VaryingWidthList"/>
    <dgm:cxn modelId="{449BAF00-2446-453F-9E77-F943F470695B}" type="presParOf" srcId="{C59413C4-4FC8-4462-A8C4-FF252CC3417B}" destId="{8CE3F11A-6653-49AB-8BFE-CBCD92675BBC}" srcOrd="4" destOrd="0" presId="urn:diagrams.loki3.com/VaryingWidth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687C3B-484C-4730-848A-CFE20B4B51F8}">
      <dsp:nvSpPr>
        <dsp:cNvPr id="0" name=""/>
        <dsp:cNvSpPr/>
      </dsp:nvSpPr>
      <dsp:spPr>
        <a:xfrm>
          <a:off x="6" y="0"/>
          <a:ext cx="1489769" cy="4000500"/>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latin typeface="Arial"/>
              <a:ea typeface="ＭＳ Ｐゴシック"/>
              <a:cs typeface="+mn-cs"/>
            </a:rPr>
            <a:t>1</a:t>
          </a:r>
        </a:p>
        <a:p>
          <a:pPr marL="0" lvl="0" indent="0" algn="ctr" defTabSz="889000">
            <a:lnSpc>
              <a:spcPct val="90000"/>
            </a:lnSpc>
            <a:spcBef>
              <a:spcPct val="0"/>
            </a:spcBef>
            <a:spcAft>
              <a:spcPct val="35000"/>
            </a:spcAft>
            <a:buNone/>
          </a:pPr>
          <a:r>
            <a:rPr lang="en-US" sz="1100" b="1" kern="1200">
              <a:latin typeface="Arial"/>
              <a:ea typeface="ＭＳ Ｐゴシック"/>
              <a:cs typeface="+mn-cs"/>
            </a:rPr>
            <a:t>Understanding Water Quality Impacts</a:t>
          </a:r>
        </a:p>
      </dsp:txBody>
      <dsp:txXfrm>
        <a:off x="6" y="1600200"/>
        <a:ext cx="1489769" cy="1600200"/>
      </dsp:txXfrm>
    </dsp:sp>
    <dsp:sp modelId="{39327FAF-7BD1-45AA-9542-F7BBCA7A8885}">
      <dsp:nvSpPr>
        <dsp:cNvPr id="0" name=""/>
        <dsp:cNvSpPr/>
      </dsp:nvSpPr>
      <dsp:spPr>
        <a:xfrm>
          <a:off x="96142" y="240030"/>
          <a:ext cx="1332166" cy="1332166"/>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BBD7CA57-F447-48A6-AB86-375EB62FAC0D}">
      <dsp:nvSpPr>
        <dsp:cNvPr id="0" name=""/>
        <dsp:cNvSpPr/>
      </dsp:nvSpPr>
      <dsp:spPr>
        <a:xfrm>
          <a:off x="1534036" y="0"/>
          <a:ext cx="1489769" cy="4000500"/>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t>2</a:t>
          </a:r>
        </a:p>
        <a:p>
          <a:pPr marL="0" lvl="0" indent="0" algn="ctr" defTabSz="889000">
            <a:lnSpc>
              <a:spcPct val="90000"/>
            </a:lnSpc>
            <a:spcBef>
              <a:spcPct val="0"/>
            </a:spcBef>
            <a:spcAft>
              <a:spcPct val="35000"/>
            </a:spcAft>
            <a:buNone/>
          </a:pPr>
          <a:r>
            <a:rPr lang="en-US" sz="1100" b="1" kern="1200"/>
            <a:t>Treatment &amp; Operational Responsiveness</a:t>
          </a:r>
        </a:p>
      </dsp:txBody>
      <dsp:txXfrm>
        <a:off x="1534036" y="1600200"/>
        <a:ext cx="1489769" cy="1600200"/>
      </dsp:txXfrm>
    </dsp:sp>
    <dsp:sp modelId="{AE7DE2C8-8BD8-4814-BD42-00821A81F6B8}">
      <dsp:nvSpPr>
        <dsp:cNvPr id="0" name=""/>
        <dsp:cNvSpPr/>
      </dsp:nvSpPr>
      <dsp:spPr>
        <a:xfrm>
          <a:off x="1614685" y="282619"/>
          <a:ext cx="1332166" cy="1246987"/>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A6342EA5-48CF-44EB-AD6E-3CC33EAB05A2}">
      <dsp:nvSpPr>
        <dsp:cNvPr id="0" name=""/>
        <dsp:cNvSpPr/>
      </dsp:nvSpPr>
      <dsp:spPr>
        <a:xfrm>
          <a:off x="3070346" y="0"/>
          <a:ext cx="1489769" cy="4000500"/>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t>3</a:t>
          </a:r>
        </a:p>
        <a:p>
          <a:pPr marL="0" lvl="0" indent="0" algn="ctr" defTabSz="889000">
            <a:lnSpc>
              <a:spcPct val="90000"/>
            </a:lnSpc>
            <a:spcBef>
              <a:spcPct val="0"/>
            </a:spcBef>
            <a:spcAft>
              <a:spcPct val="35000"/>
            </a:spcAft>
            <a:buNone/>
          </a:pPr>
          <a:r>
            <a:rPr lang="en-US" sz="1200" b="1" kern="1200"/>
            <a:t>Fire Effects Mitigation</a:t>
          </a:r>
        </a:p>
      </dsp:txBody>
      <dsp:txXfrm>
        <a:off x="3070346" y="1600200"/>
        <a:ext cx="1489769" cy="1600200"/>
      </dsp:txXfrm>
    </dsp:sp>
    <dsp:sp modelId="{84A03F3B-C7C1-4946-8918-3803F48822C7}">
      <dsp:nvSpPr>
        <dsp:cNvPr id="0" name=""/>
        <dsp:cNvSpPr/>
      </dsp:nvSpPr>
      <dsp:spPr>
        <a:xfrm>
          <a:off x="3149148" y="240030"/>
          <a:ext cx="1332166" cy="1332166"/>
        </a:xfrm>
        <a:prstGeom prst="ellipse">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73CB0A85-A271-423F-B093-0CB0F9603A99}">
      <dsp:nvSpPr>
        <dsp:cNvPr id="0" name=""/>
        <dsp:cNvSpPr/>
      </dsp:nvSpPr>
      <dsp:spPr>
        <a:xfrm>
          <a:off x="4604809" y="0"/>
          <a:ext cx="1489769" cy="4000500"/>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t>4</a:t>
          </a:r>
        </a:p>
        <a:p>
          <a:pPr marL="0" lvl="0" indent="0" algn="ctr" defTabSz="889000">
            <a:lnSpc>
              <a:spcPct val="90000"/>
            </a:lnSpc>
            <a:spcBef>
              <a:spcPct val="0"/>
            </a:spcBef>
            <a:spcAft>
              <a:spcPct val="35000"/>
            </a:spcAft>
            <a:buNone/>
          </a:pPr>
          <a:r>
            <a:rPr lang="en-US" sz="1200" b="1" kern="1200"/>
            <a:t>Outreach/ Communication</a:t>
          </a:r>
        </a:p>
      </dsp:txBody>
      <dsp:txXfrm>
        <a:off x="4604809" y="1600200"/>
        <a:ext cx="1489769" cy="1600200"/>
      </dsp:txXfrm>
    </dsp:sp>
    <dsp:sp modelId="{3A233D07-EE8A-41C4-B181-8C16940D46ED}">
      <dsp:nvSpPr>
        <dsp:cNvPr id="0" name=""/>
        <dsp:cNvSpPr/>
      </dsp:nvSpPr>
      <dsp:spPr>
        <a:xfrm>
          <a:off x="4683610" y="240030"/>
          <a:ext cx="1332166" cy="1332166"/>
        </a:xfrm>
        <a:prstGeom prst="ellipse">
          <a:avLst/>
        </a:prstGeom>
        <a:blipFill rotWithShape="1">
          <a:blip xmlns:r="http://schemas.openxmlformats.org/officeDocument/2006/relationships" r:embed="rId4" cstate="print">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1E3A3759-DAFF-416A-8B62-0C4A85093A5F}">
      <dsp:nvSpPr>
        <dsp:cNvPr id="0" name=""/>
        <dsp:cNvSpPr/>
      </dsp:nvSpPr>
      <dsp:spPr>
        <a:xfrm>
          <a:off x="243839" y="3200400"/>
          <a:ext cx="5608320" cy="600075"/>
        </a:xfrm>
        <a:prstGeom prst="leftRightArrow">
          <a:avLst/>
        </a:prstGeom>
        <a:gradFill rotWithShape="0">
          <a:gsLst>
            <a:gs pos="0">
              <a:schemeClr val="dk1">
                <a:tint val="60000"/>
                <a:hueOff val="0"/>
                <a:satOff val="0"/>
                <a:lumOff val="0"/>
                <a:alphaOff val="0"/>
                <a:tint val="100000"/>
                <a:shade val="100000"/>
                <a:satMod val="130000"/>
              </a:schemeClr>
            </a:gs>
            <a:gs pos="100000">
              <a:schemeClr val="dk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687C3B-484C-4730-848A-CFE20B4B51F8}">
      <dsp:nvSpPr>
        <dsp:cNvPr id="0" name=""/>
        <dsp:cNvSpPr/>
      </dsp:nvSpPr>
      <dsp:spPr>
        <a:xfrm>
          <a:off x="0" y="0"/>
          <a:ext cx="1489769" cy="4000500"/>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latin typeface="Arial"/>
              <a:ea typeface="ＭＳ Ｐゴシック"/>
              <a:cs typeface="+mn-cs"/>
            </a:rPr>
            <a:t>1</a:t>
          </a:r>
        </a:p>
        <a:p>
          <a:pPr marL="0" lvl="0" indent="0" algn="ctr" defTabSz="889000">
            <a:lnSpc>
              <a:spcPct val="90000"/>
            </a:lnSpc>
            <a:spcBef>
              <a:spcPct val="0"/>
            </a:spcBef>
            <a:spcAft>
              <a:spcPct val="35000"/>
            </a:spcAft>
            <a:buNone/>
          </a:pPr>
          <a:r>
            <a:rPr lang="en-US" sz="1200" b="1" kern="1200">
              <a:latin typeface="Arial"/>
              <a:ea typeface="ＭＳ Ｐゴシック"/>
              <a:cs typeface="+mn-cs"/>
            </a:rPr>
            <a:t>Understanding Water Quality Impacts</a:t>
          </a:r>
        </a:p>
      </dsp:txBody>
      <dsp:txXfrm>
        <a:off x="0" y="1600200"/>
        <a:ext cx="1489769" cy="1600200"/>
      </dsp:txXfrm>
    </dsp:sp>
    <dsp:sp modelId="{39327FAF-7BD1-45AA-9542-F7BBCA7A8885}">
      <dsp:nvSpPr>
        <dsp:cNvPr id="0" name=""/>
        <dsp:cNvSpPr/>
      </dsp:nvSpPr>
      <dsp:spPr>
        <a:xfrm>
          <a:off x="96142" y="240030"/>
          <a:ext cx="1332166" cy="1332166"/>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BBD7CA57-F447-48A6-AB86-375EB62FAC0D}">
      <dsp:nvSpPr>
        <dsp:cNvPr id="0" name=""/>
        <dsp:cNvSpPr/>
      </dsp:nvSpPr>
      <dsp:spPr>
        <a:xfrm>
          <a:off x="1534036" y="0"/>
          <a:ext cx="1489769" cy="4000500"/>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t>2</a:t>
          </a:r>
        </a:p>
        <a:p>
          <a:pPr marL="0" lvl="0" indent="0" algn="ctr" defTabSz="889000">
            <a:lnSpc>
              <a:spcPct val="90000"/>
            </a:lnSpc>
            <a:spcBef>
              <a:spcPct val="0"/>
            </a:spcBef>
            <a:spcAft>
              <a:spcPct val="35000"/>
            </a:spcAft>
            <a:buNone/>
          </a:pPr>
          <a:r>
            <a:rPr lang="en-US" sz="1400" b="1" kern="1200"/>
            <a:t>Treatment &amp; Operational Responsiveness</a:t>
          </a:r>
        </a:p>
      </dsp:txBody>
      <dsp:txXfrm>
        <a:off x="1534036" y="1600200"/>
        <a:ext cx="1489769" cy="1600200"/>
      </dsp:txXfrm>
    </dsp:sp>
    <dsp:sp modelId="{AE7DE2C8-8BD8-4814-BD42-00821A81F6B8}">
      <dsp:nvSpPr>
        <dsp:cNvPr id="0" name=""/>
        <dsp:cNvSpPr/>
      </dsp:nvSpPr>
      <dsp:spPr>
        <a:xfrm>
          <a:off x="1614685" y="282619"/>
          <a:ext cx="1332166" cy="1246987"/>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A6342EA5-48CF-44EB-AD6E-3CC33EAB05A2}">
      <dsp:nvSpPr>
        <dsp:cNvPr id="0" name=""/>
        <dsp:cNvSpPr/>
      </dsp:nvSpPr>
      <dsp:spPr>
        <a:xfrm>
          <a:off x="3070346" y="0"/>
          <a:ext cx="1489769" cy="4000500"/>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t>3</a:t>
          </a:r>
        </a:p>
        <a:p>
          <a:pPr marL="0" lvl="0" indent="0" algn="ctr" defTabSz="889000">
            <a:lnSpc>
              <a:spcPct val="90000"/>
            </a:lnSpc>
            <a:spcBef>
              <a:spcPct val="0"/>
            </a:spcBef>
            <a:spcAft>
              <a:spcPct val="35000"/>
            </a:spcAft>
            <a:buNone/>
          </a:pPr>
          <a:r>
            <a:rPr lang="en-US" sz="1500" b="1" kern="1200"/>
            <a:t>Fire Effects Mitigation</a:t>
          </a:r>
        </a:p>
      </dsp:txBody>
      <dsp:txXfrm>
        <a:off x="3070346" y="1600200"/>
        <a:ext cx="1489769" cy="1600200"/>
      </dsp:txXfrm>
    </dsp:sp>
    <dsp:sp modelId="{84A03F3B-C7C1-4946-8918-3803F48822C7}">
      <dsp:nvSpPr>
        <dsp:cNvPr id="0" name=""/>
        <dsp:cNvSpPr/>
      </dsp:nvSpPr>
      <dsp:spPr>
        <a:xfrm>
          <a:off x="3149148" y="240030"/>
          <a:ext cx="1332166" cy="1332166"/>
        </a:xfrm>
        <a:prstGeom prst="ellipse">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73CB0A85-A271-423F-B093-0CB0F9603A99}">
      <dsp:nvSpPr>
        <dsp:cNvPr id="0" name=""/>
        <dsp:cNvSpPr/>
      </dsp:nvSpPr>
      <dsp:spPr>
        <a:xfrm>
          <a:off x="4604809" y="0"/>
          <a:ext cx="1489769" cy="4000500"/>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t>4</a:t>
          </a:r>
        </a:p>
        <a:p>
          <a:pPr marL="0" lvl="0" indent="0" algn="ctr" defTabSz="889000">
            <a:lnSpc>
              <a:spcPct val="90000"/>
            </a:lnSpc>
            <a:spcBef>
              <a:spcPct val="0"/>
            </a:spcBef>
            <a:spcAft>
              <a:spcPct val="35000"/>
            </a:spcAft>
            <a:buNone/>
          </a:pPr>
          <a:r>
            <a:rPr lang="en-US" sz="1500" b="1" kern="1200"/>
            <a:t>Outreach/ Communication</a:t>
          </a:r>
        </a:p>
      </dsp:txBody>
      <dsp:txXfrm>
        <a:off x="4604809" y="1600200"/>
        <a:ext cx="1489769" cy="1600200"/>
      </dsp:txXfrm>
    </dsp:sp>
    <dsp:sp modelId="{3A233D07-EE8A-41C4-B181-8C16940D46ED}">
      <dsp:nvSpPr>
        <dsp:cNvPr id="0" name=""/>
        <dsp:cNvSpPr/>
      </dsp:nvSpPr>
      <dsp:spPr>
        <a:xfrm>
          <a:off x="4683610" y="240030"/>
          <a:ext cx="1332166" cy="1332166"/>
        </a:xfrm>
        <a:prstGeom prst="ellipse">
          <a:avLst/>
        </a:prstGeom>
        <a:blipFill rotWithShape="1">
          <a:blip xmlns:r="http://schemas.openxmlformats.org/officeDocument/2006/relationships" r:embed="rId4" cstate="print">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1E3A3759-DAFF-416A-8B62-0C4A85093A5F}">
      <dsp:nvSpPr>
        <dsp:cNvPr id="0" name=""/>
        <dsp:cNvSpPr/>
      </dsp:nvSpPr>
      <dsp:spPr>
        <a:xfrm>
          <a:off x="243839" y="3200400"/>
          <a:ext cx="5608320" cy="600075"/>
        </a:xfrm>
        <a:prstGeom prst="leftRightArrow">
          <a:avLst/>
        </a:prstGeom>
        <a:gradFill rotWithShape="0">
          <a:gsLst>
            <a:gs pos="0">
              <a:schemeClr val="dk1">
                <a:tint val="60000"/>
                <a:hueOff val="0"/>
                <a:satOff val="0"/>
                <a:lumOff val="0"/>
                <a:alphaOff val="0"/>
                <a:tint val="100000"/>
                <a:shade val="100000"/>
                <a:satMod val="130000"/>
              </a:schemeClr>
            </a:gs>
            <a:gs pos="100000">
              <a:schemeClr val="dk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687C3B-484C-4730-848A-CFE20B4B51F8}">
      <dsp:nvSpPr>
        <dsp:cNvPr id="0" name=""/>
        <dsp:cNvSpPr/>
      </dsp:nvSpPr>
      <dsp:spPr>
        <a:xfrm>
          <a:off x="6" y="0"/>
          <a:ext cx="1489769" cy="4000500"/>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latin typeface="Arial"/>
              <a:ea typeface="ＭＳ Ｐゴシック"/>
              <a:cs typeface="+mn-cs"/>
            </a:rPr>
            <a:t>1</a:t>
          </a:r>
        </a:p>
        <a:p>
          <a:pPr marL="0" lvl="0" indent="0" algn="ctr" defTabSz="889000">
            <a:lnSpc>
              <a:spcPct val="90000"/>
            </a:lnSpc>
            <a:spcBef>
              <a:spcPct val="0"/>
            </a:spcBef>
            <a:spcAft>
              <a:spcPct val="35000"/>
            </a:spcAft>
            <a:buNone/>
          </a:pPr>
          <a:r>
            <a:rPr lang="en-US" sz="1400" b="1" kern="1200">
              <a:latin typeface="Arial"/>
              <a:ea typeface="ＭＳ Ｐゴシック"/>
              <a:cs typeface="+mn-cs"/>
            </a:rPr>
            <a:t>Understanding Water Quality Impacts</a:t>
          </a:r>
        </a:p>
      </dsp:txBody>
      <dsp:txXfrm>
        <a:off x="6" y="1600200"/>
        <a:ext cx="1489769" cy="1600200"/>
      </dsp:txXfrm>
    </dsp:sp>
    <dsp:sp modelId="{39327FAF-7BD1-45AA-9542-F7BBCA7A8885}">
      <dsp:nvSpPr>
        <dsp:cNvPr id="0" name=""/>
        <dsp:cNvSpPr/>
      </dsp:nvSpPr>
      <dsp:spPr>
        <a:xfrm>
          <a:off x="96142" y="240030"/>
          <a:ext cx="1332166" cy="1332166"/>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BBD7CA57-F447-48A6-AB86-375EB62FAC0D}">
      <dsp:nvSpPr>
        <dsp:cNvPr id="0" name=""/>
        <dsp:cNvSpPr/>
      </dsp:nvSpPr>
      <dsp:spPr>
        <a:xfrm>
          <a:off x="1534036" y="0"/>
          <a:ext cx="1489769" cy="4000500"/>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t>2</a:t>
          </a:r>
        </a:p>
        <a:p>
          <a:pPr marL="0" lvl="0" indent="0" algn="ctr" defTabSz="889000">
            <a:lnSpc>
              <a:spcPct val="90000"/>
            </a:lnSpc>
            <a:spcBef>
              <a:spcPct val="0"/>
            </a:spcBef>
            <a:spcAft>
              <a:spcPct val="35000"/>
            </a:spcAft>
            <a:buNone/>
          </a:pPr>
          <a:r>
            <a:rPr lang="en-US" sz="1200" b="1" kern="1200"/>
            <a:t>Treatment &amp; Operational Responsiveness</a:t>
          </a:r>
        </a:p>
      </dsp:txBody>
      <dsp:txXfrm>
        <a:off x="1534036" y="1600200"/>
        <a:ext cx="1489769" cy="1600200"/>
      </dsp:txXfrm>
    </dsp:sp>
    <dsp:sp modelId="{AE7DE2C8-8BD8-4814-BD42-00821A81F6B8}">
      <dsp:nvSpPr>
        <dsp:cNvPr id="0" name=""/>
        <dsp:cNvSpPr/>
      </dsp:nvSpPr>
      <dsp:spPr>
        <a:xfrm>
          <a:off x="1614685" y="282619"/>
          <a:ext cx="1332166" cy="1246987"/>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A6342EA5-48CF-44EB-AD6E-3CC33EAB05A2}">
      <dsp:nvSpPr>
        <dsp:cNvPr id="0" name=""/>
        <dsp:cNvSpPr/>
      </dsp:nvSpPr>
      <dsp:spPr>
        <a:xfrm>
          <a:off x="3070346" y="0"/>
          <a:ext cx="1489769" cy="4000500"/>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t>3</a:t>
          </a:r>
        </a:p>
        <a:p>
          <a:pPr marL="0" lvl="0" indent="0" algn="ctr" defTabSz="889000">
            <a:lnSpc>
              <a:spcPct val="90000"/>
            </a:lnSpc>
            <a:spcBef>
              <a:spcPct val="0"/>
            </a:spcBef>
            <a:spcAft>
              <a:spcPct val="35000"/>
            </a:spcAft>
            <a:buNone/>
          </a:pPr>
          <a:r>
            <a:rPr lang="en-US" sz="1500" b="1" kern="1200"/>
            <a:t>Fire Effects Mitigation</a:t>
          </a:r>
        </a:p>
      </dsp:txBody>
      <dsp:txXfrm>
        <a:off x="3070346" y="1600200"/>
        <a:ext cx="1489769" cy="1600200"/>
      </dsp:txXfrm>
    </dsp:sp>
    <dsp:sp modelId="{84A03F3B-C7C1-4946-8918-3803F48822C7}">
      <dsp:nvSpPr>
        <dsp:cNvPr id="0" name=""/>
        <dsp:cNvSpPr/>
      </dsp:nvSpPr>
      <dsp:spPr>
        <a:xfrm>
          <a:off x="3149148" y="240030"/>
          <a:ext cx="1332166" cy="1332166"/>
        </a:xfrm>
        <a:prstGeom prst="ellipse">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73CB0A85-A271-423F-B093-0CB0F9603A99}">
      <dsp:nvSpPr>
        <dsp:cNvPr id="0" name=""/>
        <dsp:cNvSpPr/>
      </dsp:nvSpPr>
      <dsp:spPr>
        <a:xfrm>
          <a:off x="4604809" y="0"/>
          <a:ext cx="1489769" cy="4000500"/>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t>4</a:t>
          </a:r>
        </a:p>
        <a:p>
          <a:pPr marL="0" lvl="0" indent="0" algn="ctr" defTabSz="889000">
            <a:lnSpc>
              <a:spcPct val="90000"/>
            </a:lnSpc>
            <a:spcBef>
              <a:spcPct val="0"/>
            </a:spcBef>
            <a:spcAft>
              <a:spcPct val="35000"/>
            </a:spcAft>
            <a:buNone/>
          </a:pPr>
          <a:r>
            <a:rPr lang="en-US" sz="1500" b="1" kern="1200"/>
            <a:t>Outreach/ Communication</a:t>
          </a:r>
        </a:p>
      </dsp:txBody>
      <dsp:txXfrm>
        <a:off x="4604809" y="1600200"/>
        <a:ext cx="1489769" cy="1600200"/>
      </dsp:txXfrm>
    </dsp:sp>
    <dsp:sp modelId="{3A233D07-EE8A-41C4-B181-8C16940D46ED}">
      <dsp:nvSpPr>
        <dsp:cNvPr id="0" name=""/>
        <dsp:cNvSpPr/>
      </dsp:nvSpPr>
      <dsp:spPr>
        <a:xfrm>
          <a:off x="4683610" y="240030"/>
          <a:ext cx="1332166" cy="1332166"/>
        </a:xfrm>
        <a:prstGeom prst="ellipse">
          <a:avLst/>
        </a:prstGeom>
        <a:blipFill rotWithShape="1">
          <a:blip xmlns:r="http://schemas.openxmlformats.org/officeDocument/2006/relationships" r:embed="rId4" cstate="print">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1E3A3759-DAFF-416A-8B62-0C4A85093A5F}">
      <dsp:nvSpPr>
        <dsp:cNvPr id="0" name=""/>
        <dsp:cNvSpPr/>
      </dsp:nvSpPr>
      <dsp:spPr>
        <a:xfrm>
          <a:off x="243839" y="3200400"/>
          <a:ext cx="5608320" cy="600075"/>
        </a:xfrm>
        <a:prstGeom prst="leftRightArrow">
          <a:avLst/>
        </a:prstGeom>
        <a:gradFill rotWithShape="0">
          <a:gsLst>
            <a:gs pos="0">
              <a:schemeClr val="dk1">
                <a:tint val="60000"/>
                <a:hueOff val="0"/>
                <a:satOff val="0"/>
                <a:lumOff val="0"/>
                <a:alphaOff val="0"/>
                <a:tint val="100000"/>
                <a:shade val="100000"/>
                <a:satMod val="130000"/>
              </a:schemeClr>
            </a:gs>
            <a:gs pos="100000">
              <a:schemeClr val="dk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687C3B-484C-4730-848A-CFE20B4B51F8}">
      <dsp:nvSpPr>
        <dsp:cNvPr id="0" name=""/>
        <dsp:cNvSpPr/>
      </dsp:nvSpPr>
      <dsp:spPr>
        <a:xfrm>
          <a:off x="6" y="0"/>
          <a:ext cx="1489769" cy="4000500"/>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latin typeface="Arial"/>
              <a:ea typeface="ＭＳ Ｐゴシック"/>
              <a:cs typeface="+mn-cs"/>
            </a:rPr>
            <a:t>1</a:t>
          </a:r>
        </a:p>
        <a:p>
          <a:pPr marL="0" lvl="0" indent="0" algn="ctr" defTabSz="889000">
            <a:lnSpc>
              <a:spcPct val="90000"/>
            </a:lnSpc>
            <a:spcBef>
              <a:spcPct val="0"/>
            </a:spcBef>
            <a:spcAft>
              <a:spcPct val="35000"/>
            </a:spcAft>
            <a:buNone/>
          </a:pPr>
          <a:r>
            <a:rPr lang="en-US" sz="1400" b="1" kern="1200">
              <a:latin typeface="Arial"/>
              <a:ea typeface="ＭＳ Ｐゴシック"/>
              <a:cs typeface="+mn-cs"/>
            </a:rPr>
            <a:t>Understanding Water Quality Impacts</a:t>
          </a:r>
        </a:p>
      </dsp:txBody>
      <dsp:txXfrm>
        <a:off x="6" y="1600200"/>
        <a:ext cx="1489769" cy="1600200"/>
      </dsp:txXfrm>
    </dsp:sp>
    <dsp:sp modelId="{39327FAF-7BD1-45AA-9542-F7BBCA7A8885}">
      <dsp:nvSpPr>
        <dsp:cNvPr id="0" name=""/>
        <dsp:cNvSpPr/>
      </dsp:nvSpPr>
      <dsp:spPr>
        <a:xfrm>
          <a:off x="96142" y="240030"/>
          <a:ext cx="1332166" cy="1332166"/>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BBD7CA57-F447-48A6-AB86-375EB62FAC0D}">
      <dsp:nvSpPr>
        <dsp:cNvPr id="0" name=""/>
        <dsp:cNvSpPr/>
      </dsp:nvSpPr>
      <dsp:spPr>
        <a:xfrm>
          <a:off x="1534036" y="0"/>
          <a:ext cx="1489769" cy="4000500"/>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t>2</a:t>
          </a:r>
        </a:p>
        <a:p>
          <a:pPr marL="0" lvl="0" indent="0" algn="ctr" defTabSz="889000">
            <a:lnSpc>
              <a:spcPct val="90000"/>
            </a:lnSpc>
            <a:spcBef>
              <a:spcPct val="0"/>
            </a:spcBef>
            <a:spcAft>
              <a:spcPct val="35000"/>
            </a:spcAft>
            <a:buNone/>
          </a:pPr>
          <a:r>
            <a:rPr lang="en-US" sz="1400" b="1" kern="1200"/>
            <a:t>Treatment &amp; Operational Responsiveness</a:t>
          </a:r>
        </a:p>
      </dsp:txBody>
      <dsp:txXfrm>
        <a:off x="1534036" y="1600200"/>
        <a:ext cx="1489769" cy="1600200"/>
      </dsp:txXfrm>
    </dsp:sp>
    <dsp:sp modelId="{AE7DE2C8-8BD8-4814-BD42-00821A81F6B8}">
      <dsp:nvSpPr>
        <dsp:cNvPr id="0" name=""/>
        <dsp:cNvSpPr/>
      </dsp:nvSpPr>
      <dsp:spPr>
        <a:xfrm>
          <a:off x="1614685" y="282619"/>
          <a:ext cx="1332166" cy="1246987"/>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A6342EA5-48CF-44EB-AD6E-3CC33EAB05A2}">
      <dsp:nvSpPr>
        <dsp:cNvPr id="0" name=""/>
        <dsp:cNvSpPr/>
      </dsp:nvSpPr>
      <dsp:spPr>
        <a:xfrm>
          <a:off x="3070346" y="0"/>
          <a:ext cx="1489769" cy="4000500"/>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t>3</a:t>
          </a:r>
        </a:p>
        <a:p>
          <a:pPr marL="0" lvl="0" indent="0" algn="ctr" defTabSz="889000">
            <a:lnSpc>
              <a:spcPct val="90000"/>
            </a:lnSpc>
            <a:spcBef>
              <a:spcPct val="0"/>
            </a:spcBef>
            <a:spcAft>
              <a:spcPct val="35000"/>
            </a:spcAft>
            <a:buNone/>
          </a:pPr>
          <a:r>
            <a:rPr lang="en-US" sz="1500" b="1" kern="1200"/>
            <a:t>Fire Effects Mitigation</a:t>
          </a:r>
        </a:p>
      </dsp:txBody>
      <dsp:txXfrm>
        <a:off x="3070346" y="1600200"/>
        <a:ext cx="1489769" cy="1600200"/>
      </dsp:txXfrm>
    </dsp:sp>
    <dsp:sp modelId="{84A03F3B-C7C1-4946-8918-3803F48822C7}">
      <dsp:nvSpPr>
        <dsp:cNvPr id="0" name=""/>
        <dsp:cNvSpPr/>
      </dsp:nvSpPr>
      <dsp:spPr>
        <a:xfrm>
          <a:off x="3149148" y="240030"/>
          <a:ext cx="1332166" cy="1332166"/>
        </a:xfrm>
        <a:prstGeom prst="ellipse">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73CB0A85-A271-423F-B093-0CB0F9603A99}">
      <dsp:nvSpPr>
        <dsp:cNvPr id="0" name=""/>
        <dsp:cNvSpPr/>
      </dsp:nvSpPr>
      <dsp:spPr>
        <a:xfrm>
          <a:off x="4604809" y="0"/>
          <a:ext cx="1489769" cy="4000500"/>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t>4</a:t>
          </a:r>
        </a:p>
        <a:p>
          <a:pPr marL="0" lvl="0" indent="0" algn="ctr" defTabSz="889000">
            <a:lnSpc>
              <a:spcPct val="90000"/>
            </a:lnSpc>
            <a:spcBef>
              <a:spcPct val="0"/>
            </a:spcBef>
            <a:spcAft>
              <a:spcPct val="35000"/>
            </a:spcAft>
            <a:buNone/>
          </a:pPr>
          <a:r>
            <a:rPr lang="en-US" sz="1500" b="1" kern="1200"/>
            <a:t>Outreach/ Communication</a:t>
          </a:r>
        </a:p>
      </dsp:txBody>
      <dsp:txXfrm>
        <a:off x="4604809" y="1600200"/>
        <a:ext cx="1489769" cy="1600200"/>
      </dsp:txXfrm>
    </dsp:sp>
    <dsp:sp modelId="{3A233D07-EE8A-41C4-B181-8C16940D46ED}">
      <dsp:nvSpPr>
        <dsp:cNvPr id="0" name=""/>
        <dsp:cNvSpPr/>
      </dsp:nvSpPr>
      <dsp:spPr>
        <a:xfrm>
          <a:off x="4683610" y="240030"/>
          <a:ext cx="1332166" cy="1332166"/>
        </a:xfrm>
        <a:prstGeom prst="ellipse">
          <a:avLst/>
        </a:prstGeom>
        <a:blipFill rotWithShape="1">
          <a:blip xmlns:r="http://schemas.openxmlformats.org/officeDocument/2006/relationships" r:embed="rId4" cstate="print">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1E3A3759-DAFF-416A-8B62-0C4A85093A5F}">
      <dsp:nvSpPr>
        <dsp:cNvPr id="0" name=""/>
        <dsp:cNvSpPr/>
      </dsp:nvSpPr>
      <dsp:spPr>
        <a:xfrm>
          <a:off x="243839" y="3200400"/>
          <a:ext cx="5608320" cy="600075"/>
        </a:xfrm>
        <a:prstGeom prst="leftRightArrow">
          <a:avLst/>
        </a:prstGeom>
        <a:gradFill rotWithShape="0">
          <a:gsLst>
            <a:gs pos="0">
              <a:schemeClr val="dk1">
                <a:tint val="60000"/>
                <a:hueOff val="0"/>
                <a:satOff val="0"/>
                <a:lumOff val="0"/>
                <a:alphaOff val="0"/>
                <a:tint val="100000"/>
                <a:shade val="100000"/>
                <a:satMod val="130000"/>
              </a:schemeClr>
            </a:gs>
            <a:gs pos="100000">
              <a:schemeClr val="dk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5E602C-458E-4433-BE82-0ADD71CA943D}">
      <dsp:nvSpPr>
        <dsp:cNvPr id="0" name=""/>
        <dsp:cNvSpPr/>
      </dsp:nvSpPr>
      <dsp:spPr>
        <a:xfrm>
          <a:off x="966323" y="1315"/>
          <a:ext cx="2160000" cy="868391"/>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1200150">
            <a:lnSpc>
              <a:spcPct val="90000"/>
            </a:lnSpc>
            <a:spcBef>
              <a:spcPct val="0"/>
            </a:spcBef>
            <a:spcAft>
              <a:spcPct val="35000"/>
            </a:spcAft>
            <a:buNone/>
          </a:pPr>
          <a:r>
            <a:rPr lang="en-US" sz="2700" kern="1200"/>
            <a:t>Increased particle loads</a:t>
          </a:r>
        </a:p>
      </dsp:txBody>
      <dsp:txXfrm>
        <a:off x="966323" y="1315"/>
        <a:ext cx="2160000" cy="868391"/>
      </dsp:txXfrm>
    </dsp:sp>
    <dsp:sp modelId="{ACC9296B-998D-4099-AC11-2B489050B894}">
      <dsp:nvSpPr>
        <dsp:cNvPr id="0" name=""/>
        <dsp:cNvSpPr/>
      </dsp:nvSpPr>
      <dsp:spPr>
        <a:xfrm>
          <a:off x="898823" y="913126"/>
          <a:ext cx="2295000" cy="868391"/>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1200150">
            <a:lnSpc>
              <a:spcPct val="90000"/>
            </a:lnSpc>
            <a:spcBef>
              <a:spcPct val="0"/>
            </a:spcBef>
            <a:spcAft>
              <a:spcPct val="35000"/>
            </a:spcAft>
            <a:buClr>
              <a:srgbClr val="4E7077"/>
            </a:buClr>
            <a:buNone/>
          </a:pPr>
          <a:r>
            <a:rPr lang="en-US" sz="2700" kern="1200">
              <a:solidFill>
                <a:prstClr val="black"/>
              </a:solidFill>
              <a:latin typeface="+mj-lt"/>
            </a:rPr>
            <a:t>Elevated nutrient levels</a:t>
          </a:r>
          <a:endParaRPr lang="en-US" sz="2700" kern="1200">
            <a:latin typeface="+mj-lt"/>
          </a:endParaRPr>
        </a:p>
      </dsp:txBody>
      <dsp:txXfrm>
        <a:off x="898823" y="913126"/>
        <a:ext cx="2295000" cy="868391"/>
      </dsp:txXfrm>
    </dsp:sp>
    <dsp:sp modelId="{8CE3F11A-6653-49AB-8BFE-CBCD92675BBC}">
      <dsp:nvSpPr>
        <dsp:cNvPr id="0" name=""/>
        <dsp:cNvSpPr/>
      </dsp:nvSpPr>
      <dsp:spPr>
        <a:xfrm>
          <a:off x="651323" y="1824937"/>
          <a:ext cx="2790000" cy="868391"/>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1200150">
            <a:lnSpc>
              <a:spcPct val="90000"/>
            </a:lnSpc>
            <a:spcBef>
              <a:spcPct val="0"/>
            </a:spcBef>
            <a:spcAft>
              <a:spcPct val="35000"/>
            </a:spcAft>
            <a:buClr>
              <a:srgbClr val="4E7077"/>
            </a:buClr>
            <a:buNone/>
          </a:pPr>
          <a:r>
            <a:rPr lang="en-US" sz="2700" kern="1200">
              <a:solidFill>
                <a:prstClr val="black"/>
              </a:solidFill>
              <a:latin typeface="+mj-lt"/>
            </a:rPr>
            <a:t>Altered dissolved organic matter</a:t>
          </a:r>
          <a:endParaRPr lang="en-US" sz="2700" kern="1200">
            <a:latin typeface="+mj-lt"/>
          </a:endParaRPr>
        </a:p>
      </dsp:txBody>
      <dsp:txXfrm>
        <a:off x="651323" y="1824937"/>
        <a:ext cx="2790000" cy="86839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5E602C-458E-4433-BE82-0ADD71CA943D}">
      <dsp:nvSpPr>
        <dsp:cNvPr id="0" name=""/>
        <dsp:cNvSpPr/>
      </dsp:nvSpPr>
      <dsp:spPr>
        <a:xfrm>
          <a:off x="1359525" y="1315"/>
          <a:ext cx="2070000" cy="868391"/>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en-US" sz="1500" kern="1200">
              <a:solidFill>
                <a:prstClr val="black"/>
              </a:solidFill>
              <a:latin typeface="+mj-lt"/>
            </a:rPr>
            <a:t>Infrastructure problems</a:t>
          </a:r>
        </a:p>
        <a:p>
          <a:pPr marL="0" lvl="0" indent="0" algn="ctr" defTabSz="666750">
            <a:lnSpc>
              <a:spcPct val="90000"/>
            </a:lnSpc>
            <a:spcBef>
              <a:spcPct val="0"/>
            </a:spcBef>
            <a:spcAft>
              <a:spcPct val="35000"/>
            </a:spcAft>
            <a:buClr>
              <a:srgbClr val="4E7077"/>
            </a:buClr>
            <a:buNone/>
          </a:pPr>
          <a:r>
            <a:rPr lang="en-US" sz="1500" kern="1200">
              <a:solidFill>
                <a:prstClr val="black"/>
              </a:solidFill>
              <a:latin typeface="+mj-lt"/>
            </a:rPr>
            <a:t>Coagulation challenges</a:t>
          </a:r>
        </a:p>
        <a:p>
          <a:pPr marL="0" lvl="0" indent="0" algn="ctr" defTabSz="666750">
            <a:lnSpc>
              <a:spcPct val="90000"/>
            </a:lnSpc>
            <a:spcBef>
              <a:spcPct val="0"/>
            </a:spcBef>
            <a:spcAft>
              <a:spcPct val="35000"/>
            </a:spcAft>
            <a:buClr>
              <a:srgbClr val="4E7077"/>
            </a:buClr>
            <a:buNone/>
          </a:pPr>
          <a:r>
            <a:rPr lang="en-US" sz="1500" kern="1200">
              <a:solidFill>
                <a:prstClr val="black"/>
              </a:solidFill>
              <a:latin typeface="+mj-lt"/>
            </a:rPr>
            <a:t>Solids handling </a:t>
          </a:r>
          <a:endParaRPr lang="en-US" sz="1500" kern="1200">
            <a:latin typeface="+mj-lt"/>
          </a:endParaRPr>
        </a:p>
      </dsp:txBody>
      <dsp:txXfrm>
        <a:off x="1359525" y="1315"/>
        <a:ext cx="2070000" cy="868391"/>
      </dsp:txXfrm>
    </dsp:sp>
    <dsp:sp modelId="{ACC9296B-998D-4099-AC11-2B489050B894}">
      <dsp:nvSpPr>
        <dsp:cNvPr id="0" name=""/>
        <dsp:cNvSpPr/>
      </dsp:nvSpPr>
      <dsp:spPr>
        <a:xfrm>
          <a:off x="1847613" y="913126"/>
          <a:ext cx="1170000" cy="868391"/>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Clr>
              <a:srgbClr val="4E7077"/>
            </a:buClr>
            <a:buNone/>
          </a:pPr>
          <a:r>
            <a:rPr lang="en-US" sz="1500" kern="1200">
              <a:solidFill>
                <a:prstClr val="black"/>
              </a:solidFill>
              <a:latin typeface="+mj-lt"/>
            </a:rPr>
            <a:t>Algal blooms</a:t>
          </a:r>
        </a:p>
        <a:p>
          <a:pPr marL="0" lvl="0" indent="0" algn="ctr" defTabSz="666750">
            <a:lnSpc>
              <a:spcPct val="90000"/>
            </a:lnSpc>
            <a:spcBef>
              <a:spcPct val="0"/>
            </a:spcBef>
            <a:spcAft>
              <a:spcPct val="35000"/>
            </a:spcAft>
            <a:buClr>
              <a:srgbClr val="4E7077"/>
            </a:buClr>
            <a:buNone/>
          </a:pPr>
          <a:r>
            <a:rPr lang="en-US" sz="1500" kern="1200">
              <a:solidFill>
                <a:prstClr val="black"/>
              </a:solidFill>
              <a:latin typeface="+mj-lt"/>
            </a:rPr>
            <a:t>Taste &amp; odor compounds</a:t>
          </a:r>
          <a:endParaRPr lang="en-US" sz="1500" kern="1200">
            <a:latin typeface="+mj-lt"/>
          </a:endParaRPr>
        </a:p>
      </dsp:txBody>
      <dsp:txXfrm>
        <a:off x="1847613" y="913126"/>
        <a:ext cx="1170000" cy="868391"/>
      </dsp:txXfrm>
    </dsp:sp>
    <dsp:sp modelId="{8CE3F11A-6653-49AB-8BFE-CBCD92675BBC}">
      <dsp:nvSpPr>
        <dsp:cNvPr id="0" name=""/>
        <dsp:cNvSpPr/>
      </dsp:nvSpPr>
      <dsp:spPr>
        <a:xfrm>
          <a:off x="1397613" y="1824937"/>
          <a:ext cx="2070000" cy="868391"/>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Clr>
              <a:srgbClr val="4E7077"/>
            </a:buClr>
            <a:buNone/>
          </a:pPr>
          <a:r>
            <a:rPr lang="en-US" sz="1500" kern="1200">
              <a:solidFill>
                <a:prstClr val="black"/>
              </a:solidFill>
              <a:latin typeface="+mj-lt"/>
            </a:rPr>
            <a:t>Coagulation challenges</a:t>
          </a:r>
        </a:p>
        <a:p>
          <a:pPr marL="0" lvl="0" indent="0" algn="ctr" defTabSz="666750">
            <a:lnSpc>
              <a:spcPct val="90000"/>
            </a:lnSpc>
            <a:spcBef>
              <a:spcPct val="0"/>
            </a:spcBef>
            <a:spcAft>
              <a:spcPct val="35000"/>
            </a:spcAft>
            <a:buNone/>
          </a:pPr>
          <a:r>
            <a:rPr lang="en-US" sz="1500" kern="1200">
              <a:solidFill>
                <a:prstClr val="black"/>
              </a:solidFill>
              <a:latin typeface="+mj-lt"/>
            </a:rPr>
            <a:t>DBP formation and speciation</a:t>
          </a:r>
        </a:p>
      </dsp:txBody>
      <dsp:txXfrm>
        <a:off x="1397613" y="1824937"/>
        <a:ext cx="2070000" cy="868391"/>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6.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3116609" cy="473859"/>
          </a:xfrm>
          <a:prstGeom prst="rect">
            <a:avLst/>
          </a:prstGeom>
        </p:spPr>
        <p:txBody>
          <a:bodyPr vert="horz" lIns="95246" tIns="47623" rIns="95246" bIns="47623" rtlCol="0"/>
          <a:lstStyle>
            <a:lvl1pPr algn="l" eaLnBrk="1" hangingPunct="1">
              <a:defRPr sz="1200">
                <a:latin typeface="Calibri"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4073903" y="3"/>
            <a:ext cx="3116609" cy="473859"/>
          </a:xfrm>
          <a:prstGeom prst="rect">
            <a:avLst/>
          </a:prstGeom>
        </p:spPr>
        <p:txBody>
          <a:bodyPr vert="horz" wrap="square" lIns="95246" tIns="47623" rIns="95246" bIns="47623" numCol="1" anchor="t" anchorCtr="0" compatLnSpc="1">
            <a:prstTxWarp prst="textNoShape">
              <a:avLst/>
            </a:prstTxWarp>
          </a:bodyPr>
          <a:lstStyle>
            <a:lvl1pPr algn="r" eaLnBrk="1" hangingPunct="1">
              <a:defRPr sz="1200"/>
            </a:lvl1pPr>
          </a:lstStyle>
          <a:p>
            <a:pPr>
              <a:defRPr/>
            </a:pPr>
            <a:fld id="{06DD2618-4A8B-4B16-8181-0AC762666C3A}" type="datetimeFigureOut">
              <a:rPr lang="en-US" altLang="en-US"/>
              <a:pPr>
                <a:defRPr/>
              </a:pPr>
              <a:t>5/7/2025</a:t>
            </a:fld>
            <a:endParaRPr lang="en-US" altLang="en-US"/>
          </a:p>
        </p:txBody>
      </p:sp>
      <p:sp>
        <p:nvSpPr>
          <p:cNvPr id="4" name="Footer Placeholder 3"/>
          <p:cNvSpPr>
            <a:spLocks noGrp="1"/>
          </p:cNvSpPr>
          <p:nvPr>
            <p:ph type="ftr" sz="quarter" idx="2"/>
          </p:nvPr>
        </p:nvSpPr>
        <p:spPr>
          <a:xfrm>
            <a:off x="1" y="9001678"/>
            <a:ext cx="3116609" cy="473859"/>
          </a:xfrm>
          <a:prstGeom prst="rect">
            <a:avLst/>
          </a:prstGeom>
        </p:spPr>
        <p:txBody>
          <a:bodyPr vert="horz" lIns="95246" tIns="47623" rIns="95246" bIns="47623" rtlCol="0" anchor="b"/>
          <a:lstStyle>
            <a:lvl1pPr algn="l" eaLnBrk="1" hangingPunct="1">
              <a:defRPr sz="1200">
                <a:latin typeface="Calibri"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4073903" y="9001678"/>
            <a:ext cx="3116609" cy="473859"/>
          </a:xfrm>
          <a:prstGeom prst="rect">
            <a:avLst/>
          </a:prstGeom>
        </p:spPr>
        <p:txBody>
          <a:bodyPr vert="horz" wrap="square" lIns="95246" tIns="47623" rIns="95246" bIns="47623" numCol="1" anchor="b" anchorCtr="0" compatLnSpc="1">
            <a:prstTxWarp prst="textNoShape">
              <a:avLst/>
            </a:prstTxWarp>
          </a:bodyPr>
          <a:lstStyle>
            <a:lvl1pPr algn="r" eaLnBrk="1" hangingPunct="1">
              <a:defRPr sz="1200"/>
            </a:lvl1pPr>
          </a:lstStyle>
          <a:p>
            <a:pPr>
              <a:defRPr/>
            </a:pPr>
            <a:fld id="{C10FF1AA-A9AC-4432-BFFD-076A6E7F5FB9}" type="slidenum">
              <a:rPr lang="en-US" altLang="en-US"/>
              <a:pPr>
                <a:defRPr/>
              </a:pPr>
              <a:t>‹#›</a:t>
            </a:fld>
            <a:endParaRPr lang="en-US" altLang="en-US"/>
          </a:p>
        </p:txBody>
      </p:sp>
    </p:spTree>
    <p:extLst>
      <p:ext uri="{BB962C8B-B14F-4D97-AF65-F5344CB8AC3E}">
        <p14:creationId xmlns:p14="http://schemas.microsoft.com/office/powerpoint/2010/main" val="31040635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3116609" cy="473859"/>
          </a:xfrm>
          <a:prstGeom prst="rect">
            <a:avLst/>
          </a:prstGeom>
        </p:spPr>
        <p:txBody>
          <a:bodyPr vert="horz" lIns="95246" tIns="47623" rIns="95246" bIns="47623" rtlCol="0"/>
          <a:lstStyle>
            <a:lvl1pPr algn="l" eaLnBrk="1" hangingPunct="1">
              <a:defRPr sz="1200">
                <a:latin typeface="Calibri"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4073903" y="3"/>
            <a:ext cx="3116609" cy="473859"/>
          </a:xfrm>
          <a:prstGeom prst="rect">
            <a:avLst/>
          </a:prstGeom>
        </p:spPr>
        <p:txBody>
          <a:bodyPr vert="horz" wrap="square" lIns="95246" tIns="47623" rIns="95246" bIns="47623" numCol="1" anchor="t" anchorCtr="0" compatLnSpc="1">
            <a:prstTxWarp prst="textNoShape">
              <a:avLst/>
            </a:prstTxWarp>
          </a:bodyPr>
          <a:lstStyle>
            <a:lvl1pPr algn="r" eaLnBrk="1" hangingPunct="1">
              <a:defRPr sz="1200"/>
            </a:lvl1pPr>
          </a:lstStyle>
          <a:p>
            <a:pPr>
              <a:defRPr/>
            </a:pPr>
            <a:fld id="{A187FDA0-E402-4D3E-8C91-9BAA434BCAC3}" type="datetimeFigureOut">
              <a:rPr lang="en-US" altLang="en-US"/>
              <a:pPr>
                <a:defRPr/>
              </a:pPr>
              <a:t>5/7/2025</a:t>
            </a:fld>
            <a:endParaRPr lang="en-US" altLang="en-US"/>
          </a:p>
        </p:txBody>
      </p:sp>
      <p:sp>
        <p:nvSpPr>
          <p:cNvPr id="4" name="Slide Image Placeholder 3"/>
          <p:cNvSpPr>
            <a:spLocks noGrp="1" noRot="1" noChangeAspect="1"/>
          </p:cNvSpPr>
          <p:nvPr>
            <p:ph type="sldImg" idx="2"/>
          </p:nvPr>
        </p:nvSpPr>
        <p:spPr>
          <a:xfrm>
            <a:off x="754063" y="711200"/>
            <a:ext cx="5686425" cy="3554413"/>
          </a:xfrm>
          <a:prstGeom prst="rect">
            <a:avLst/>
          </a:prstGeom>
          <a:noFill/>
          <a:ln w="12700">
            <a:solidFill>
              <a:prstClr val="black"/>
            </a:solidFill>
          </a:ln>
        </p:spPr>
        <p:txBody>
          <a:bodyPr vert="horz" lIns="95246" tIns="47623" rIns="95246" bIns="47623" rtlCol="0" anchor="ctr"/>
          <a:lstStyle/>
          <a:p>
            <a:pPr lvl="0"/>
            <a:endParaRPr lang="en-US" noProof="0"/>
          </a:p>
        </p:txBody>
      </p:sp>
      <p:sp>
        <p:nvSpPr>
          <p:cNvPr id="5" name="Notes Placeholder 4"/>
          <p:cNvSpPr>
            <a:spLocks noGrp="1"/>
          </p:cNvSpPr>
          <p:nvPr>
            <p:ph type="body" sz="quarter" idx="3"/>
          </p:nvPr>
        </p:nvSpPr>
        <p:spPr>
          <a:xfrm>
            <a:off x="719217" y="4501664"/>
            <a:ext cx="5753740" cy="4264731"/>
          </a:xfrm>
          <a:prstGeom prst="rect">
            <a:avLst/>
          </a:prstGeom>
        </p:spPr>
        <p:txBody>
          <a:bodyPr vert="horz" lIns="95246" tIns="47623" rIns="95246" bIns="47623"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9001678"/>
            <a:ext cx="3116609" cy="473859"/>
          </a:xfrm>
          <a:prstGeom prst="rect">
            <a:avLst/>
          </a:prstGeom>
        </p:spPr>
        <p:txBody>
          <a:bodyPr vert="horz" lIns="95246" tIns="47623" rIns="95246" bIns="47623" rtlCol="0" anchor="b"/>
          <a:lstStyle>
            <a:lvl1pPr algn="l" eaLnBrk="1" hangingPunct="1">
              <a:defRPr sz="1200">
                <a:latin typeface="Calibri"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4073903" y="9001678"/>
            <a:ext cx="3116609" cy="473859"/>
          </a:xfrm>
          <a:prstGeom prst="rect">
            <a:avLst/>
          </a:prstGeom>
        </p:spPr>
        <p:txBody>
          <a:bodyPr vert="horz" wrap="square" lIns="95246" tIns="47623" rIns="95246" bIns="47623" numCol="1" anchor="b" anchorCtr="0" compatLnSpc="1">
            <a:prstTxWarp prst="textNoShape">
              <a:avLst/>
            </a:prstTxWarp>
          </a:bodyPr>
          <a:lstStyle>
            <a:lvl1pPr algn="r" eaLnBrk="1" hangingPunct="1">
              <a:defRPr sz="1200"/>
            </a:lvl1pPr>
          </a:lstStyle>
          <a:p>
            <a:pPr>
              <a:defRPr/>
            </a:pPr>
            <a:fld id="{6D577C6A-C2D3-4EDC-9F42-FD7E5966DC00}" type="slidenum">
              <a:rPr lang="en-US" altLang="en-US"/>
              <a:pPr>
                <a:defRPr/>
              </a:pPr>
              <a:t>‹#›</a:t>
            </a:fld>
            <a:endParaRPr lang="en-US" altLang="en-US"/>
          </a:p>
        </p:txBody>
      </p:sp>
    </p:spTree>
    <p:extLst>
      <p:ext uri="{BB962C8B-B14F-4D97-AF65-F5344CB8AC3E}">
        <p14:creationId xmlns:p14="http://schemas.microsoft.com/office/powerpoint/2010/main" val="3490175787"/>
      </p:ext>
    </p:extLst>
  </p:cSld>
  <p:clrMap bg1="lt1" tx1="dk1" bg2="lt2" tx2="dk2" accent1="accent1" accent2="accent2" accent3="accent3" accent4="accent4" accent5="accent5" accent6="accent6" hlink="hlink" folHlink="folHlink"/>
  <p:hf hdr="0" ftr="0" dt="0"/>
  <p:notesStyle>
    <a:lvl1pPr algn="l" defTabSz="356616" rtl="0" eaLnBrk="0" fontAlgn="base" hangingPunct="0">
      <a:spcBef>
        <a:spcPct val="30000"/>
      </a:spcBef>
      <a:spcAft>
        <a:spcPct val="0"/>
      </a:spcAft>
      <a:defRPr sz="936" kern="1200">
        <a:solidFill>
          <a:schemeClr val="tx1"/>
        </a:solidFill>
        <a:latin typeface="+mn-lt"/>
        <a:ea typeface="MS PGothic" panose="020B0600070205080204" pitchFamily="34" charset="-128"/>
        <a:cs typeface="+mn-cs"/>
      </a:defRPr>
    </a:lvl1pPr>
    <a:lvl2pPr marL="356616" algn="l" defTabSz="356616" rtl="0" eaLnBrk="0" fontAlgn="base" hangingPunct="0">
      <a:spcBef>
        <a:spcPct val="30000"/>
      </a:spcBef>
      <a:spcAft>
        <a:spcPct val="0"/>
      </a:spcAft>
      <a:defRPr sz="936" kern="1200">
        <a:solidFill>
          <a:schemeClr val="tx1"/>
        </a:solidFill>
        <a:latin typeface="+mn-lt"/>
        <a:ea typeface="MS PGothic" panose="020B0600070205080204" pitchFamily="34" charset="-128"/>
        <a:cs typeface="+mn-cs"/>
      </a:defRPr>
    </a:lvl2pPr>
    <a:lvl3pPr marL="713232" algn="l" defTabSz="356616" rtl="0" eaLnBrk="0" fontAlgn="base" hangingPunct="0">
      <a:spcBef>
        <a:spcPct val="30000"/>
      </a:spcBef>
      <a:spcAft>
        <a:spcPct val="0"/>
      </a:spcAft>
      <a:defRPr sz="936" kern="1200">
        <a:solidFill>
          <a:schemeClr val="tx1"/>
        </a:solidFill>
        <a:latin typeface="+mn-lt"/>
        <a:ea typeface="MS PGothic" panose="020B0600070205080204" pitchFamily="34" charset="-128"/>
        <a:cs typeface="+mn-cs"/>
      </a:defRPr>
    </a:lvl3pPr>
    <a:lvl4pPr marL="1069848" algn="l" defTabSz="356616" rtl="0" eaLnBrk="0" fontAlgn="base" hangingPunct="0">
      <a:spcBef>
        <a:spcPct val="30000"/>
      </a:spcBef>
      <a:spcAft>
        <a:spcPct val="0"/>
      </a:spcAft>
      <a:defRPr sz="936" kern="1200">
        <a:solidFill>
          <a:schemeClr val="tx1"/>
        </a:solidFill>
        <a:latin typeface="+mn-lt"/>
        <a:ea typeface="MS PGothic" panose="020B0600070205080204" pitchFamily="34" charset="-128"/>
        <a:cs typeface="+mn-cs"/>
      </a:defRPr>
    </a:lvl4pPr>
    <a:lvl5pPr marL="1426464" algn="l" defTabSz="356616" rtl="0" eaLnBrk="0" fontAlgn="base" hangingPunct="0">
      <a:spcBef>
        <a:spcPct val="30000"/>
      </a:spcBef>
      <a:spcAft>
        <a:spcPct val="0"/>
      </a:spcAft>
      <a:defRPr sz="936" kern="1200">
        <a:solidFill>
          <a:schemeClr val="tx1"/>
        </a:solidFill>
        <a:latin typeface="+mn-lt"/>
        <a:ea typeface="MS PGothic" panose="020B0600070205080204" pitchFamily="34" charset="-128"/>
        <a:cs typeface="+mn-cs"/>
      </a:defRPr>
    </a:lvl5pPr>
    <a:lvl6pPr marL="1783080" algn="l" defTabSz="356616" rtl="0" eaLnBrk="1" latinLnBrk="0" hangingPunct="1">
      <a:defRPr sz="936" kern="1200">
        <a:solidFill>
          <a:schemeClr val="tx1"/>
        </a:solidFill>
        <a:latin typeface="+mn-lt"/>
        <a:ea typeface="+mn-ea"/>
        <a:cs typeface="+mn-cs"/>
      </a:defRPr>
    </a:lvl6pPr>
    <a:lvl7pPr marL="2139696" algn="l" defTabSz="356616" rtl="0" eaLnBrk="1" latinLnBrk="0" hangingPunct="1">
      <a:defRPr sz="936" kern="1200">
        <a:solidFill>
          <a:schemeClr val="tx1"/>
        </a:solidFill>
        <a:latin typeface="+mn-lt"/>
        <a:ea typeface="+mn-ea"/>
        <a:cs typeface="+mn-cs"/>
      </a:defRPr>
    </a:lvl7pPr>
    <a:lvl8pPr marL="2496312" algn="l" defTabSz="356616" rtl="0" eaLnBrk="1" latinLnBrk="0" hangingPunct="1">
      <a:defRPr sz="936" kern="1200">
        <a:solidFill>
          <a:schemeClr val="tx1"/>
        </a:solidFill>
        <a:latin typeface="+mn-lt"/>
        <a:ea typeface="+mn-ea"/>
        <a:cs typeface="+mn-cs"/>
      </a:defRPr>
    </a:lvl8pPr>
    <a:lvl9pPr marL="2852928" algn="l" defTabSz="356616"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Fire_triangle"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en.wikipedia.org/wiki/Vegetation"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2024_Idaho_wildfires#cite_note-1"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Howe Ridge Fire across Lake McDonald in Montana’s Glacier National Park (August 12, 2018)</a:t>
            </a:r>
          </a:p>
        </p:txBody>
      </p:sp>
      <p:sp>
        <p:nvSpPr>
          <p:cNvPr id="4" name="Slide Number Placeholder 3"/>
          <p:cNvSpPr>
            <a:spLocks noGrp="1"/>
          </p:cNvSpPr>
          <p:nvPr>
            <p:ph type="sldNum" sz="quarter" idx="5"/>
          </p:nvPr>
        </p:nvSpPr>
        <p:spPr/>
        <p:txBody>
          <a:bodyPr/>
          <a:lstStyle/>
          <a:p>
            <a:pPr>
              <a:defRPr/>
            </a:pPr>
            <a:fld id="{6D577C6A-C2D3-4EDC-9F42-FD7E5966DC00}" type="slidenum">
              <a:rPr lang="en-US" altLang="en-US" smtClean="0"/>
              <a:pPr>
                <a:defRPr/>
              </a:pPr>
              <a:t>1</a:t>
            </a:fld>
            <a:endParaRPr lang="en-US" altLang="en-US"/>
          </a:p>
        </p:txBody>
      </p:sp>
    </p:spTree>
    <p:extLst>
      <p:ext uri="{BB962C8B-B14F-4D97-AF65-F5344CB8AC3E}">
        <p14:creationId xmlns:p14="http://schemas.microsoft.com/office/powerpoint/2010/main" val="2656809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800" kern="1200" dirty="0">
                <a:solidFill>
                  <a:schemeClr val="tx1"/>
                </a:solidFill>
                <a:latin typeface="+mn-lt"/>
                <a:ea typeface="+mn-ea"/>
                <a:cs typeface="+mn-cs"/>
              </a:rPr>
              <a:t>HPF ignited on June 9, 2012 and spread</a:t>
            </a:r>
            <a:r>
              <a:rPr lang="en-US" sz="1800" kern="1200" baseline="0" dirty="0">
                <a:solidFill>
                  <a:schemeClr val="tx1"/>
                </a:solidFill>
                <a:latin typeface="+mn-lt"/>
                <a:ea typeface="+mn-ea"/>
                <a:cs typeface="+mn-cs"/>
              </a:rPr>
              <a:t> very quickly to over 87,000 acres. In a matter of 23 days, this fire dramatically altered the landscape and impaired the ability of the Poudre Watershed to function as it had before. </a:t>
            </a:r>
            <a:endParaRPr lang="en-US" dirty="0"/>
          </a:p>
          <a:p>
            <a:endParaRPr lang="en-US" dirty="0"/>
          </a:p>
          <a:p>
            <a:r>
              <a:rPr lang="en-US" dirty="0"/>
              <a:t>Watersheds do the following:</a:t>
            </a:r>
          </a:p>
          <a:p>
            <a:pPr marL="171450" indent="-171450">
              <a:buFontTx/>
              <a:buChar char="-"/>
            </a:pPr>
            <a:r>
              <a:rPr lang="en-US" dirty="0"/>
              <a:t>Collect and channel water while buffering peak flows.</a:t>
            </a:r>
          </a:p>
          <a:p>
            <a:pPr marL="171450" indent="-171450">
              <a:buFontTx/>
              <a:buChar char="-"/>
            </a:pPr>
            <a:r>
              <a:rPr lang="en-US" dirty="0"/>
              <a:t>Provides natural filtration through soil and vegetation interaction. Sediment trap</a:t>
            </a:r>
          </a:p>
          <a:p>
            <a:pPr marL="171450" indent="-171450">
              <a:buFontTx/>
              <a:buChar char="-"/>
            </a:pPr>
            <a:r>
              <a:rPr lang="en-US" dirty="0"/>
              <a:t>Store water in rivers, lakes, groundwater, soil.</a:t>
            </a:r>
          </a:p>
          <a:p>
            <a:pPr marL="171450" indent="-171450">
              <a:buFontTx/>
              <a:buChar char="-"/>
            </a:pPr>
            <a:r>
              <a:rPr lang="en-US" dirty="0"/>
              <a:t>Support ecosystem (wildlife, habitat)</a:t>
            </a:r>
          </a:p>
          <a:p>
            <a:pPr marL="171450" indent="-171450">
              <a:buFontTx/>
              <a:buChar char="-"/>
            </a:pPr>
            <a:r>
              <a:rPr lang="en-US" dirty="0"/>
              <a:t>Carbon storage and nutrient cycling (through plant photosynthesis)</a:t>
            </a:r>
          </a:p>
        </p:txBody>
      </p:sp>
      <p:sp>
        <p:nvSpPr>
          <p:cNvPr id="4" name="Slide Number Placeholder 3"/>
          <p:cNvSpPr>
            <a:spLocks noGrp="1"/>
          </p:cNvSpPr>
          <p:nvPr>
            <p:ph type="sldNum" sz="quarter" idx="10"/>
          </p:nvPr>
        </p:nvSpPr>
        <p:spPr/>
        <p:txBody>
          <a:bodyPr/>
          <a:lstStyle/>
          <a:p>
            <a:fld id="{643CC1FC-41CA-4528-AB93-1F706DEEF2CB}" type="slidenum">
              <a:rPr lang="en-US" smtClean="0"/>
              <a:t>12</a:t>
            </a:fld>
            <a:endParaRPr lang="en-US"/>
          </a:p>
        </p:txBody>
      </p:sp>
    </p:spTree>
    <p:extLst>
      <p:ext uri="{BB962C8B-B14F-4D97-AF65-F5344CB8AC3E}">
        <p14:creationId xmlns:p14="http://schemas.microsoft.com/office/powerpoint/2010/main" val="35595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small, localized rain events produced significant flash floods and debris flows, and the impacts affected the aquatic resources, damaged personal property and public infrastructure, and posed a threat to public safety. Most on our minds in the Water Utilities and rapid and dramatic impact that these storm events had on water quality. </a:t>
            </a:r>
          </a:p>
        </p:txBody>
      </p:sp>
      <p:sp>
        <p:nvSpPr>
          <p:cNvPr id="4" name="Slide Number Placeholder 3"/>
          <p:cNvSpPr>
            <a:spLocks noGrp="1"/>
          </p:cNvSpPr>
          <p:nvPr>
            <p:ph type="sldNum" sz="quarter" idx="10"/>
          </p:nvPr>
        </p:nvSpPr>
        <p:spPr/>
        <p:txBody>
          <a:bodyPr/>
          <a:lstStyle/>
          <a:p>
            <a:fld id="{643CC1FC-41CA-4528-AB93-1F706DEEF2CB}" type="slidenum">
              <a:rPr lang="en-US" smtClean="0"/>
              <a:t>13</a:t>
            </a:fld>
            <a:endParaRPr lang="en-US"/>
          </a:p>
        </p:txBody>
      </p:sp>
    </p:spTree>
    <p:extLst>
      <p:ext uri="{BB962C8B-B14F-4D97-AF65-F5344CB8AC3E}">
        <p14:creationId xmlns:p14="http://schemas.microsoft.com/office/powerpoint/2010/main" val="3896778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were able to continue meeting the drinking water</a:t>
            </a:r>
            <a:r>
              <a:rPr lang="en-US" baseline="0"/>
              <a:t> quality standards; however, challenges would have been much bigger if both supplies were concurrently impaired</a:t>
            </a:r>
            <a:endParaRPr lang="en-US"/>
          </a:p>
        </p:txBody>
      </p:sp>
      <p:sp>
        <p:nvSpPr>
          <p:cNvPr id="4" name="Slide Number Placeholder 3"/>
          <p:cNvSpPr>
            <a:spLocks noGrp="1"/>
          </p:cNvSpPr>
          <p:nvPr>
            <p:ph type="sldNum" sz="quarter" idx="10"/>
          </p:nvPr>
        </p:nvSpPr>
        <p:spPr/>
        <p:txBody>
          <a:bodyPr/>
          <a:lstStyle/>
          <a:p>
            <a:fld id="{643CC1FC-41CA-4528-AB93-1F706DEEF2CB}" type="slidenum">
              <a:rPr lang="en-US" smtClean="0"/>
              <a:t>14</a:t>
            </a:fld>
            <a:endParaRPr lang="en-US"/>
          </a:p>
        </p:txBody>
      </p:sp>
    </p:spTree>
    <p:extLst>
      <p:ext uri="{BB962C8B-B14F-4D97-AF65-F5344CB8AC3E}">
        <p14:creationId xmlns:p14="http://schemas.microsoft.com/office/powerpoint/2010/main" val="4061473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36" b="1" kern="1200" dirty="0">
                <a:solidFill>
                  <a:schemeClr val="tx1"/>
                </a:solidFill>
                <a:effectLst/>
                <a:latin typeface="+mn-lt"/>
                <a:ea typeface="MS PGothic" panose="020B0600070205080204" pitchFamily="34" charset="-128"/>
                <a:cs typeface="+mn-cs"/>
              </a:rPr>
              <a:t>Raw source water quality pre-and post-wildfire. Water quality for an unburned reference site is also shown.</a:t>
            </a:r>
          </a:p>
          <a:p>
            <a:r>
              <a:rPr lang="en-US" sz="936" kern="1200" baseline="30000" dirty="0">
                <a:solidFill>
                  <a:schemeClr val="tx1"/>
                </a:solidFill>
                <a:effectLst/>
                <a:latin typeface="+mn-lt"/>
                <a:ea typeface="MS PGothic" panose="020B0600070205080204" pitchFamily="34" charset="-128"/>
                <a:cs typeface="+mn-cs"/>
              </a:rPr>
              <a:t>1</a:t>
            </a:r>
            <a:r>
              <a:rPr lang="en-US" sz="936" kern="1200" dirty="0">
                <a:solidFill>
                  <a:schemeClr val="tx1"/>
                </a:solidFill>
                <a:effectLst/>
                <a:latin typeface="+mn-lt"/>
                <a:ea typeface="MS PGothic" panose="020B0600070205080204" pitchFamily="34" charset="-128"/>
                <a:cs typeface="+mn-cs"/>
              </a:rPr>
              <a:t>Pre-fire water quality is shown for the water intake during routine monitoring (Hohner et al., 2016). </a:t>
            </a:r>
          </a:p>
          <a:p>
            <a:r>
              <a:rPr lang="en-US" sz="936" kern="1200" baseline="30000" dirty="0">
                <a:solidFill>
                  <a:schemeClr val="tx1"/>
                </a:solidFill>
                <a:effectLst/>
                <a:latin typeface="+mn-lt"/>
                <a:ea typeface="MS PGothic" panose="020B0600070205080204" pitchFamily="34" charset="-128"/>
                <a:cs typeface="+mn-cs"/>
              </a:rPr>
              <a:t>2</a:t>
            </a:r>
            <a:r>
              <a:rPr lang="en-US" sz="936" kern="1200" dirty="0">
                <a:solidFill>
                  <a:schemeClr val="tx1"/>
                </a:solidFill>
                <a:effectLst/>
                <a:latin typeface="+mn-lt"/>
                <a:ea typeface="MS PGothic" panose="020B0600070205080204" pitchFamily="34" charset="-128"/>
                <a:cs typeface="+mn-cs"/>
              </a:rPr>
              <a:t>Post-fire samples were also collected following rainstorms.</a:t>
            </a:r>
            <a:r>
              <a:rPr lang="en-US" sz="936" b="1" kern="1200" dirty="0">
                <a:solidFill>
                  <a:schemeClr val="tx1"/>
                </a:solidFill>
                <a:effectLst/>
                <a:latin typeface="+mn-lt"/>
                <a:ea typeface="MS PGothic" panose="020B0600070205080204" pitchFamily="34" charset="-128"/>
                <a:cs typeface="+mn-cs"/>
              </a:rPr>
              <a:t> </a:t>
            </a:r>
            <a:endParaRPr lang="en-US" sz="936" kern="1200" dirty="0">
              <a:solidFill>
                <a:schemeClr val="tx1"/>
              </a:solidFill>
              <a:effectLst/>
              <a:latin typeface="+mn-lt"/>
              <a:ea typeface="MS PGothic" panose="020B0600070205080204" pitchFamily="34" charset="-128"/>
              <a:cs typeface="+mn-cs"/>
            </a:endParaRPr>
          </a:p>
          <a:p>
            <a:r>
              <a:rPr lang="en-US" sz="936" kern="1200" baseline="30000" dirty="0">
                <a:solidFill>
                  <a:schemeClr val="tx1"/>
                </a:solidFill>
                <a:effectLst/>
                <a:latin typeface="+mn-lt"/>
                <a:ea typeface="MS PGothic" panose="020B0600070205080204" pitchFamily="34" charset="-128"/>
                <a:cs typeface="+mn-cs"/>
              </a:rPr>
              <a:t>3 </a:t>
            </a:r>
            <a:r>
              <a:rPr lang="en-US" sz="936" kern="1200" dirty="0">
                <a:solidFill>
                  <a:schemeClr val="tx1"/>
                </a:solidFill>
                <a:effectLst/>
                <a:latin typeface="+mn-lt"/>
                <a:ea typeface="MS PGothic" panose="020B0600070205080204" pitchFamily="34" charset="-128"/>
                <a:cs typeface="+mn-cs"/>
              </a:rPr>
              <a:t>Rainstorm samples were analyzed for the dissolved fraction due to high particulate matter</a:t>
            </a:r>
          </a:p>
          <a:p>
            <a:endParaRPr lang="en-US" sz="936" kern="1200" dirty="0">
              <a:solidFill>
                <a:schemeClr val="tx1"/>
              </a:solidFill>
              <a:effectLst/>
              <a:latin typeface="+mn-lt"/>
              <a:ea typeface="MS PGothic" panose="020B0600070205080204" pitchFamily="34" charset="-128"/>
              <a:cs typeface="+mn-cs"/>
            </a:endParaRPr>
          </a:p>
          <a:p>
            <a:r>
              <a:rPr lang="en-US" sz="936" kern="1200" dirty="0">
                <a:solidFill>
                  <a:schemeClr val="tx1"/>
                </a:solidFill>
                <a:effectLst/>
                <a:latin typeface="+mn-lt"/>
                <a:ea typeface="MS PGothic" panose="020B0600070205080204" pitchFamily="34" charset="-128"/>
                <a:cs typeface="+mn-cs"/>
              </a:rPr>
              <a:t>Specific UV Absorbance: UV-54/DOC. Higher SUVA yields potentially higher DBP formation (higher aromatic and humic substances in DOC)</a:t>
            </a:r>
          </a:p>
        </p:txBody>
      </p:sp>
      <p:sp>
        <p:nvSpPr>
          <p:cNvPr id="4" name="Slide Number Placeholder 3"/>
          <p:cNvSpPr>
            <a:spLocks noGrp="1"/>
          </p:cNvSpPr>
          <p:nvPr>
            <p:ph type="sldNum" sz="quarter" idx="10"/>
          </p:nvPr>
        </p:nvSpPr>
        <p:spPr/>
        <p:txBody>
          <a:bodyPr/>
          <a:lstStyle/>
          <a:p>
            <a:pPr>
              <a:defRPr/>
            </a:pPr>
            <a:fld id="{6D577C6A-C2D3-4EDC-9F42-FD7E5966DC00}" type="slidenum">
              <a:rPr lang="en-US" altLang="en-US" smtClean="0"/>
              <a:pPr>
                <a:defRPr/>
              </a:pPr>
              <a:t>15</a:t>
            </a:fld>
            <a:endParaRPr lang="en-US" altLang="en-US" dirty="0"/>
          </a:p>
        </p:txBody>
      </p:sp>
    </p:spTree>
    <p:extLst>
      <p:ext uri="{BB962C8B-B14F-4D97-AF65-F5344CB8AC3E}">
        <p14:creationId xmlns:p14="http://schemas.microsoft.com/office/powerpoint/2010/main" val="766184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r>
              <a:rPr lang="en-US" altLang="en-US" dirty="0">
                <a:latin typeface="Times" pitchFamily="18" charset="0"/>
              </a:rPr>
              <a:t>Ash is much harder to remove; higher alum dose required; sediment settles out quickly</a:t>
            </a:r>
          </a:p>
          <a:p>
            <a:r>
              <a:rPr lang="en-US" altLang="en-US" dirty="0">
                <a:latin typeface="Times" pitchFamily="18" charset="0"/>
              </a:rPr>
              <a:t>	- ash has higher DBP-FP</a:t>
            </a:r>
          </a:p>
          <a:p>
            <a:r>
              <a:rPr lang="en-US" altLang="en-US" dirty="0">
                <a:latin typeface="Times" pitchFamily="18" charset="0"/>
              </a:rPr>
              <a:t>River water quality recovers much more quickly when sediment than when ash</a:t>
            </a:r>
          </a:p>
          <a:p>
            <a:r>
              <a:rPr lang="en-US" altLang="en-US" dirty="0">
                <a:latin typeface="Times" pitchFamily="18" charset="0"/>
              </a:rPr>
              <a:t>Sediment clogs pipelines – alert system is crucial. Pipeline shutdown at 100 NTU to prevent clogging.</a:t>
            </a:r>
          </a:p>
          <a:p>
            <a:endParaRPr lang="en-US" altLang="en-US" dirty="0">
              <a:latin typeface="Times" pitchFamily="18" charset="0"/>
            </a:endParaRPr>
          </a:p>
          <a:p>
            <a:r>
              <a:rPr lang="en-US" altLang="en-US" dirty="0">
                <a:latin typeface="Times" pitchFamily="18" charset="0"/>
              </a:rPr>
              <a:t>Turbidity Graphs – illustrate the new conditions; a very flashy river with rapid changes in water quality (as just shown)</a:t>
            </a:r>
          </a:p>
          <a:p>
            <a:r>
              <a:rPr lang="en-US" altLang="en-US" dirty="0">
                <a:latin typeface="Times" pitchFamily="18" charset="0"/>
              </a:rPr>
              <a:t>Turbidity spikes due to sediment delivery and re-suspension of stored riverbank sediments</a:t>
            </a:r>
          </a:p>
          <a:p>
            <a:r>
              <a:rPr lang="en-US" altLang="en-US" dirty="0">
                <a:latin typeface="Times" pitchFamily="18" charset="0"/>
              </a:rPr>
              <a:t>Construction of new pre-sedimentation basin at FCWTP to provide flexibility in delivery options and maximize settling times</a:t>
            </a:r>
          </a:p>
        </p:txBody>
      </p:sp>
      <p:sp>
        <p:nvSpPr>
          <p:cNvPr id="51204"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Times" pitchFamily="18" charset="0"/>
              </a:defRPr>
            </a:lvl1pPr>
            <a:lvl2pPr marL="701016" indent="-269502" eaLnBrk="0" hangingPunct="0">
              <a:spcBef>
                <a:spcPct val="30000"/>
              </a:spcBef>
              <a:defRPr sz="1200">
                <a:solidFill>
                  <a:schemeClr val="tx1"/>
                </a:solidFill>
                <a:latin typeface="Times" pitchFamily="18" charset="0"/>
              </a:defRPr>
            </a:lvl2pPr>
            <a:lvl3pPr marL="1079565" indent="-214978" eaLnBrk="0" hangingPunct="0">
              <a:spcBef>
                <a:spcPct val="30000"/>
              </a:spcBef>
              <a:defRPr sz="1200">
                <a:solidFill>
                  <a:schemeClr val="tx1"/>
                </a:solidFill>
                <a:latin typeface="Times" pitchFamily="18" charset="0"/>
              </a:defRPr>
            </a:lvl3pPr>
            <a:lvl4pPr marL="1512638" indent="-214978" eaLnBrk="0" hangingPunct="0">
              <a:spcBef>
                <a:spcPct val="30000"/>
              </a:spcBef>
              <a:defRPr sz="1200">
                <a:solidFill>
                  <a:schemeClr val="tx1"/>
                </a:solidFill>
                <a:latin typeface="Times" pitchFamily="18" charset="0"/>
              </a:defRPr>
            </a:lvl4pPr>
            <a:lvl5pPr marL="1944152" indent="-214978" eaLnBrk="0" hangingPunct="0">
              <a:spcBef>
                <a:spcPct val="30000"/>
              </a:spcBef>
              <a:defRPr sz="1200">
                <a:solidFill>
                  <a:schemeClr val="tx1"/>
                </a:solidFill>
                <a:latin typeface="Times" pitchFamily="18" charset="0"/>
              </a:defRPr>
            </a:lvl5pPr>
            <a:lvl6pPr marL="2392802" indent="-214978" eaLnBrk="0" fontAlgn="base" hangingPunct="0">
              <a:spcBef>
                <a:spcPct val="30000"/>
              </a:spcBef>
              <a:spcAft>
                <a:spcPct val="0"/>
              </a:spcAft>
              <a:defRPr sz="1200">
                <a:solidFill>
                  <a:schemeClr val="tx1"/>
                </a:solidFill>
                <a:latin typeface="Times" pitchFamily="18" charset="0"/>
              </a:defRPr>
            </a:lvl6pPr>
            <a:lvl7pPr marL="2841452" indent="-214978" eaLnBrk="0" fontAlgn="base" hangingPunct="0">
              <a:spcBef>
                <a:spcPct val="30000"/>
              </a:spcBef>
              <a:spcAft>
                <a:spcPct val="0"/>
              </a:spcAft>
              <a:defRPr sz="1200">
                <a:solidFill>
                  <a:schemeClr val="tx1"/>
                </a:solidFill>
                <a:latin typeface="Times" pitchFamily="18" charset="0"/>
              </a:defRPr>
            </a:lvl7pPr>
            <a:lvl8pPr marL="3290103" indent="-214978" eaLnBrk="0" fontAlgn="base" hangingPunct="0">
              <a:spcBef>
                <a:spcPct val="30000"/>
              </a:spcBef>
              <a:spcAft>
                <a:spcPct val="0"/>
              </a:spcAft>
              <a:defRPr sz="1200">
                <a:solidFill>
                  <a:schemeClr val="tx1"/>
                </a:solidFill>
                <a:latin typeface="Times" pitchFamily="18" charset="0"/>
              </a:defRPr>
            </a:lvl8pPr>
            <a:lvl9pPr marL="3738753" indent="-214978" eaLnBrk="0" fontAlgn="base" hangingPunct="0">
              <a:spcBef>
                <a:spcPct val="30000"/>
              </a:spcBef>
              <a:spcAft>
                <a:spcPct val="0"/>
              </a:spcAft>
              <a:defRPr sz="1200">
                <a:solidFill>
                  <a:schemeClr val="tx1"/>
                </a:solidFill>
                <a:latin typeface="Times" pitchFamily="18" charset="0"/>
              </a:defRPr>
            </a:lvl9pPr>
          </a:lstStyle>
          <a:p>
            <a:pPr>
              <a:spcBef>
                <a:spcPct val="0"/>
              </a:spcBef>
            </a:pPr>
            <a:fld id="{0821AAC2-B9DB-4977-A4CF-F93E51C08A83}" type="slidenum">
              <a:rPr lang="en-US" altLang="en-US" smtClean="0"/>
              <a:pPr>
                <a:spcBef>
                  <a:spcPct val="0"/>
                </a:spcBef>
              </a:pPr>
              <a:t>16</a:t>
            </a:fld>
            <a:endParaRPr lang="en-US" altLang="en-US"/>
          </a:p>
        </p:txBody>
      </p:sp>
    </p:spTree>
    <p:extLst>
      <p:ext uri="{BB962C8B-B14F-4D97-AF65-F5344CB8AC3E}">
        <p14:creationId xmlns:p14="http://schemas.microsoft.com/office/powerpoint/2010/main" val="2817673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Worked simultaneously in each area – each</a:t>
            </a:r>
            <a:r>
              <a:rPr lang="en-US" baseline="0" dirty="0"/>
              <a:t> required significant staffing commitments. Not going to talk about Communications, but this was a critical element of all post-fire response activities from start to finish. </a:t>
            </a:r>
            <a:endParaRPr lang="en-US" dirty="0"/>
          </a:p>
        </p:txBody>
      </p:sp>
      <p:sp>
        <p:nvSpPr>
          <p:cNvPr id="4" name="Slide Number Placeholder 3"/>
          <p:cNvSpPr>
            <a:spLocks noGrp="1"/>
          </p:cNvSpPr>
          <p:nvPr>
            <p:ph type="sldNum" sz="quarter" idx="10"/>
          </p:nvPr>
        </p:nvSpPr>
        <p:spPr/>
        <p:txBody>
          <a:bodyPr/>
          <a:lstStyle/>
          <a:p>
            <a:fld id="{643CC1FC-41CA-4528-AB93-1F706DEEF2CB}" type="slidenum">
              <a:rPr lang="en-US" smtClean="0"/>
              <a:t>17</a:t>
            </a:fld>
            <a:endParaRPr lang="en-US"/>
          </a:p>
        </p:txBody>
      </p:sp>
    </p:spTree>
    <p:extLst>
      <p:ext uri="{BB962C8B-B14F-4D97-AF65-F5344CB8AC3E}">
        <p14:creationId xmlns:p14="http://schemas.microsoft.com/office/powerpoint/2010/main" val="2051314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To continue meeting our objective as a safe drinking water provider, we must build a new understanding of the system: what is happening &amp; where?</a:t>
            </a:r>
          </a:p>
          <a:p>
            <a:r>
              <a:rPr lang="en-US" baseline="0"/>
              <a:t>Evaluate and understand new conditions – develop solutions to manage</a:t>
            </a:r>
            <a:endParaRPr lang="en-US"/>
          </a:p>
          <a:p>
            <a:endParaRPr lang="en-US" sz="1200"/>
          </a:p>
          <a:p>
            <a:r>
              <a:rPr lang="en-US" sz="1200"/>
              <a:t>Real time instrumentation </a:t>
            </a:r>
            <a:r>
              <a:rPr lang="en-US" sz="1200">
                <a:solidFill>
                  <a:srgbClr val="FFC000"/>
                </a:solidFill>
              </a:rPr>
              <a:t> - turbidity graph – what is response time, what is magnitude</a:t>
            </a:r>
            <a:r>
              <a:rPr lang="en-US" sz="1200" baseline="0">
                <a:solidFill>
                  <a:srgbClr val="FFC000"/>
                </a:solidFill>
              </a:rPr>
              <a:t> of WQ changes expected? </a:t>
            </a:r>
            <a:r>
              <a:rPr lang="en-US" sz="1200">
                <a:solidFill>
                  <a:srgbClr val="FFC000"/>
                </a:solidFill>
              </a:rPr>
              <a:t> (system responds to storms </a:t>
            </a:r>
            <a:r>
              <a:rPr lang="en-US" sz="1200" i="1">
                <a:solidFill>
                  <a:srgbClr val="FFC000"/>
                </a:solidFill>
              </a:rPr>
              <a:t>and</a:t>
            </a:r>
            <a:r>
              <a:rPr lang="en-US" sz="1200">
                <a:solidFill>
                  <a:srgbClr val="FFC000"/>
                </a:solidFill>
              </a:rPr>
              <a:t> water releases)</a:t>
            </a:r>
          </a:p>
        </p:txBody>
      </p:sp>
      <p:sp>
        <p:nvSpPr>
          <p:cNvPr id="4" name="Slide Number Placeholder 3"/>
          <p:cNvSpPr>
            <a:spLocks noGrp="1"/>
          </p:cNvSpPr>
          <p:nvPr>
            <p:ph type="sldNum" sz="quarter" idx="10"/>
          </p:nvPr>
        </p:nvSpPr>
        <p:spPr/>
        <p:txBody>
          <a:bodyPr/>
          <a:lstStyle/>
          <a:p>
            <a:fld id="{643CC1FC-41CA-4528-AB93-1F706DEEF2CB}" type="slidenum">
              <a:rPr lang="en-US" smtClean="0"/>
              <a:t>18</a:t>
            </a:fld>
            <a:endParaRPr lang="en-US"/>
          </a:p>
        </p:txBody>
      </p:sp>
    </p:spTree>
    <p:extLst>
      <p:ext uri="{BB962C8B-B14F-4D97-AF65-F5344CB8AC3E}">
        <p14:creationId xmlns:p14="http://schemas.microsoft.com/office/powerpoint/2010/main" val="2660895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NTU issues here to stay for awhile;</a:t>
            </a:r>
            <a:r>
              <a:rPr lang="en-US" baseline="0"/>
              <a:t> need way to avoid damage</a:t>
            </a:r>
            <a:endParaRPr lang="en-US"/>
          </a:p>
          <a:p>
            <a:endParaRPr lang="en-US" altLang="en-US">
              <a:latin typeface="Times" pitchFamily="18" charset="0"/>
            </a:endParaRPr>
          </a:p>
          <a:p>
            <a:r>
              <a:rPr lang="en-US" altLang="en-US">
                <a:latin typeface="Times" pitchFamily="18" charset="0"/>
              </a:rPr>
              <a:t>Semi-automatic shut down procedure for the Poudre River Pipeline</a:t>
            </a:r>
          </a:p>
          <a:p>
            <a:r>
              <a:rPr lang="en-US" altLang="en-US">
                <a:latin typeface="Times" pitchFamily="18" charset="0"/>
              </a:rPr>
              <a:t>It must occur somewhat slowly to avoid water hammer and the potential of bursting our pipeline. </a:t>
            </a:r>
          </a:p>
          <a:p>
            <a:r>
              <a:rPr lang="en-US" altLang="en-US">
                <a:latin typeface="Times" pitchFamily="18" charset="0"/>
              </a:rPr>
              <a:t>Requires travel to the intake facility – ~30 minute drive from the WTF</a:t>
            </a:r>
          </a:p>
          <a:p>
            <a:r>
              <a:rPr lang="en-US" altLang="en-US">
                <a:latin typeface="Times" pitchFamily="18" charset="0"/>
              </a:rPr>
              <a:t>Warning system keeps us from getting large sediment loads into the pipeline.</a:t>
            </a:r>
          </a:p>
          <a:p>
            <a:r>
              <a:rPr lang="en-US" altLang="en-US">
                <a:latin typeface="Times" pitchFamily="18" charset="0"/>
              </a:rPr>
              <a:t>Learned that although the FCWTF could manage turbidity levels between ~100 NTU with our ability to blend, the sediment dropped out in the pipelines, causing significant operational issues.</a:t>
            </a:r>
          </a:p>
        </p:txBody>
      </p:sp>
      <p:sp>
        <p:nvSpPr>
          <p:cNvPr id="4" name="Slide Number Placeholder 3"/>
          <p:cNvSpPr>
            <a:spLocks noGrp="1"/>
          </p:cNvSpPr>
          <p:nvPr>
            <p:ph type="sldNum" sz="quarter" idx="10"/>
          </p:nvPr>
        </p:nvSpPr>
        <p:spPr/>
        <p:txBody>
          <a:bodyPr/>
          <a:lstStyle/>
          <a:p>
            <a:fld id="{643CC1FC-41CA-4528-AB93-1F706DEEF2CB}" type="slidenum">
              <a:rPr lang="en-US" smtClean="0"/>
              <a:t>19</a:t>
            </a:fld>
            <a:endParaRPr lang="en-US"/>
          </a:p>
        </p:txBody>
      </p:sp>
    </p:spTree>
    <p:extLst>
      <p:ext uri="{BB962C8B-B14F-4D97-AF65-F5344CB8AC3E}">
        <p14:creationId xmlns:p14="http://schemas.microsoft.com/office/powerpoint/2010/main" val="372850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3CC1FC-41CA-4528-AB93-1F706DEEF2CB}" type="slidenum">
              <a:rPr lang="en-US" smtClean="0"/>
              <a:t>21</a:t>
            </a:fld>
            <a:endParaRPr lang="en-US"/>
          </a:p>
        </p:txBody>
      </p:sp>
    </p:spTree>
    <p:extLst>
      <p:ext uri="{BB962C8B-B14F-4D97-AF65-F5344CB8AC3E}">
        <p14:creationId xmlns:p14="http://schemas.microsoft.com/office/powerpoint/2010/main" val="3360598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356616" rtl="0" eaLnBrk="1" fontAlgn="base" latinLnBrk="0" hangingPunct="1">
              <a:lnSpc>
                <a:spcPct val="100000"/>
              </a:lnSpc>
              <a:spcBef>
                <a:spcPct val="0"/>
              </a:spcBef>
              <a:spcAft>
                <a:spcPct val="0"/>
              </a:spcAft>
              <a:buClrTx/>
              <a:buSzTx/>
              <a:buFontTx/>
              <a:buNone/>
              <a:tabLst/>
              <a:defRPr/>
            </a:pPr>
            <a:fld id="{4FBF12FC-37F7-4D34-8CE4-CB86B99AD5D3}"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356616"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566101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D577C6A-C2D3-4EDC-9F42-FD7E5966DC00}" type="slidenum">
              <a:rPr lang="en-US" altLang="en-US" smtClean="0"/>
              <a:pPr>
                <a:defRPr/>
              </a:pPr>
              <a:t>2</a:t>
            </a:fld>
            <a:endParaRPr lang="en-US" altLang="en-US"/>
          </a:p>
        </p:txBody>
      </p:sp>
    </p:spTree>
    <p:extLst>
      <p:ext uri="{BB962C8B-B14F-4D97-AF65-F5344CB8AC3E}">
        <p14:creationId xmlns:p14="http://schemas.microsoft.com/office/powerpoint/2010/main" val="3284330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356616" rtl="0" eaLnBrk="1" fontAlgn="base" latinLnBrk="0" hangingPunct="1">
              <a:lnSpc>
                <a:spcPct val="100000"/>
              </a:lnSpc>
              <a:spcBef>
                <a:spcPct val="0"/>
              </a:spcBef>
              <a:spcAft>
                <a:spcPct val="0"/>
              </a:spcAft>
              <a:buClrTx/>
              <a:buSzTx/>
              <a:buFontTx/>
              <a:buNone/>
              <a:tabLst/>
              <a:defRPr/>
            </a:pPr>
            <a:fld id="{D1D370F4-1CBC-4358-807D-86780EDB7AF3}"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356616"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92594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356616" rtl="0" eaLnBrk="1" fontAlgn="base" latinLnBrk="0" hangingPunct="1">
              <a:lnSpc>
                <a:spcPct val="100000"/>
              </a:lnSpc>
              <a:spcBef>
                <a:spcPct val="0"/>
              </a:spcBef>
              <a:spcAft>
                <a:spcPct val="0"/>
              </a:spcAft>
              <a:buClrTx/>
              <a:buSzTx/>
              <a:buFontTx/>
              <a:buNone/>
              <a:tabLst/>
              <a:defRPr/>
            </a:pPr>
            <a:fld id="{D1D370F4-1CBC-4358-807D-86780EDB7AF3}"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356616"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78149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clarification options depending on raw water supply</a:t>
            </a:r>
          </a:p>
        </p:txBody>
      </p:sp>
      <p:sp>
        <p:nvSpPr>
          <p:cNvPr id="4" name="Slide Number Placeholder 3"/>
          <p:cNvSpPr>
            <a:spLocks noGrp="1"/>
          </p:cNvSpPr>
          <p:nvPr>
            <p:ph type="sldNum" sz="quarter" idx="5"/>
          </p:nvPr>
        </p:nvSpPr>
        <p:spPr/>
        <p:txBody>
          <a:bodyPr/>
          <a:lstStyle/>
          <a:p>
            <a:pPr>
              <a:defRPr/>
            </a:pPr>
            <a:fld id="{6D577C6A-C2D3-4EDC-9F42-FD7E5966DC00}" type="slidenum">
              <a:rPr lang="en-US" altLang="en-US" smtClean="0"/>
              <a:pPr>
                <a:defRPr/>
              </a:pPr>
              <a:t>28</a:t>
            </a:fld>
            <a:endParaRPr lang="en-US" altLang="en-US"/>
          </a:p>
        </p:txBody>
      </p:sp>
    </p:spTree>
    <p:extLst>
      <p:ext uri="{BB962C8B-B14F-4D97-AF65-F5344CB8AC3E}">
        <p14:creationId xmlns:p14="http://schemas.microsoft.com/office/powerpoint/2010/main" val="37874118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single source systems,</a:t>
            </a:r>
            <a:r>
              <a:rPr lang="en-US" baseline="0" dirty="0"/>
              <a:t> who have less flexibility with water supplies and treatment operations may be at the greatest risk</a:t>
            </a:r>
            <a:endParaRPr lang="en-US" dirty="0"/>
          </a:p>
        </p:txBody>
      </p:sp>
      <p:sp>
        <p:nvSpPr>
          <p:cNvPr id="4" name="Slide Number Placeholder 3"/>
          <p:cNvSpPr>
            <a:spLocks noGrp="1"/>
          </p:cNvSpPr>
          <p:nvPr>
            <p:ph type="sldNum" sz="quarter" idx="10"/>
          </p:nvPr>
        </p:nvSpPr>
        <p:spPr/>
        <p:txBody>
          <a:bodyPr/>
          <a:lstStyle/>
          <a:p>
            <a:fld id="{7FEA15FD-A0B2-5F4B-AE31-FC2500FB61D8}" type="slidenum">
              <a:rPr lang="en-US" smtClean="0"/>
              <a:t>31</a:t>
            </a:fld>
            <a:endParaRPr lang="en-US"/>
          </a:p>
        </p:txBody>
      </p:sp>
    </p:spTree>
    <p:extLst>
      <p:ext uri="{BB962C8B-B14F-4D97-AF65-F5344CB8AC3E}">
        <p14:creationId xmlns:p14="http://schemas.microsoft.com/office/powerpoint/2010/main" val="14598034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Aerosals</a:t>
            </a:r>
            <a:r>
              <a:rPr lang="en-US" dirty="0"/>
              <a:t> and particulates temporarily reducing solar energy transfer to earth’s surface. If you’re interested, I encourage you read the latest national climate assessment section on wildfires.</a:t>
            </a:r>
          </a:p>
          <a:p>
            <a:endParaRPr lang="en-US" dirty="0"/>
          </a:p>
          <a:p>
            <a:r>
              <a:rPr lang="en-US" dirty="0"/>
              <a:t>https://www.preventionweb.net/news/new-study-more-15-million-die-each-year-wild/bush-fire-pollution#:~:text=New%20study%3A%20more%20than%201.5,from%20wild%2Fbush%20fire%20pollution&amp;text=Landscape%20fires%20are%20an%20increasing,threat%20fuelled%20by%20climate%20change.</a:t>
            </a:r>
          </a:p>
        </p:txBody>
      </p:sp>
      <p:sp>
        <p:nvSpPr>
          <p:cNvPr id="4" name="Slide Number Placeholder 3"/>
          <p:cNvSpPr>
            <a:spLocks noGrp="1"/>
          </p:cNvSpPr>
          <p:nvPr>
            <p:ph type="sldNum" sz="quarter" idx="5"/>
          </p:nvPr>
        </p:nvSpPr>
        <p:spPr/>
        <p:txBody>
          <a:bodyPr/>
          <a:lstStyle/>
          <a:p>
            <a:pPr>
              <a:defRPr/>
            </a:pPr>
            <a:fld id="{6D577C6A-C2D3-4EDC-9F42-FD7E5966DC00}" type="slidenum">
              <a:rPr lang="en-US" altLang="en-US" smtClean="0"/>
              <a:pPr>
                <a:defRPr/>
              </a:pPr>
              <a:t>34</a:t>
            </a:fld>
            <a:endParaRPr lang="en-US" altLang="en-US"/>
          </a:p>
        </p:txBody>
      </p:sp>
    </p:spTree>
    <p:extLst>
      <p:ext uri="{BB962C8B-B14F-4D97-AF65-F5344CB8AC3E}">
        <p14:creationId xmlns:p14="http://schemas.microsoft.com/office/powerpoint/2010/main" val="3312554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Reduced small fire quantity can result in the buildup of combustible materials </a:t>
            </a:r>
            <a:r>
              <a:rPr lang="en-US" dirty="0"/>
              <a:t>that may be “overdue” to natural burning.</a:t>
            </a:r>
          </a:p>
          <a:p>
            <a:endParaRPr lang="en-US" b="0" dirty="0"/>
          </a:p>
          <a:p>
            <a:r>
              <a:rPr lang="en-US" b="0" i="0" dirty="0">
                <a:solidFill>
                  <a:srgbClr val="000000"/>
                </a:solidFill>
                <a:effectLst/>
                <a:latin typeface="Droid Serif"/>
              </a:rPr>
              <a:t>In 1933, the federal government created the Civilian Conservation Corps, which put thousands of men to work building fire breaks and fighting fires. In 1935, the Forest Service established the so-called 10 a.m. policy, which decreed that every fire should be suppressed by 10 a.m. the day following its initial report.</a:t>
            </a:r>
          </a:p>
          <a:p>
            <a:endParaRPr lang="en-US" b="0" i="0" dirty="0">
              <a:solidFill>
                <a:srgbClr val="000000"/>
              </a:solidFill>
              <a:effectLst/>
              <a:latin typeface="Droid Serif"/>
            </a:endParaRPr>
          </a:p>
          <a:p>
            <a:r>
              <a:rPr lang="en-US" b="0" i="0" dirty="0">
                <a:solidFill>
                  <a:srgbClr val="000000"/>
                </a:solidFill>
                <a:effectLst/>
                <a:latin typeface="Droid Serif"/>
              </a:rPr>
              <a:t>Until around 1970, federal land managers remained obsessed with controlling large fires. But during the 1960s, scientific research increasingly demonstrated the positive role fire played in forest ecology. This led in the early 1970s to a radical change in Forest Service policy—to let fires burn when and where appropriate. It began with allowing natural-caused fires to burn in designated wilderness areas. From this the "let-burn" policy evolved, though it suffered a setback in the wake of the 1988 Yellowstone fires. Since around 1990, fire suppression efforts and policy have had to take into account exurban sprawl in what is called the wildland-urban interface. Another issue the Forest Service now faces is that fires have grown in size and ferocity over the last 25 years. The fire-fighting budget has grown to about 50 percent of the agency’s entire budget, which limits funds available for land management activities such as land restoration and forest thinning that could aid in fire suppression.</a:t>
            </a:r>
          </a:p>
          <a:p>
            <a:endParaRPr lang="en-US" b="0" i="0" dirty="0">
              <a:solidFill>
                <a:srgbClr val="000000"/>
              </a:solidFill>
              <a:effectLst/>
              <a:latin typeface="Droid Serif"/>
            </a:endParaRPr>
          </a:p>
          <a:p>
            <a:r>
              <a:rPr lang="en-US" b="0" dirty="0"/>
              <a:t>https://foresthistory.org/research-explore/us-forest-service-history/policy-and-law/fire-u-s-forest-service/u-s-forest-service-fire-suppression/#:~:text=In%201933%2C%20the%20federal%20government,day%20following%20its%20initial%20report.</a:t>
            </a:r>
          </a:p>
        </p:txBody>
      </p:sp>
      <p:sp>
        <p:nvSpPr>
          <p:cNvPr id="4" name="Slide Number Placeholder 3"/>
          <p:cNvSpPr>
            <a:spLocks noGrp="1"/>
          </p:cNvSpPr>
          <p:nvPr>
            <p:ph type="sldNum" sz="quarter" idx="5"/>
          </p:nvPr>
        </p:nvSpPr>
        <p:spPr/>
        <p:txBody>
          <a:bodyPr/>
          <a:lstStyle/>
          <a:p>
            <a:pPr>
              <a:defRPr/>
            </a:pPr>
            <a:fld id="{6D577C6A-C2D3-4EDC-9F42-FD7E5966DC00}" type="slidenum">
              <a:rPr lang="en-US" altLang="en-US" smtClean="0"/>
              <a:pPr>
                <a:defRPr/>
              </a:pPr>
              <a:t>35</a:t>
            </a:fld>
            <a:endParaRPr lang="en-US" altLang="en-US"/>
          </a:p>
        </p:txBody>
      </p:sp>
    </p:spTree>
    <p:extLst>
      <p:ext uri="{BB962C8B-B14F-4D97-AF65-F5344CB8AC3E}">
        <p14:creationId xmlns:p14="http://schemas.microsoft.com/office/powerpoint/2010/main" val="14199946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middle of 20th century, most forest managers believed fires should be suppressed at all times. By 1935: “all wildfires were to be suppressed by 10 a.m. the morning after they were spotted.” Fire lookout towers during WW2. Educational campaigns in 1940s (</a:t>
            </a:r>
            <a:r>
              <a:rPr lang="en-US" err="1"/>
              <a:t>smokey</a:t>
            </a:r>
            <a:r>
              <a:rPr lang="en-US"/>
              <a:t> the bear). Policy change in the 1960s, no new giant sequoia in California, realized fire was essential to life cycle. 196 Wilderness Act.</a:t>
            </a:r>
          </a:p>
        </p:txBody>
      </p:sp>
      <p:sp>
        <p:nvSpPr>
          <p:cNvPr id="4" name="Slide Number Placeholder 3"/>
          <p:cNvSpPr>
            <a:spLocks noGrp="1"/>
          </p:cNvSpPr>
          <p:nvPr>
            <p:ph type="sldNum" sz="quarter" idx="5"/>
          </p:nvPr>
        </p:nvSpPr>
        <p:spPr/>
        <p:txBody>
          <a:bodyPr/>
          <a:lstStyle/>
          <a:p>
            <a:pPr>
              <a:defRPr/>
            </a:pPr>
            <a:fld id="{6D577C6A-C2D3-4EDC-9F42-FD7E5966DC00}" type="slidenum">
              <a:rPr lang="en-US" altLang="en-US" smtClean="0"/>
              <a:pPr>
                <a:defRPr/>
              </a:pPr>
              <a:t>36</a:t>
            </a:fld>
            <a:endParaRPr lang="en-US" altLang="en-US"/>
          </a:p>
        </p:txBody>
      </p:sp>
    </p:spTree>
    <p:extLst>
      <p:ext uri="{BB962C8B-B14F-4D97-AF65-F5344CB8AC3E}">
        <p14:creationId xmlns:p14="http://schemas.microsoft.com/office/powerpoint/2010/main" val="18062532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6653D4-4BAA-4F47-8666-87A195B89B87}" type="slidenum">
              <a:rPr lang="en-US" altLang="en-US"/>
              <a:pPr/>
              <a:t>37</a:t>
            </a:fld>
            <a:endParaRPr lang="en-US" altLang="en-US"/>
          </a:p>
        </p:txBody>
      </p:sp>
      <p:sp>
        <p:nvSpPr>
          <p:cNvPr id="27650" name="Rectangle 2"/>
          <p:cNvSpPr>
            <a:spLocks noGrp="1" noRot="1" noChangeAspect="1" noChangeArrowheads="1" noTextEdit="1"/>
          </p:cNvSpPr>
          <p:nvPr>
            <p:ph type="sldImg"/>
          </p:nvPr>
        </p:nvSpPr>
        <p:spPr>
          <a:xfrm>
            <a:off x="725488" y="696913"/>
            <a:ext cx="5575300" cy="3486150"/>
          </a:xfrm>
          <a:ln/>
        </p:spPr>
      </p:sp>
      <p:sp>
        <p:nvSpPr>
          <p:cNvPr id="27651" name="Rectangle 3"/>
          <p:cNvSpPr>
            <a:spLocks noGrp="1" noChangeArrowheads="1"/>
          </p:cNvSpPr>
          <p:nvPr>
            <p:ph type="body" idx="1"/>
          </p:nvPr>
        </p:nvSpPr>
        <p:spPr>
          <a:xfrm>
            <a:off x="701041" y="4414177"/>
            <a:ext cx="5608320" cy="4186608"/>
          </a:xfrm>
        </p:spPr>
        <p:txBody>
          <a:bodyPr/>
          <a:lstStyle/>
          <a:p>
            <a:pPr marL="228600" indent="-228600" eaLnBrk="0" hangingPunct="0">
              <a:spcBef>
                <a:spcPct val="0"/>
              </a:spcBef>
              <a:buFont typeface="Wingdings" pitchFamily="2" charset="2"/>
              <a:buAutoNum type="arabicParenR"/>
            </a:pPr>
            <a:r>
              <a:rPr lang="en-US" altLang="en-US" b="0" i="1">
                <a:solidFill>
                  <a:srgbClr val="FFFF00"/>
                </a:solidFill>
              </a:rPr>
              <a:t>Observed Climate Records show </a:t>
            </a:r>
            <a:r>
              <a:rPr lang="en-US" altLang="en-US" b="0" i="1" baseline="0">
                <a:solidFill>
                  <a:srgbClr val="FFFF00"/>
                </a:solidFill>
              </a:rPr>
              <a:t>clear and dramatic changes in temperature and precipitation in </a:t>
            </a:r>
            <a:r>
              <a:rPr lang="en-US" altLang="en-US" b="0" i="1" baseline="0">
                <a:solidFill>
                  <a:schemeClr val="bg1"/>
                </a:solidFill>
              </a:rPr>
              <a:t>Western Forests</a:t>
            </a:r>
          </a:p>
          <a:p>
            <a:pPr marL="685800" lvl="1" indent="-228600" eaLnBrk="0" hangingPunct="0">
              <a:spcBef>
                <a:spcPct val="0"/>
              </a:spcBef>
              <a:buFont typeface="Wingdings" pitchFamily="2" charset="2"/>
              <a:buAutoNum type="arabicParenR"/>
            </a:pPr>
            <a:r>
              <a:rPr lang="en-US" altLang="en-US" b="0" i="1" baseline="0">
                <a:solidFill>
                  <a:schemeClr val="bg1"/>
                </a:solidFill>
              </a:rPr>
              <a:t>Changes have implications for streamflow, but also for fire seasons</a:t>
            </a:r>
          </a:p>
          <a:p>
            <a:pPr marL="228600" indent="-228600" eaLnBrk="0" hangingPunct="0">
              <a:spcBef>
                <a:spcPct val="0"/>
              </a:spcBef>
              <a:buFont typeface="Wingdings" pitchFamily="2" charset="2"/>
              <a:buAutoNum type="arabicParenR"/>
            </a:pPr>
            <a:r>
              <a:rPr lang="en-US" altLang="en-US" b="0" i="1" baseline="0">
                <a:solidFill>
                  <a:schemeClr val="bg1"/>
                </a:solidFill>
              </a:rPr>
              <a:t>Most of our water is derived from snow, so reduced snowpack has implications for the amount and timing of streamflow</a:t>
            </a:r>
          </a:p>
          <a:p>
            <a:pPr marL="228600" indent="-228600" eaLnBrk="0" hangingPunct="0">
              <a:spcBef>
                <a:spcPct val="0"/>
              </a:spcBef>
              <a:buFont typeface="Wingdings" pitchFamily="2" charset="2"/>
              <a:buAutoNum type="arabicParenR"/>
            </a:pPr>
            <a:r>
              <a:rPr lang="en-US" altLang="en-US" b="0" i="1" baseline="0">
                <a:solidFill>
                  <a:schemeClr val="bg1"/>
                </a:solidFill>
              </a:rPr>
              <a:t>Increased temperatures have advanced snowmelt and peak runoff by weeks to a month (2.8 months longer in Western US)</a:t>
            </a:r>
          </a:p>
          <a:p>
            <a:pPr marL="228600" indent="-228600" eaLnBrk="0" hangingPunct="0">
              <a:spcBef>
                <a:spcPct val="0"/>
              </a:spcBef>
              <a:buFont typeface="Wingdings" pitchFamily="2" charset="2"/>
              <a:buAutoNum type="arabicParenR"/>
            </a:pPr>
            <a:r>
              <a:rPr lang="en-US" altLang="en-US" b="0" i="1" baseline="0">
                <a:solidFill>
                  <a:schemeClr val="bg1"/>
                </a:solidFill>
              </a:rPr>
              <a:t>Globally has increased 19%</a:t>
            </a:r>
          </a:p>
          <a:p>
            <a:pPr marL="228600" indent="-228600" eaLnBrk="0" hangingPunct="0">
              <a:spcBef>
                <a:spcPct val="0"/>
              </a:spcBef>
              <a:buFont typeface="Wingdings" pitchFamily="2" charset="2"/>
              <a:buAutoNum type="arabicParenR"/>
            </a:pPr>
            <a:r>
              <a:rPr lang="en-US" altLang="en-US" b="0" i="1" baseline="0">
                <a:solidFill>
                  <a:schemeClr val="bg1"/>
                </a:solidFill>
              </a:rPr>
              <a:t>Shorter snow season = longer fire season</a:t>
            </a:r>
          </a:p>
          <a:p>
            <a:pPr marL="0" indent="0" eaLnBrk="0" hangingPunct="0">
              <a:spcBef>
                <a:spcPct val="0"/>
              </a:spcBef>
              <a:buFont typeface="Wingdings" pitchFamily="2" charset="2"/>
              <a:buNone/>
            </a:pPr>
            <a:endParaRPr lang="en-US" altLang="en-US" b="1" i="1" baseline="0">
              <a:solidFill>
                <a:schemeClr val="bg1"/>
              </a:solidFill>
            </a:endParaRPr>
          </a:p>
          <a:p>
            <a:pPr marL="0" indent="0" eaLnBrk="0" hangingPunct="0">
              <a:spcBef>
                <a:spcPct val="0"/>
              </a:spcBef>
              <a:buFont typeface="Wingdings" pitchFamily="2" charset="2"/>
              <a:buNone/>
            </a:pPr>
            <a:r>
              <a:rPr lang="en-US" altLang="en-US" b="1" i="1" baseline="0">
                <a:solidFill>
                  <a:schemeClr val="bg1"/>
                </a:solidFill>
              </a:rPr>
              <a:t>Colorado:</a:t>
            </a:r>
          </a:p>
          <a:p>
            <a:pPr marL="228600" indent="-228600" eaLnBrk="0" hangingPunct="0">
              <a:spcBef>
                <a:spcPct val="0"/>
              </a:spcBef>
              <a:buFont typeface="Wingdings" pitchFamily="2" charset="2"/>
              <a:buAutoNum type="arabicParenR"/>
            </a:pPr>
            <a:r>
              <a:rPr lang="en-US" altLang="en-US" b="1" i="1" baseline="0">
                <a:solidFill>
                  <a:schemeClr val="bg1"/>
                </a:solidFill>
              </a:rPr>
              <a:t>2017 was 3</a:t>
            </a:r>
            <a:r>
              <a:rPr lang="en-US" altLang="en-US" b="1" i="1" baseline="30000">
                <a:solidFill>
                  <a:schemeClr val="bg1"/>
                </a:solidFill>
              </a:rPr>
              <a:t>rd</a:t>
            </a:r>
            <a:r>
              <a:rPr lang="en-US" altLang="en-US" b="1" i="1" baseline="0">
                <a:solidFill>
                  <a:schemeClr val="bg1"/>
                </a:solidFill>
              </a:rPr>
              <a:t> warmest year in 123 year records in Colorado</a:t>
            </a:r>
          </a:p>
          <a:p>
            <a:pPr marL="228600" indent="-228600" eaLnBrk="0" hangingPunct="0">
              <a:spcBef>
                <a:spcPct val="0"/>
              </a:spcBef>
              <a:buFont typeface="Wingdings" pitchFamily="2" charset="2"/>
              <a:buAutoNum type="arabicParenR"/>
            </a:pPr>
            <a:r>
              <a:rPr lang="en-US" altLang="en-US" b="1" i="1" baseline="0">
                <a:solidFill>
                  <a:schemeClr val="bg1"/>
                </a:solidFill>
              </a:rPr>
              <a:t>2017 Longest Hot Season on record (&gt; 27 oC / 80 oF)</a:t>
            </a:r>
          </a:p>
          <a:p>
            <a:pPr marL="685800" lvl="1" indent="-228600" eaLnBrk="0" hangingPunct="0">
              <a:spcBef>
                <a:spcPct val="0"/>
              </a:spcBef>
              <a:buFont typeface="Wingdings" pitchFamily="2" charset="2"/>
              <a:buAutoNum type="arabicParenR"/>
            </a:pPr>
            <a:r>
              <a:rPr lang="en-US" altLang="en-US" b="1" i="1" baseline="0">
                <a:solidFill>
                  <a:schemeClr val="bg1"/>
                </a:solidFill>
              </a:rPr>
              <a:t>10 Feb to 27 Nov = 289 day (vs 215 previous)</a:t>
            </a:r>
          </a:p>
          <a:p>
            <a:pPr marL="685800" lvl="1" indent="-228600" eaLnBrk="0" hangingPunct="0">
              <a:spcBef>
                <a:spcPct val="0"/>
              </a:spcBef>
              <a:buFont typeface="Wingdings" pitchFamily="2" charset="2"/>
              <a:buAutoNum type="arabicParenR"/>
            </a:pPr>
            <a:endParaRPr lang="en-US" altLang="en-US" b="1" i="1">
              <a:solidFill>
                <a:schemeClr val="bg1"/>
              </a:solidFill>
            </a:endParaRPr>
          </a:p>
          <a:p>
            <a:pPr eaLnBrk="0" hangingPunct="0">
              <a:spcBef>
                <a:spcPct val="0"/>
              </a:spcBef>
              <a:buFont typeface="Wingdings" pitchFamily="2" charset="2"/>
              <a:buNone/>
            </a:pPr>
            <a:r>
              <a:rPr lang="en-US" altLang="en-US" b="1" i="1">
                <a:solidFill>
                  <a:schemeClr val="bg1"/>
                </a:solidFill>
              </a:rPr>
              <a:t>Temporal centroid (CT) is center of streamflow mass during snowmelt (Q50)</a:t>
            </a:r>
          </a:p>
          <a:p>
            <a:pPr eaLnBrk="0" hangingPunct="0">
              <a:spcBef>
                <a:spcPct val="0"/>
              </a:spcBef>
            </a:pPr>
            <a:r>
              <a:rPr lang="en-US" altLang="en-US" b="1" i="1">
                <a:solidFill>
                  <a:schemeClr val="bg1"/>
                </a:solidFill>
              </a:rPr>
              <a:t>Stewart, Cayan, and Dettinger, 2004</a:t>
            </a:r>
          </a:p>
          <a:p>
            <a:r>
              <a:rPr lang="en-US" altLang="en-US"/>
              <a:t>Observed Data 1948-2000</a:t>
            </a:r>
          </a:p>
          <a:p>
            <a:endParaRPr lang="en-US" altLang="en-US"/>
          </a:p>
          <a:p>
            <a:r>
              <a:rPr lang="en-US" altLang="en-US"/>
              <a:t>Across the west, we are seeing changes like these with shifts of 2-3 weeks in the date when half of the water has flowed by for the water year.</a:t>
            </a:r>
          </a:p>
          <a:p>
            <a:r>
              <a:rPr lang="en-US" altLang="en-US"/>
              <a:t>In general this has been attributed to reduced precipitation as snow (e.g. warmer temperatures).  The issue of the day has become storage – e.g. dams.</a:t>
            </a:r>
          </a:p>
          <a:p>
            <a:endParaRPr lang="en-US" altLang="en-US"/>
          </a:p>
          <a:p>
            <a:endParaRPr lang="en-US" altLang="en-US"/>
          </a:p>
        </p:txBody>
      </p:sp>
    </p:spTree>
    <p:extLst>
      <p:ext uri="{BB962C8B-B14F-4D97-AF65-F5344CB8AC3E}">
        <p14:creationId xmlns:p14="http://schemas.microsoft.com/office/powerpoint/2010/main" val="3397651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3CC1FC-41CA-4528-AB93-1F706DEEF2CB}" type="slidenum">
              <a:rPr lang="en-US" smtClean="0"/>
              <a:t>38</a:t>
            </a:fld>
            <a:endParaRPr lang="en-US"/>
          </a:p>
        </p:txBody>
      </p:sp>
    </p:spTree>
    <p:extLst>
      <p:ext uri="{BB962C8B-B14F-4D97-AF65-F5344CB8AC3E}">
        <p14:creationId xmlns:p14="http://schemas.microsoft.com/office/powerpoint/2010/main" val="2957417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We (Utilities; not just WPD) engaged in this process with Larimer CO, Greeley, FC.</a:t>
            </a:r>
          </a:p>
          <a:p>
            <a:pPr marL="0" marR="0" indent="0" algn="l" defTabSz="914400" rtl="0" eaLnBrk="1" fontAlgn="auto" latinLnBrk="0" hangingPunct="1">
              <a:lnSpc>
                <a:spcPct val="100000"/>
              </a:lnSpc>
              <a:spcBef>
                <a:spcPts val="0"/>
              </a:spcBef>
              <a:spcAft>
                <a:spcPts val="0"/>
              </a:spcAft>
              <a:buClrTx/>
              <a:buSzTx/>
              <a:buFontTx/>
              <a:buNone/>
              <a:tabLst/>
              <a:defRPr/>
            </a:pPr>
            <a:r>
              <a:rPr lang="en-US"/>
              <a:t>After</a:t>
            </a:r>
            <a:r>
              <a:rPr lang="en-US" baseline="0"/>
              <a:t> initial recommendations, still l</a:t>
            </a:r>
            <a:r>
              <a:rPr lang="en-US"/>
              <a:t>ots of science needs for</a:t>
            </a:r>
            <a:r>
              <a:rPr lang="en-US" baseline="0"/>
              <a:t> helping to prioritize (all, some, high, low), design specs, </a:t>
            </a:r>
            <a:endParaRPr lang="en-US"/>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lvl="0">
              <a:buFont typeface="Wingdings" panose="05000000000000000000" pitchFamily="2" charset="2"/>
              <a:buChar char="§"/>
            </a:pPr>
            <a:r>
              <a:rPr lang="en-US"/>
              <a:t>Resource sharing, cooperative agreements (IGA’s) expedite work</a:t>
            </a:r>
          </a:p>
          <a:p>
            <a:pPr lvl="0">
              <a:buFont typeface="Wingdings" panose="05000000000000000000" pitchFamily="2" charset="2"/>
              <a:buChar char="§"/>
            </a:pPr>
            <a:r>
              <a:rPr lang="en-US"/>
              <a:t>Utilities need access to scientific literature, subject matter experts</a:t>
            </a:r>
            <a:r>
              <a:rPr lang="en-US" baseline="0"/>
              <a:t> and more than that, opportunities to understand specifics of our system</a:t>
            </a:r>
          </a:p>
          <a:p>
            <a:pPr lvl="0">
              <a:buFont typeface="Wingdings" panose="05000000000000000000" pitchFamily="2" charset="2"/>
              <a:buChar char="§"/>
            </a:pPr>
            <a:endParaRPr lang="en-US" baseline="0"/>
          </a:p>
          <a:p>
            <a:pPr marL="0" marR="0" lvl="0" indent="0" algn="l" defTabSz="457200"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US"/>
              <a:t>City managed inspection process – what was ordered got delivered and applied to spec. All of the</a:t>
            </a:r>
            <a:r>
              <a:rPr lang="en-US" baseline="0"/>
              <a:t> related work was a HUGE commitment from Utiltiies and stretched limits of staff capacity. </a:t>
            </a:r>
            <a:endParaRPr lang="en-US"/>
          </a:p>
          <a:p>
            <a:pPr lvl="0">
              <a:buFont typeface="Wingdings" panose="05000000000000000000" pitchFamily="2" charset="2"/>
              <a:buChar char="§"/>
            </a:pPr>
            <a:endParaRPr lang="en-US"/>
          </a:p>
          <a:p>
            <a:endParaRPr lang="en-US" altLang="en-US">
              <a:latin typeface="Times" pitchFamily="18" charset="0"/>
            </a:endParaRPr>
          </a:p>
        </p:txBody>
      </p:sp>
      <p:sp>
        <p:nvSpPr>
          <p:cNvPr id="4" name="Slide Number Placeholder 3"/>
          <p:cNvSpPr>
            <a:spLocks noGrp="1"/>
          </p:cNvSpPr>
          <p:nvPr>
            <p:ph type="sldNum" sz="quarter" idx="10"/>
          </p:nvPr>
        </p:nvSpPr>
        <p:spPr/>
        <p:txBody>
          <a:bodyPr/>
          <a:lstStyle/>
          <a:p>
            <a:fld id="{643CC1FC-41CA-4528-AB93-1F706DEEF2CB}" type="slidenum">
              <a:rPr lang="en-US" smtClean="0"/>
              <a:t>39</a:t>
            </a:fld>
            <a:endParaRPr lang="en-US"/>
          </a:p>
        </p:txBody>
      </p:sp>
    </p:spTree>
    <p:extLst>
      <p:ext uri="{BB962C8B-B14F-4D97-AF65-F5344CB8AC3E}">
        <p14:creationId xmlns:p14="http://schemas.microsoft.com/office/powerpoint/2010/main" val="2749503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Atmosphere = O2, land cover = plants, geology = volcano, weather = lightning. Fire triangle: Wildfires occur when all the necessary elements of a </a:t>
            </a:r>
            <a:r>
              <a:rPr lang="en-US" dirty="0">
                <a:hlinkClick r:id="rId3" tooltip="Fire triangle"/>
              </a:rPr>
              <a:t>fire triangle</a:t>
            </a:r>
            <a:r>
              <a:rPr lang="en-US" dirty="0"/>
              <a:t> come together in a susceptible area: an ignition source is brought into contact with a combustible material such as </a:t>
            </a:r>
            <a:r>
              <a:rPr lang="en-US" dirty="0">
                <a:hlinkClick r:id="rId4" tooltip="Vegetation"/>
              </a:rPr>
              <a:t>vegetation</a:t>
            </a:r>
            <a:r>
              <a:rPr lang="en-US" dirty="0"/>
              <a:t>, that is subjected to enough heat and has an adequate supply of oxygen from the ambient air.  Usually grasses/herbaceous environments more suspectable because forested areas are shaded (and thus cooler) and are more humid within the understory, so it’s harder to combust.</a:t>
            </a:r>
          </a:p>
          <a:p>
            <a:endParaRPr lang="en-US" dirty="0"/>
          </a:p>
          <a:p>
            <a:pPr marL="0" marR="0" lvl="0" indent="0" algn="l" defTabSz="356616" rtl="0" eaLnBrk="0" fontAlgn="base" latinLnBrk="0" hangingPunct="0">
              <a:lnSpc>
                <a:spcPct val="100000"/>
              </a:lnSpc>
              <a:spcBef>
                <a:spcPct val="30000"/>
              </a:spcBef>
              <a:spcAft>
                <a:spcPct val="0"/>
              </a:spcAft>
              <a:buClrTx/>
              <a:buSzTx/>
              <a:buFontTx/>
              <a:buNone/>
              <a:tabLst/>
              <a:defRPr/>
            </a:pPr>
            <a:r>
              <a:rPr lang="en-US" dirty="0"/>
              <a:t>420-million-year history in fossil records</a:t>
            </a:r>
          </a:p>
          <a:p>
            <a:endParaRPr lang="en-US" dirty="0"/>
          </a:p>
        </p:txBody>
      </p:sp>
      <p:sp>
        <p:nvSpPr>
          <p:cNvPr id="4" name="Slide Number Placeholder 3"/>
          <p:cNvSpPr>
            <a:spLocks noGrp="1"/>
          </p:cNvSpPr>
          <p:nvPr>
            <p:ph type="sldNum" sz="quarter" idx="5"/>
          </p:nvPr>
        </p:nvSpPr>
        <p:spPr/>
        <p:txBody>
          <a:bodyPr/>
          <a:lstStyle/>
          <a:p>
            <a:pPr>
              <a:defRPr/>
            </a:pPr>
            <a:fld id="{6D577C6A-C2D3-4EDC-9F42-FD7E5966DC00}" type="slidenum">
              <a:rPr lang="en-US" altLang="en-US" smtClean="0"/>
              <a:pPr>
                <a:defRPr/>
              </a:pPr>
              <a:t>3</a:t>
            </a:fld>
            <a:endParaRPr lang="en-US" altLang="en-US"/>
          </a:p>
        </p:txBody>
      </p:sp>
    </p:spTree>
    <p:extLst>
      <p:ext uri="{BB962C8B-B14F-4D97-AF65-F5344CB8AC3E}">
        <p14:creationId xmlns:p14="http://schemas.microsoft.com/office/powerpoint/2010/main" val="4240414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Hazen worked with CU Boulder to prepare this journal article.</a:t>
            </a:r>
          </a:p>
        </p:txBody>
      </p:sp>
      <p:sp>
        <p:nvSpPr>
          <p:cNvPr id="4" name="Slide Number Placeholder 3"/>
          <p:cNvSpPr>
            <a:spLocks noGrp="1"/>
          </p:cNvSpPr>
          <p:nvPr>
            <p:ph type="sldNum" sz="quarter" idx="5"/>
          </p:nvPr>
        </p:nvSpPr>
        <p:spPr/>
        <p:txBody>
          <a:bodyPr/>
          <a:lstStyle/>
          <a:p>
            <a:pPr>
              <a:defRPr/>
            </a:pPr>
            <a:fld id="{6D577C6A-C2D3-4EDC-9F42-FD7E5966DC00}" type="slidenum">
              <a:rPr lang="en-US" altLang="en-US" smtClean="0"/>
              <a:pPr>
                <a:defRPr/>
              </a:pPr>
              <a:t>40</a:t>
            </a:fld>
            <a:endParaRPr lang="en-US" altLang="en-US"/>
          </a:p>
        </p:txBody>
      </p:sp>
    </p:spTree>
    <p:extLst>
      <p:ext uri="{BB962C8B-B14F-4D97-AF65-F5344CB8AC3E}">
        <p14:creationId xmlns:p14="http://schemas.microsoft.com/office/powerpoint/2010/main" val="23693421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The water quality response depends on a variety of factors, including watershed specific (hydrology, soil types) and wildfire specific factors (burn severity, proximity to surface waters) </a:t>
            </a:r>
          </a:p>
          <a:p>
            <a:r>
              <a:rPr lang="en-US" baseline="0"/>
              <a:t>This topic is relatively well studied in the forestry and ecology communities, and from their observations and anecdotal experiences of water utilities, we can consider the implications for water treatment</a:t>
            </a:r>
          </a:p>
          <a:p>
            <a:r>
              <a:rPr lang="en-US" baseline="0"/>
              <a:t>Increased particle loads can cause serious problems for infrastructure such as </a:t>
            </a:r>
            <a:r>
              <a:rPr lang="en-US" b="1" baseline="0"/>
              <a:t>pipeline clogging and reservoir dredging </a:t>
            </a:r>
          </a:p>
        </p:txBody>
      </p:sp>
      <p:sp>
        <p:nvSpPr>
          <p:cNvPr id="4" name="Slide Number Placeholder 3"/>
          <p:cNvSpPr>
            <a:spLocks noGrp="1"/>
          </p:cNvSpPr>
          <p:nvPr>
            <p:ph type="sldNum" sz="quarter" idx="10"/>
          </p:nvPr>
        </p:nvSpPr>
        <p:spPr/>
        <p:txBody>
          <a:bodyPr/>
          <a:lstStyle/>
          <a:p>
            <a:fld id="{4355BF76-768F-5C4A-A71A-C6175DB56714}" type="slidenum">
              <a:rPr lang="en-US" smtClean="0">
                <a:solidFill>
                  <a:prstClr val="black"/>
                </a:solidFill>
                <a:latin typeface="Calibri"/>
              </a:rPr>
              <a:pPr/>
              <a:t>41</a:t>
            </a:fld>
            <a:endParaRPr lang="en-US">
              <a:solidFill>
                <a:prstClr val="black"/>
              </a:solidFill>
              <a:latin typeface="Calibri"/>
            </a:endParaRPr>
          </a:p>
        </p:txBody>
      </p:sp>
    </p:spTree>
    <p:extLst>
      <p:ext uri="{BB962C8B-B14F-4D97-AF65-F5344CB8AC3E}">
        <p14:creationId xmlns:p14="http://schemas.microsoft.com/office/powerpoint/2010/main" val="33290296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3CC1FC-41CA-4528-AB93-1F706DEEF2CB}" type="slidenum">
              <a:rPr lang="en-US" smtClean="0"/>
              <a:t>44</a:t>
            </a:fld>
            <a:endParaRPr lang="en-US"/>
          </a:p>
        </p:txBody>
      </p:sp>
    </p:spTree>
    <p:extLst>
      <p:ext uri="{BB962C8B-B14F-4D97-AF65-F5344CB8AC3E}">
        <p14:creationId xmlns:p14="http://schemas.microsoft.com/office/powerpoint/2010/main" val="19454986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pPr marL="0" marR="0" lvl="0" indent="0" algn="r" defTabSz="356616" rtl="0" eaLnBrk="1" fontAlgn="base" latinLnBrk="0" hangingPunct="1">
              <a:lnSpc>
                <a:spcPct val="100000"/>
              </a:lnSpc>
              <a:spcBef>
                <a:spcPct val="0"/>
              </a:spcBef>
              <a:spcAft>
                <a:spcPct val="0"/>
              </a:spcAft>
              <a:buClrTx/>
              <a:buSzTx/>
              <a:buFontTx/>
              <a:buNone/>
              <a:tabLst/>
              <a:defRPr/>
            </a:pPr>
            <a:fld id="{B35E8406-2DF3-4A9C-A0B5-253FBDB7E8FD}"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356616"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662171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pPr marL="0" marR="0" lvl="0" indent="0" algn="r" defTabSz="356616" rtl="0" eaLnBrk="1" fontAlgn="base" latinLnBrk="0" hangingPunct="1">
              <a:lnSpc>
                <a:spcPct val="100000"/>
              </a:lnSpc>
              <a:spcBef>
                <a:spcPct val="0"/>
              </a:spcBef>
              <a:spcAft>
                <a:spcPct val="0"/>
              </a:spcAft>
              <a:buClrTx/>
              <a:buSzTx/>
              <a:buFontTx/>
              <a:buNone/>
              <a:tabLst/>
              <a:defRPr/>
            </a:pPr>
            <a:fld id="{AE183F8C-0BD7-4C1A-9B7A-B173452D4FDA}"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356616"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6984885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356616" rtl="0" eaLnBrk="1" fontAlgn="base" latinLnBrk="0" hangingPunct="1">
              <a:lnSpc>
                <a:spcPct val="100000"/>
              </a:lnSpc>
              <a:spcBef>
                <a:spcPct val="0"/>
              </a:spcBef>
              <a:spcAft>
                <a:spcPct val="0"/>
              </a:spcAft>
              <a:buClrTx/>
              <a:buSzTx/>
              <a:buFontTx/>
              <a:buNone/>
              <a:tabLst/>
              <a:defRPr/>
            </a:pPr>
            <a:fld id="{6D577C6A-C2D3-4EDC-9F42-FD7E5966DC0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356616"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676069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2024 was a rough year. Discuss first hand experience with increase in fires in recent years. Extremely bad air quality numerous fires. Resulting in burned out areas </a:t>
            </a:r>
          </a:p>
          <a:p>
            <a:endParaRPr lang="en-US" dirty="0"/>
          </a:p>
          <a:p>
            <a:r>
              <a:rPr lang="en-US" dirty="0"/>
              <a:t>https://en.wikipedia.org/wiki/2024_Idaho_wildfires#/map/0</a:t>
            </a:r>
          </a:p>
          <a:p>
            <a:r>
              <a:rPr lang="en-US" dirty="0"/>
              <a:t>62 fires in 2024 in Idaho that burned more than 1,000 acres</a:t>
            </a:r>
          </a:p>
          <a:p>
            <a:pPr marL="0" marR="0" lvl="0" indent="0" algn="l" defTabSz="356616" rtl="0" eaLnBrk="0" fontAlgn="base" latinLnBrk="0" hangingPunct="0">
              <a:lnSpc>
                <a:spcPct val="100000"/>
              </a:lnSpc>
              <a:spcBef>
                <a:spcPct val="30000"/>
              </a:spcBef>
              <a:spcAft>
                <a:spcPct val="0"/>
              </a:spcAft>
              <a:buClrTx/>
              <a:buSzTx/>
              <a:buFontTx/>
              <a:buNone/>
              <a:tabLst/>
              <a:defRPr/>
            </a:pPr>
            <a:r>
              <a:rPr lang="en-US" dirty="0"/>
              <a:t>76 fires in 2024 in Oregon that burned more than 1,000 acres</a:t>
            </a:r>
          </a:p>
          <a:p>
            <a:pPr marL="0" marR="0" lvl="0" indent="0" algn="l" defTabSz="356616" rtl="0" eaLnBrk="0" fontAlgn="base" latinLnBrk="0" hangingPunct="0">
              <a:lnSpc>
                <a:spcPct val="100000"/>
              </a:lnSpc>
              <a:spcBef>
                <a:spcPct val="30000"/>
              </a:spcBef>
              <a:spcAft>
                <a:spcPct val="0"/>
              </a:spcAft>
              <a:buClrTx/>
              <a:buSzTx/>
              <a:buFontTx/>
              <a:buNone/>
              <a:tabLst/>
              <a:defRPr/>
            </a:pPr>
            <a:r>
              <a:rPr lang="en-US" dirty="0"/>
              <a:t>25 fires in 2024 in Washington that burned more than 1,000 acres</a:t>
            </a:r>
          </a:p>
          <a:p>
            <a:endParaRPr lang="en-US" dirty="0"/>
          </a:p>
          <a:p>
            <a:r>
              <a:rPr lang="en-US" b="0" i="0" dirty="0">
                <a:solidFill>
                  <a:srgbClr val="202122"/>
                </a:solidFill>
                <a:effectLst/>
                <a:latin typeface="Arial" panose="020B0604020202020204" pitchFamily="34" charset="0"/>
              </a:rPr>
              <a:t>This fire potential was partially due to the two previous winters being wet, leading to a large amount of extra brush and plants to grow.</a:t>
            </a:r>
            <a:r>
              <a:rPr lang="en-US" b="0" i="0" u="none" strike="noStrike" baseline="30000" dirty="0">
                <a:solidFill>
                  <a:srgbClr val="3366CC"/>
                </a:solidFill>
                <a:effectLst/>
                <a:latin typeface="Arial" panose="020B0604020202020204" pitchFamily="34" charset="0"/>
                <a:hlinkClick r:id="rId3"/>
              </a:rPr>
              <a:t>[</a:t>
            </a:r>
            <a:endParaRPr lang="en-US" dirty="0"/>
          </a:p>
        </p:txBody>
      </p:sp>
      <p:sp>
        <p:nvSpPr>
          <p:cNvPr id="4" name="Slide Number Placeholder 3"/>
          <p:cNvSpPr>
            <a:spLocks noGrp="1"/>
          </p:cNvSpPr>
          <p:nvPr>
            <p:ph type="sldNum" sz="quarter" idx="5"/>
          </p:nvPr>
        </p:nvSpPr>
        <p:spPr/>
        <p:txBody>
          <a:bodyPr/>
          <a:lstStyle/>
          <a:p>
            <a:pPr>
              <a:defRPr/>
            </a:pPr>
            <a:fld id="{6D577C6A-C2D3-4EDC-9F42-FD7E5966DC00}" type="slidenum">
              <a:rPr lang="en-US" altLang="en-US" smtClean="0"/>
              <a:pPr>
                <a:defRPr/>
              </a:pPr>
              <a:t>4</a:t>
            </a:fld>
            <a:endParaRPr lang="en-US" altLang="en-US"/>
          </a:p>
        </p:txBody>
      </p:sp>
    </p:spTree>
    <p:extLst>
      <p:ext uri="{BB962C8B-B14F-4D97-AF65-F5344CB8AC3E}">
        <p14:creationId xmlns:p14="http://schemas.microsoft.com/office/powerpoint/2010/main" val="1836646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36" b="1" kern="1200" dirty="0">
                <a:solidFill>
                  <a:schemeClr val="tx1"/>
                </a:solidFill>
                <a:effectLst/>
                <a:latin typeface="+mn-lt"/>
                <a:ea typeface="MS PGothic" panose="020B0600070205080204" pitchFamily="34" charset="-128"/>
                <a:cs typeface="+mn-cs"/>
              </a:rPr>
              <a:t>Urban </a:t>
            </a:r>
            <a:r>
              <a:rPr lang="en-US" sz="936" b="0" kern="1200" dirty="0">
                <a:solidFill>
                  <a:schemeClr val="tx1"/>
                </a:solidFill>
                <a:effectLst/>
                <a:latin typeface="+mn-lt"/>
                <a:ea typeface="MS PGothic" panose="020B0600070205080204" pitchFamily="34" charset="-128"/>
                <a:cs typeface="+mn-cs"/>
              </a:rPr>
              <a:t>interface. As</a:t>
            </a:r>
            <a:r>
              <a:rPr lang="en-US" sz="936" kern="1200" dirty="0">
                <a:solidFill>
                  <a:schemeClr val="tx1"/>
                </a:solidFill>
                <a:effectLst/>
                <a:latin typeface="+mn-lt"/>
                <a:ea typeface="MS PGothic" panose="020B0600070205080204" pitchFamily="34" charset="-128"/>
                <a:cs typeface="+mn-cs"/>
              </a:rPr>
              <a:t> humans have moved closer to forestlands, increased fire suppression practices have reduced natural fires and led to denser vegetation, resulting in fires that are larger and more damaging when they do occur (Figures 1.5 and 1.2k) (Ch. 6: Forests, KM 1). Where homes are built near or among lands prone to wildland. It’s more of a set of conditions than a geographic place. Topography, hydrology, flammability of structures, and vegetation distribution, lot size, and road construction. </a:t>
            </a:r>
            <a:r>
              <a:rPr lang="en-US" b="1" dirty="0"/>
              <a:t>Pine bark beetle: </a:t>
            </a:r>
            <a:r>
              <a:rPr lang="en-US" b="0" dirty="0"/>
              <a:t>Killed millions of acres of trees in western U.S. Trees like lodgepole pine chemically altered after beetle attacks (drier). Shorter time / temperature to ignition. Needles of spruces contain less moisture during beetle attack (</a:t>
            </a:r>
          </a:p>
          <a:p>
            <a:endParaRPr lang="en-US" b="0" dirty="0"/>
          </a:p>
          <a:p>
            <a:pPr marL="0" indent="0">
              <a:buFont typeface="Arial" panose="020B0604020202020204" pitchFamily="34" charset="0"/>
              <a:buNone/>
            </a:pPr>
            <a:r>
              <a:rPr lang="en-US" dirty="0"/>
              <a:t>Weather patterns:</a:t>
            </a:r>
          </a:p>
          <a:p>
            <a:pPr marL="342900" indent="-342900">
              <a:buFont typeface="Arial" panose="020B0604020202020204" pitchFamily="34" charset="0"/>
              <a:buChar char="•"/>
            </a:pPr>
            <a:r>
              <a:rPr lang="en-US" dirty="0"/>
              <a:t>Wet periods increase future fuel production </a:t>
            </a:r>
          </a:p>
          <a:p>
            <a:pPr marL="342900" indent="-342900">
              <a:buFont typeface="Arial" panose="020B0604020202020204" pitchFamily="34" charset="0"/>
              <a:buChar char="•"/>
            </a:pPr>
            <a:r>
              <a:rPr lang="en-US" dirty="0"/>
              <a:t>Dry periods create conditions for ignition of that fuel</a:t>
            </a:r>
          </a:p>
          <a:p>
            <a:pPr marL="342900" indent="-342900">
              <a:buFont typeface="Arial" panose="020B0604020202020204" pitchFamily="34" charset="0"/>
              <a:buChar char="•"/>
            </a:pPr>
            <a:r>
              <a:rPr lang="en-US" dirty="0"/>
              <a:t>El Nino – Band of warm ocean water in Pacific every 4 years. In North America, affects between October and March, drier than average conditions in Pacific Northwest and Rocky Mountains.</a:t>
            </a:r>
          </a:p>
          <a:p>
            <a:endParaRPr lang="en-US" dirty="0"/>
          </a:p>
        </p:txBody>
      </p:sp>
      <p:sp>
        <p:nvSpPr>
          <p:cNvPr id="4" name="Slide Number Placeholder 3"/>
          <p:cNvSpPr>
            <a:spLocks noGrp="1"/>
          </p:cNvSpPr>
          <p:nvPr>
            <p:ph type="sldNum" sz="quarter" idx="5"/>
          </p:nvPr>
        </p:nvSpPr>
        <p:spPr/>
        <p:txBody>
          <a:bodyPr/>
          <a:lstStyle/>
          <a:p>
            <a:pPr>
              <a:defRPr/>
            </a:pPr>
            <a:fld id="{6D577C6A-C2D3-4EDC-9F42-FD7E5966DC00}" type="slidenum">
              <a:rPr lang="en-US" altLang="en-US" smtClean="0"/>
              <a:pPr>
                <a:defRPr/>
              </a:pPr>
              <a:t>5</a:t>
            </a:fld>
            <a:endParaRPr lang="en-US" altLang="en-US"/>
          </a:p>
        </p:txBody>
      </p:sp>
    </p:spTree>
    <p:extLst>
      <p:ext uri="{BB962C8B-B14F-4D97-AF65-F5344CB8AC3E}">
        <p14:creationId xmlns:p14="http://schemas.microsoft.com/office/powerpoint/2010/main" val="2163469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Combine with any impacts on watershed, water quality, and treatment.</a:t>
            </a:r>
          </a:p>
          <a:p>
            <a:endParaRPr lang="en-US" dirty="0"/>
          </a:p>
          <a:p>
            <a:r>
              <a:rPr lang="en-US" dirty="0"/>
              <a:t>And now that we have a general introduction into wildfire causes and trends, </a:t>
            </a:r>
            <a:r>
              <a:rPr lang="en-US" b="1" dirty="0"/>
              <a:t>I am </a:t>
            </a:r>
            <a:r>
              <a:rPr lang="en-US" dirty="0"/>
              <a:t>will talk about a case study in Colorado, their impact on the work we do, and how we can design water systems for wildfire.</a:t>
            </a:r>
          </a:p>
        </p:txBody>
      </p:sp>
      <p:sp>
        <p:nvSpPr>
          <p:cNvPr id="4" name="Slide Number Placeholder 3"/>
          <p:cNvSpPr>
            <a:spLocks noGrp="1"/>
          </p:cNvSpPr>
          <p:nvPr>
            <p:ph type="sldNum" sz="quarter" idx="5"/>
          </p:nvPr>
        </p:nvSpPr>
        <p:spPr/>
        <p:txBody>
          <a:bodyPr/>
          <a:lstStyle/>
          <a:p>
            <a:pPr>
              <a:defRPr/>
            </a:pPr>
            <a:fld id="{6D577C6A-C2D3-4EDC-9F42-FD7E5966DC00}" type="slidenum">
              <a:rPr lang="en-US" altLang="en-US" smtClean="0"/>
              <a:pPr>
                <a:defRPr/>
              </a:pPr>
              <a:t>6</a:t>
            </a:fld>
            <a:endParaRPr lang="en-US" altLang="en-US"/>
          </a:p>
        </p:txBody>
      </p:sp>
    </p:spTree>
    <p:extLst>
      <p:ext uri="{BB962C8B-B14F-4D97-AF65-F5344CB8AC3E}">
        <p14:creationId xmlns:p14="http://schemas.microsoft.com/office/powerpoint/2010/main" val="272932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case study is not in slides</a:t>
            </a:r>
          </a:p>
        </p:txBody>
      </p:sp>
      <p:sp>
        <p:nvSpPr>
          <p:cNvPr id="4" name="Slide Number Placeholder 3"/>
          <p:cNvSpPr>
            <a:spLocks noGrp="1"/>
          </p:cNvSpPr>
          <p:nvPr>
            <p:ph type="sldNum" sz="quarter" idx="5"/>
          </p:nvPr>
        </p:nvSpPr>
        <p:spPr/>
        <p:txBody>
          <a:bodyPr/>
          <a:lstStyle/>
          <a:p>
            <a:pPr>
              <a:defRPr/>
            </a:pPr>
            <a:fld id="{6D577C6A-C2D3-4EDC-9F42-FD7E5966DC00}" type="slidenum">
              <a:rPr lang="en-US" altLang="en-US" smtClean="0"/>
              <a:pPr>
                <a:defRPr/>
              </a:pPr>
              <a:t>7</a:t>
            </a:fld>
            <a:endParaRPr lang="en-US" altLang="en-US"/>
          </a:p>
        </p:txBody>
      </p:sp>
    </p:spTree>
    <p:extLst>
      <p:ext uri="{BB962C8B-B14F-4D97-AF65-F5344CB8AC3E}">
        <p14:creationId xmlns:p14="http://schemas.microsoft.com/office/powerpoint/2010/main" val="3940760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p:spPr>
        <p:txBody>
          <a:bodyPr/>
          <a:lstStyle/>
          <a:p>
            <a:r>
              <a:rPr lang="en-US" altLang="en-US" dirty="0">
                <a:latin typeface="Times" pitchFamily="18" charset="0"/>
              </a:rPr>
              <a:t>Can see the pine bark beetle damage</a:t>
            </a:r>
          </a:p>
        </p:txBody>
      </p:sp>
      <p:sp>
        <p:nvSpPr>
          <p:cNvPr id="3789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Times" pitchFamily="18" charset="0"/>
              </a:defRPr>
            </a:lvl1pPr>
            <a:lvl2pPr marL="729057" indent="-280406" eaLnBrk="0" hangingPunct="0">
              <a:spcBef>
                <a:spcPct val="30000"/>
              </a:spcBef>
              <a:defRPr sz="1200">
                <a:solidFill>
                  <a:schemeClr val="tx1"/>
                </a:solidFill>
                <a:latin typeface="Times" pitchFamily="18" charset="0"/>
              </a:defRPr>
            </a:lvl2pPr>
            <a:lvl3pPr marL="1121626" indent="-224325" eaLnBrk="0" hangingPunct="0">
              <a:spcBef>
                <a:spcPct val="30000"/>
              </a:spcBef>
              <a:defRPr sz="1200">
                <a:solidFill>
                  <a:schemeClr val="tx1"/>
                </a:solidFill>
                <a:latin typeface="Times" pitchFamily="18" charset="0"/>
              </a:defRPr>
            </a:lvl3pPr>
            <a:lvl4pPr marL="1570276" indent="-224325" eaLnBrk="0" hangingPunct="0">
              <a:spcBef>
                <a:spcPct val="30000"/>
              </a:spcBef>
              <a:defRPr sz="1200">
                <a:solidFill>
                  <a:schemeClr val="tx1"/>
                </a:solidFill>
                <a:latin typeface="Times" pitchFamily="18" charset="0"/>
              </a:defRPr>
            </a:lvl4pPr>
            <a:lvl5pPr marL="2018927" indent="-224325" eaLnBrk="0" hangingPunct="0">
              <a:spcBef>
                <a:spcPct val="30000"/>
              </a:spcBef>
              <a:defRPr sz="1200">
                <a:solidFill>
                  <a:schemeClr val="tx1"/>
                </a:solidFill>
                <a:latin typeface="Times" pitchFamily="18" charset="0"/>
              </a:defRPr>
            </a:lvl5pPr>
            <a:lvl6pPr marL="2467577" indent="-224325" eaLnBrk="0" fontAlgn="base" hangingPunct="0">
              <a:spcBef>
                <a:spcPct val="30000"/>
              </a:spcBef>
              <a:spcAft>
                <a:spcPct val="0"/>
              </a:spcAft>
              <a:defRPr sz="1200">
                <a:solidFill>
                  <a:schemeClr val="tx1"/>
                </a:solidFill>
                <a:latin typeface="Times" pitchFamily="18" charset="0"/>
              </a:defRPr>
            </a:lvl6pPr>
            <a:lvl7pPr marL="2916227" indent="-224325" eaLnBrk="0" fontAlgn="base" hangingPunct="0">
              <a:spcBef>
                <a:spcPct val="30000"/>
              </a:spcBef>
              <a:spcAft>
                <a:spcPct val="0"/>
              </a:spcAft>
              <a:defRPr sz="1200">
                <a:solidFill>
                  <a:schemeClr val="tx1"/>
                </a:solidFill>
                <a:latin typeface="Times" pitchFamily="18" charset="0"/>
              </a:defRPr>
            </a:lvl7pPr>
            <a:lvl8pPr marL="3364878" indent="-224325" eaLnBrk="0" fontAlgn="base" hangingPunct="0">
              <a:spcBef>
                <a:spcPct val="30000"/>
              </a:spcBef>
              <a:spcAft>
                <a:spcPct val="0"/>
              </a:spcAft>
              <a:defRPr sz="1200">
                <a:solidFill>
                  <a:schemeClr val="tx1"/>
                </a:solidFill>
                <a:latin typeface="Times" pitchFamily="18" charset="0"/>
              </a:defRPr>
            </a:lvl8pPr>
            <a:lvl9pPr marL="3813528" indent="-224325" eaLnBrk="0" fontAlgn="base" hangingPunct="0">
              <a:spcBef>
                <a:spcPct val="30000"/>
              </a:spcBef>
              <a:spcAft>
                <a:spcPct val="0"/>
              </a:spcAft>
              <a:defRPr sz="1200">
                <a:solidFill>
                  <a:schemeClr val="tx1"/>
                </a:solidFill>
                <a:latin typeface="Times" pitchFamily="18" charset="0"/>
              </a:defRPr>
            </a:lvl9pPr>
          </a:lstStyle>
          <a:p>
            <a:pPr>
              <a:spcBef>
                <a:spcPct val="0"/>
              </a:spcBef>
            </a:pPr>
            <a:fld id="{75C4F730-BEC1-49F5-A277-090A6E4D2481}" type="slidenum">
              <a:rPr lang="en-US" altLang="en-US" smtClean="0"/>
              <a:pPr>
                <a:spcBef>
                  <a:spcPct val="0"/>
                </a:spcBef>
              </a:pPr>
              <a:t>10</a:t>
            </a:fld>
            <a:endParaRPr lang="en-US" altLang="en-US"/>
          </a:p>
        </p:txBody>
      </p:sp>
    </p:spTree>
    <p:extLst>
      <p:ext uri="{BB962C8B-B14F-4D97-AF65-F5344CB8AC3E}">
        <p14:creationId xmlns:p14="http://schemas.microsoft.com/office/powerpoint/2010/main" val="4069103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Shows</a:t>
            </a:r>
            <a:r>
              <a:rPr lang="en-US" baseline="0" dirty="0"/>
              <a:t> </a:t>
            </a:r>
            <a:r>
              <a:rPr lang="en-US" dirty="0"/>
              <a:t>the extent of the HPF</a:t>
            </a:r>
            <a:r>
              <a:rPr lang="en-US" baseline="0" dirty="0"/>
              <a:t> and the Hewlett fire in relation to the </a:t>
            </a:r>
            <a:r>
              <a:rPr lang="en-US" baseline="0" dirty="0" err="1">
                <a:highlight>
                  <a:srgbClr val="FFFF00"/>
                </a:highlight>
              </a:rPr>
              <a:t>CoFC</a:t>
            </a:r>
            <a:r>
              <a:rPr lang="en-US" baseline="0" dirty="0">
                <a:highlight>
                  <a:srgbClr val="FFFF00"/>
                </a:highlight>
              </a:rPr>
              <a:t> Poudre Intake. It also impacted water supplies for </a:t>
            </a:r>
            <a:r>
              <a:rPr lang="en-US" baseline="0" dirty="0" err="1">
                <a:highlight>
                  <a:srgbClr val="FFFF00"/>
                </a:highlight>
              </a:rPr>
              <a:t>CoG</a:t>
            </a:r>
            <a:r>
              <a:rPr lang="en-US" baseline="0" dirty="0">
                <a:highlight>
                  <a:srgbClr val="FFFF00"/>
                </a:highlight>
              </a:rPr>
              <a:t> and Tri-Districts</a:t>
            </a:r>
            <a:r>
              <a:rPr lang="en-US" baseline="0" dirty="0"/>
              <a:t>.  Pink sites are monitoring locations – above, within and downstream of the burn area.</a:t>
            </a:r>
          </a:p>
          <a:p>
            <a:r>
              <a:rPr lang="en-US" dirty="0"/>
              <a:t>The fire did not directly impact the physical concrete intake structure.</a:t>
            </a:r>
            <a:r>
              <a:rPr lang="en-US" baseline="0" dirty="0"/>
              <a:t> </a:t>
            </a:r>
            <a:endParaRPr lang="en-US" dirty="0"/>
          </a:p>
          <a:p>
            <a:endParaRPr lang="en-US" dirty="0"/>
          </a:p>
          <a:p>
            <a:r>
              <a:rPr lang="en-US" dirty="0"/>
              <a:t>Direct supply line results in a different set of challenges</a:t>
            </a:r>
            <a:r>
              <a:rPr lang="en-US" baseline="0" dirty="0"/>
              <a:t> than experienced if impact was to reservoir</a:t>
            </a:r>
            <a:endParaRPr lang="en-US" dirty="0"/>
          </a:p>
        </p:txBody>
      </p:sp>
      <p:sp>
        <p:nvSpPr>
          <p:cNvPr id="4" name="Slide Number Placeholder 3"/>
          <p:cNvSpPr>
            <a:spLocks noGrp="1"/>
          </p:cNvSpPr>
          <p:nvPr>
            <p:ph type="sldNum" sz="quarter" idx="10"/>
          </p:nvPr>
        </p:nvSpPr>
        <p:spPr/>
        <p:txBody>
          <a:bodyPr/>
          <a:lstStyle/>
          <a:p>
            <a:fld id="{643CC1FC-41CA-4528-AB93-1F706DEEF2CB}" type="slidenum">
              <a:rPr lang="en-US" smtClean="0"/>
              <a:t>11</a:t>
            </a:fld>
            <a:endParaRPr lang="en-US"/>
          </a:p>
        </p:txBody>
      </p:sp>
    </p:spTree>
    <p:extLst>
      <p:ext uri="{BB962C8B-B14F-4D97-AF65-F5344CB8AC3E}">
        <p14:creationId xmlns:p14="http://schemas.microsoft.com/office/powerpoint/2010/main" val="35078370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685805" y="705556"/>
            <a:ext cx="7764463" cy="2584338"/>
          </a:xfrm>
          <a:prstGeom prst="rect">
            <a:avLst/>
          </a:prstGeom>
        </p:spPr>
        <p:txBody>
          <a:bodyPr rtlCol="0">
            <a:normAutofit/>
          </a:bodyPr>
          <a:lstStyle>
            <a:lvl1pPr marL="0" indent="0">
              <a:buNone/>
              <a:defRPr sz="2400">
                <a:latin typeface="Arial"/>
                <a:cs typeface="Aria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8" name="Subtitle 2"/>
          <p:cNvSpPr>
            <a:spLocks noGrp="1"/>
          </p:cNvSpPr>
          <p:nvPr>
            <p:ph type="subTitle" idx="10"/>
          </p:nvPr>
        </p:nvSpPr>
        <p:spPr>
          <a:xfrm>
            <a:off x="685800" y="4006472"/>
            <a:ext cx="5765800" cy="897682"/>
          </a:xfrm>
          <a:prstGeom prst="rect">
            <a:avLst/>
          </a:prstGeom>
        </p:spPr>
        <p:txBody>
          <a:bodyPr wrap="square" lIns="0" tIns="0" rIns="0" bIns="0">
            <a:noAutofit/>
          </a:bodyPr>
          <a:lstStyle>
            <a:lvl1pPr marL="0" indent="0" algn="l">
              <a:lnSpc>
                <a:spcPts val="3150"/>
              </a:lnSpc>
              <a:buNone/>
              <a:defRPr sz="3000" b="1" i="0">
                <a:solidFill>
                  <a:srgbClr val="395173"/>
                </a:solidFill>
                <a:latin typeface="Times New Roman"/>
                <a:cs typeface="Times New Roman"/>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11" name="Title 1"/>
          <p:cNvSpPr>
            <a:spLocks noGrp="1"/>
          </p:cNvSpPr>
          <p:nvPr>
            <p:ph type="title"/>
          </p:nvPr>
        </p:nvSpPr>
        <p:spPr>
          <a:xfrm>
            <a:off x="685800" y="5036465"/>
            <a:ext cx="5765800" cy="192360"/>
          </a:xfrm>
          <a:prstGeom prst="rect">
            <a:avLst/>
          </a:prstGeom>
        </p:spPr>
        <p:txBody>
          <a:bodyPr wrap="square" lIns="0" tIns="0" rIns="0" bIns="0">
            <a:noAutofit/>
          </a:bodyPr>
          <a:lstStyle>
            <a:lvl1pPr algn="l">
              <a:defRPr sz="1125" b="1">
                <a:solidFill>
                  <a:schemeClr val="tx1">
                    <a:lumMod val="75000"/>
                    <a:lumOff val="25000"/>
                  </a:schemeClr>
                </a:solidFill>
                <a:latin typeface="Arial"/>
                <a:cs typeface="Arial"/>
              </a:defRPr>
            </a:lvl1pPr>
          </a:lstStyle>
          <a:p>
            <a:r>
              <a:rPr lang="en-US"/>
              <a:t>Click to edit Master title style</a:t>
            </a:r>
          </a:p>
        </p:txBody>
      </p:sp>
      <p:sp>
        <p:nvSpPr>
          <p:cNvPr id="12" name="Picture Placeholder 2"/>
          <p:cNvSpPr>
            <a:spLocks noGrp="1"/>
          </p:cNvSpPr>
          <p:nvPr>
            <p:ph type="pic" idx="11" hasCustomPrompt="1"/>
          </p:nvPr>
        </p:nvSpPr>
        <p:spPr>
          <a:xfrm>
            <a:off x="685801" y="3390479"/>
            <a:ext cx="1785938" cy="515423"/>
          </a:xfrm>
          <a:prstGeom prst="rect">
            <a:avLst/>
          </a:prstGeom>
        </p:spPr>
        <p:txBody>
          <a:bodyPr rtlCol="0">
            <a:noAutofit/>
          </a:bodyPr>
          <a:lstStyle>
            <a:lvl1pPr marL="0" indent="0">
              <a:buNone/>
              <a:defRPr sz="1800">
                <a:latin typeface="Arial"/>
                <a:cs typeface="Aria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Client logo</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5801" y="162718"/>
            <a:ext cx="1109164" cy="346753"/>
          </a:xfrm>
          <a:prstGeom prst="rect">
            <a:avLst/>
          </a:prstGeom>
        </p:spPr>
      </p:pic>
    </p:spTree>
    <p:extLst>
      <p:ext uri="{BB962C8B-B14F-4D97-AF65-F5344CB8AC3E}">
        <p14:creationId xmlns:p14="http://schemas.microsoft.com/office/powerpoint/2010/main" val="3711792973"/>
      </p:ext>
    </p:extLst>
  </p:cSld>
  <p:clrMapOvr>
    <a:masterClrMapping/>
  </p:clrMapOvr>
  <p:extLst>
    <p:ext uri="{DCECCB84-F9BA-43D5-87BE-67443E8EF086}">
      <p15:sldGuideLst xmlns:p15="http://schemas.microsoft.com/office/powerpoint/2012/main">
        <p15:guide id="4" orient="horz" pos="32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 - blue">
    <p:bg>
      <p:bgPr>
        <a:solidFill>
          <a:srgbClr val="39517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4" y="994833"/>
            <a:ext cx="7764463" cy="1641475"/>
          </a:xfrm>
          <a:prstGeom prst="rect">
            <a:avLst/>
          </a:prstGeom>
        </p:spPr>
        <p:txBody>
          <a:bodyPr wrap="square" lIns="0" tIns="0" rIns="0" bIns="0">
            <a:spAutoFit/>
          </a:bodyPr>
          <a:lstStyle>
            <a:lvl1pPr algn="l">
              <a:lnSpc>
                <a:spcPts val="6375"/>
              </a:lnSpc>
              <a:defRPr sz="5400">
                <a:solidFill>
                  <a:schemeClr val="bg1"/>
                </a:solidFill>
                <a:latin typeface="Times New Roman" panose="02020603050405020304" pitchFamily="18" charset="0"/>
                <a:cs typeface="Times New Roman" panose="02020603050405020304" pitchFamily="18" charset="0"/>
              </a:defRPr>
            </a:lvl1pPr>
          </a:lstStyle>
          <a:p>
            <a:r>
              <a:rPr lang="en-US"/>
              <a:t>Click to edit Transition title style</a:t>
            </a:r>
          </a:p>
        </p:txBody>
      </p:sp>
      <p:sp>
        <p:nvSpPr>
          <p:cNvPr id="3" name="Subtitle 2"/>
          <p:cNvSpPr>
            <a:spLocks noGrp="1"/>
          </p:cNvSpPr>
          <p:nvPr>
            <p:ph type="subTitle" idx="1" hasCustomPrompt="1"/>
          </p:nvPr>
        </p:nvSpPr>
        <p:spPr>
          <a:xfrm>
            <a:off x="685800" y="3094297"/>
            <a:ext cx="5765800" cy="242374"/>
          </a:xfrm>
          <a:prstGeom prst="rect">
            <a:avLst/>
          </a:prstGeom>
        </p:spPr>
        <p:txBody>
          <a:bodyPr wrap="square" lIns="0" tIns="0" rIns="0" bIns="0">
            <a:spAutoFit/>
          </a:bodyPr>
          <a:lstStyle>
            <a:lvl1pPr marL="0" indent="0" algn="l">
              <a:buNone/>
              <a:defRPr sz="1575" b="1">
                <a:solidFill>
                  <a:srgbClr val="FFFFFF"/>
                </a:solidFill>
                <a:latin typeface="Arial" panose="020B0604020202020204" pitchFamily="34" charset="0"/>
                <a:cs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transition subtitle style</a:t>
            </a:r>
          </a:p>
        </p:txBody>
      </p:sp>
      <p:sp>
        <p:nvSpPr>
          <p:cNvPr id="4"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a:p>
        </p:txBody>
      </p:sp>
    </p:spTree>
    <p:extLst>
      <p:ext uri="{BB962C8B-B14F-4D97-AF65-F5344CB8AC3E}">
        <p14:creationId xmlns:p14="http://schemas.microsoft.com/office/powerpoint/2010/main" val="1220377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ition - tan">
    <p:bg>
      <p:bgPr>
        <a:solidFill>
          <a:srgbClr val="E1E1D5"/>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4" y="994833"/>
            <a:ext cx="7764463" cy="1816737"/>
          </a:xfrm>
          <a:prstGeom prst="rect">
            <a:avLst/>
          </a:prstGeom>
        </p:spPr>
        <p:txBody>
          <a:bodyPr wrap="square" lIns="0" tIns="0" rIns="0" bIns="0">
            <a:noAutofit/>
          </a:bodyPr>
          <a:lstStyle>
            <a:lvl1pPr algn="l">
              <a:lnSpc>
                <a:spcPts val="6375"/>
              </a:lnSpc>
              <a:defRPr sz="5400">
                <a:solidFill>
                  <a:srgbClr val="395173"/>
                </a:solidFill>
                <a:latin typeface="Times New Roman" panose="02020603050405020304" pitchFamily="18" charset="0"/>
                <a:cs typeface="Times New Roman" panose="02020603050405020304" pitchFamily="18" charset="0"/>
              </a:defRPr>
            </a:lvl1pPr>
          </a:lstStyle>
          <a:p>
            <a:r>
              <a:rPr lang="en-US"/>
              <a:t>Click to edit Transition title style</a:t>
            </a:r>
          </a:p>
        </p:txBody>
      </p:sp>
      <p:sp>
        <p:nvSpPr>
          <p:cNvPr id="3" name="Subtitle 2"/>
          <p:cNvSpPr>
            <a:spLocks noGrp="1"/>
          </p:cNvSpPr>
          <p:nvPr>
            <p:ph type="subTitle" idx="1" hasCustomPrompt="1"/>
          </p:nvPr>
        </p:nvSpPr>
        <p:spPr>
          <a:xfrm>
            <a:off x="685800" y="3094297"/>
            <a:ext cx="5765800" cy="269304"/>
          </a:xfrm>
          <a:prstGeom prst="rect">
            <a:avLst/>
          </a:prstGeom>
        </p:spPr>
        <p:txBody>
          <a:bodyPr wrap="square" lIns="0" tIns="0" rIns="0" bIns="0">
            <a:noAutofit/>
          </a:bodyPr>
          <a:lstStyle>
            <a:lvl1pPr marL="0" indent="0" algn="l">
              <a:buNone/>
              <a:defRPr sz="1575" b="1">
                <a:solidFill>
                  <a:schemeClr val="accent6"/>
                </a:solidFill>
                <a:latin typeface="Arial" panose="020B0604020202020204" pitchFamily="34" charset="0"/>
                <a:cs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transition subtitle style</a:t>
            </a:r>
          </a:p>
        </p:txBody>
      </p:sp>
      <p:sp>
        <p:nvSpPr>
          <p:cNvPr id="4"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a:p>
        </p:txBody>
      </p:sp>
    </p:spTree>
    <p:extLst>
      <p:ext uri="{BB962C8B-B14F-4D97-AF65-F5344CB8AC3E}">
        <p14:creationId xmlns:p14="http://schemas.microsoft.com/office/powerpoint/2010/main" val="2560683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ition blue + photo">
    <p:spTree>
      <p:nvGrpSpPr>
        <p:cNvPr id="1" name=""/>
        <p:cNvGrpSpPr/>
        <p:nvPr/>
      </p:nvGrpSpPr>
      <p:grpSpPr>
        <a:xfrm>
          <a:off x="0" y="0"/>
          <a:ext cx="0" cy="0"/>
          <a:chOff x="0" y="0"/>
          <a:chExt cx="0" cy="0"/>
        </a:xfrm>
      </p:grpSpPr>
      <p:sp>
        <p:nvSpPr>
          <p:cNvPr id="4" name="Picture Placeholder 3"/>
          <p:cNvSpPr>
            <a:spLocks noGrp="1"/>
          </p:cNvSpPr>
          <p:nvPr>
            <p:ph type="pic" sz="quarter" idx="11" hasCustomPrompt="1"/>
          </p:nvPr>
        </p:nvSpPr>
        <p:spPr>
          <a:xfrm>
            <a:off x="0" y="0"/>
            <a:ext cx="9144000" cy="5715000"/>
          </a:xfrm>
          <a:prstGeom prst="rect">
            <a:avLst/>
          </a:prstGeom>
          <a:solidFill>
            <a:srgbClr val="395173"/>
          </a:solidFill>
          <a:ln>
            <a:noFill/>
          </a:ln>
        </p:spPr>
        <p:txBody>
          <a:bodyPr/>
          <a:lstStyle>
            <a:lvl1pPr>
              <a:defRPr>
                <a:solidFill>
                  <a:schemeClr val="accent1">
                    <a:lumMod val="75000"/>
                  </a:schemeClr>
                </a:solidFill>
              </a:defRPr>
            </a:lvl1pPr>
          </a:lstStyle>
          <a:p>
            <a:r>
              <a:rPr lang="en-US"/>
              <a:t>Insert full page photo and add transparent blue screen over image</a:t>
            </a:r>
          </a:p>
        </p:txBody>
      </p:sp>
      <p:sp>
        <p:nvSpPr>
          <p:cNvPr id="12" name="Subtitle 2"/>
          <p:cNvSpPr>
            <a:spLocks noGrp="1"/>
          </p:cNvSpPr>
          <p:nvPr>
            <p:ph type="subTitle" idx="10" hasCustomPrompt="1"/>
          </p:nvPr>
        </p:nvSpPr>
        <p:spPr>
          <a:xfrm>
            <a:off x="685804" y="992812"/>
            <a:ext cx="7764463" cy="1816737"/>
          </a:xfrm>
          <a:prstGeom prst="rect">
            <a:avLst/>
          </a:prstGeom>
        </p:spPr>
        <p:txBody>
          <a:bodyPr wrap="square" lIns="0" tIns="0" rIns="0" bIns="0">
            <a:noAutofit/>
          </a:bodyPr>
          <a:lstStyle>
            <a:lvl1pPr marL="0" indent="0" algn="l">
              <a:lnSpc>
                <a:spcPts val="6375"/>
              </a:lnSpc>
              <a:spcBef>
                <a:spcPts val="0"/>
              </a:spcBef>
              <a:buNone/>
              <a:defRPr sz="5400" b="0" i="0">
                <a:solidFill>
                  <a:schemeClr val="bg1"/>
                </a:solidFill>
                <a:latin typeface="Times New Roman"/>
                <a:cs typeface="Times New Roman"/>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Transition title style</a:t>
            </a:r>
          </a:p>
        </p:txBody>
      </p:sp>
      <p:sp>
        <p:nvSpPr>
          <p:cNvPr id="13" name="Title 1"/>
          <p:cNvSpPr>
            <a:spLocks noGrp="1"/>
          </p:cNvSpPr>
          <p:nvPr>
            <p:ph type="title"/>
          </p:nvPr>
        </p:nvSpPr>
        <p:spPr>
          <a:xfrm>
            <a:off x="685800" y="3099742"/>
            <a:ext cx="5765800" cy="242374"/>
          </a:xfrm>
          <a:prstGeom prst="rect">
            <a:avLst/>
          </a:prstGeom>
        </p:spPr>
        <p:txBody>
          <a:bodyPr wrap="square" lIns="0" tIns="0" rIns="0" bIns="0">
            <a:spAutoFit/>
          </a:bodyPr>
          <a:lstStyle>
            <a:lvl1pPr algn="l">
              <a:defRPr sz="1575" b="1">
                <a:solidFill>
                  <a:schemeClr val="bg1"/>
                </a:solidFill>
                <a:latin typeface="Arial"/>
                <a:cs typeface="Arial"/>
              </a:defRPr>
            </a:lvl1pPr>
          </a:lstStyle>
          <a:p>
            <a:r>
              <a:rPr lang="en-US"/>
              <a:t>Click to edit Master title style</a:t>
            </a:r>
          </a:p>
        </p:txBody>
      </p:sp>
      <p:sp>
        <p:nvSpPr>
          <p:cNvPr id="5"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a:p>
        </p:txBody>
      </p:sp>
    </p:spTree>
    <p:extLst>
      <p:ext uri="{BB962C8B-B14F-4D97-AF65-F5344CB8AC3E}">
        <p14:creationId xmlns:p14="http://schemas.microsoft.com/office/powerpoint/2010/main" val="2459522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079" y="451637"/>
            <a:ext cx="7754189" cy="444500"/>
          </a:xfrm>
          <a:prstGeom prst="rect">
            <a:avLst/>
          </a:prstGeom>
        </p:spPr>
        <p:txBody>
          <a:bodyPr/>
          <a:lstStyle>
            <a:lvl1pPr algn="l">
              <a:defRPr sz="2100" baseline="0">
                <a:solidFill>
                  <a:srgbClr val="395173"/>
                </a:solidFill>
              </a:defRPr>
            </a:lvl1pPr>
          </a:lstStyle>
          <a:p>
            <a:r>
              <a:rPr lang="en-US"/>
              <a:t>Concise Title</a:t>
            </a:r>
          </a:p>
        </p:txBody>
      </p:sp>
      <p:sp>
        <p:nvSpPr>
          <p:cNvPr id="3" name="Rectangle 2"/>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 Placeholder 7"/>
          <p:cNvSpPr>
            <a:spLocks noGrp="1"/>
          </p:cNvSpPr>
          <p:nvPr>
            <p:ph type="body" sz="quarter" idx="10"/>
          </p:nvPr>
        </p:nvSpPr>
        <p:spPr>
          <a:xfrm>
            <a:off x="685800" y="1343431"/>
            <a:ext cx="7772400" cy="3645958"/>
          </a:xfrm>
        </p:spPr>
        <p:txBody>
          <a:bodyPr/>
          <a:lstStyle>
            <a:lvl3pPr>
              <a:defRPr/>
            </a:lvl3pPr>
          </a:lstStyle>
          <a:p>
            <a:pPr lvl="0"/>
            <a:r>
              <a:rPr lang="en-US"/>
              <a:t>Click to edit Master text styles</a:t>
            </a:r>
          </a:p>
          <a:p>
            <a:pPr lvl="1"/>
            <a:r>
              <a:rPr lang="en-US"/>
              <a:t>Second level</a:t>
            </a:r>
          </a:p>
          <a:p>
            <a:pPr lvl="2"/>
            <a:r>
              <a:rPr lang="en-US"/>
              <a:t>Don’t exceed 3 levels</a:t>
            </a:r>
          </a:p>
        </p:txBody>
      </p:sp>
      <p:sp>
        <p:nvSpPr>
          <p:cNvPr id="5"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21199161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ly +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079" y="451637"/>
            <a:ext cx="7754189" cy="444500"/>
          </a:xfrm>
          <a:prstGeom prst="rect">
            <a:avLst/>
          </a:prstGeom>
        </p:spPr>
        <p:txBody>
          <a:bodyPr/>
          <a:lstStyle>
            <a:lvl1pPr algn="l">
              <a:defRPr sz="2100" baseline="0">
                <a:solidFill>
                  <a:srgbClr val="395173"/>
                </a:solidFill>
              </a:defRPr>
            </a:lvl1pPr>
          </a:lstStyle>
          <a:p>
            <a:r>
              <a:rPr lang="en-US"/>
              <a:t>Concise Title</a:t>
            </a:r>
          </a:p>
        </p:txBody>
      </p:sp>
      <p:sp>
        <p:nvSpPr>
          <p:cNvPr id="3" name="Rectangle 2"/>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 Placeholder 7"/>
          <p:cNvSpPr>
            <a:spLocks noGrp="1"/>
          </p:cNvSpPr>
          <p:nvPr>
            <p:ph type="body" sz="quarter" idx="10"/>
          </p:nvPr>
        </p:nvSpPr>
        <p:spPr>
          <a:xfrm>
            <a:off x="685800" y="1495271"/>
            <a:ext cx="7772400" cy="3288632"/>
          </a:xfrm>
        </p:spPr>
        <p:txBody>
          <a:bodyPr/>
          <a:lstStyle>
            <a:lvl3pPr>
              <a:defRPr/>
            </a:lvl3pPr>
          </a:lstStyle>
          <a:p>
            <a:pPr lvl="0"/>
            <a:r>
              <a:rPr lang="en-US"/>
              <a:t>Click to edit Master text styles</a:t>
            </a:r>
          </a:p>
          <a:p>
            <a:pPr lvl="1"/>
            <a:r>
              <a:rPr lang="en-US"/>
              <a:t>Second level</a:t>
            </a:r>
          </a:p>
          <a:p>
            <a:pPr lvl="2"/>
            <a:r>
              <a:rPr lang="en-US"/>
              <a:t>Don’t exceed 3 levels</a:t>
            </a:r>
          </a:p>
        </p:txBody>
      </p:sp>
      <p:sp>
        <p:nvSpPr>
          <p:cNvPr id="9" name="Text Placeholder 8"/>
          <p:cNvSpPr>
            <a:spLocks noGrp="1"/>
          </p:cNvSpPr>
          <p:nvPr>
            <p:ph type="body" sz="quarter" idx="11" hasCustomPrompt="1"/>
          </p:nvPr>
        </p:nvSpPr>
        <p:spPr>
          <a:xfrm>
            <a:off x="696075" y="917648"/>
            <a:ext cx="5780926" cy="288722"/>
          </a:xfrm>
        </p:spPr>
        <p:txBody>
          <a:bodyPr>
            <a:noAutofit/>
          </a:bodyPr>
          <a:lstStyle>
            <a:lvl1pPr marL="0" indent="0">
              <a:lnSpc>
                <a:spcPts val="1500"/>
              </a:lnSpc>
              <a:spcBef>
                <a:spcPts val="0"/>
              </a:spcBef>
              <a:buNone/>
              <a:defRPr sz="1125" b="1">
                <a:solidFill>
                  <a:schemeClr val="accent6"/>
                </a:solidFill>
                <a:latin typeface="+mj-lt"/>
              </a:defRPr>
            </a:lvl1pPr>
          </a:lstStyle>
          <a:p>
            <a:pPr lvl="0"/>
            <a:r>
              <a:rPr lang="en-US"/>
              <a:t>If you need a subhead, put it here</a:t>
            </a:r>
          </a:p>
        </p:txBody>
      </p:sp>
      <p:sp>
        <p:nvSpPr>
          <p:cNvPr id="6"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556834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llout + graphic">
    <p:spTree>
      <p:nvGrpSpPr>
        <p:cNvPr id="1" name=""/>
        <p:cNvGrpSpPr/>
        <p:nvPr/>
      </p:nvGrpSpPr>
      <p:grpSpPr>
        <a:xfrm>
          <a:off x="0" y="0"/>
          <a:ext cx="0" cy="0"/>
          <a:chOff x="0" y="0"/>
          <a:chExt cx="0" cy="0"/>
        </a:xfrm>
      </p:grpSpPr>
      <p:sp>
        <p:nvSpPr>
          <p:cNvPr id="6" name="Rectangle 5"/>
          <p:cNvSpPr/>
          <p:nvPr userDrawn="1"/>
        </p:nvSpPr>
        <p:spPr>
          <a:xfrm>
            <a:off x="1" y="0"/>
            <a:ext cx="4452938" cy="5715000"/>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 Placeholder 7"/>
          <p:cNvSpPr>
            <a:spLocks noGrp="1"/>
          </p:cNvSpPr>
          <p:nvPr>
            <p:ph type="body" sz="quarter" idx="10" hasCustomPrompt="1"/>
          </p:nvPr>
        </p:nvSpPr>
        <p:spPr>
          <a:xfrm>
            <a:off x="685801" y="1183105"/>
            <a:ext cx="3477126" cy="3960395"/>
          </a:xfrm>
          <a:prstGeom prst="rect">
            <a:avLst/>
          </a:prstGeom>
        </p:spPr>
        <p:txBody>
          <a:bodyPr tIns="0" rIns="0" anchor="ctr">
            <a:noAutofit/>
          </a:bodyPr>
          <a:lstStyle>
            <a:lvl1pPr marL="0" indent="0" algn="l">
              <a:lnSpc>
                <a:spcPts val="3000"/>
              </a:lnSpc>
              <a:spcBef>
                <a:spcPts val="0"/>
              </a:spcBef>
              <a:buNone/>
              <a:defRPr sz="2700" i="1" baseline="0">
                <a:solidFill>
                  <a:schemeClr val="bg1"/>
                </a:solidFill>
                <a:latin typeface="Times New Roman" panose="02020603050405020304" pitchFamily="18" charset="0"/>
                <a:cs typeface="Times New Roman" panose="02020603050405020304" pitchFamily="18" charset="0"/>
              </a:defRPr>
            </a:lvl1pPr>
            <a:lvl2pPr marL="342900" indent="0">
              <a:buNone/>
              <a:defRPr>
                <a:solidFill>
                  <a:schemeClr val="bg1"/>
                </a:solidFill>
                <a:latin typeface="Times New Roman" panose="02020603050405020304" pitchFamily="18" charset="0"/>
                <a:cs typeface="Times New Roman" panose="02020603050405020304" pitchFamily="18" charset="0"/>
              </a:defRPr>
            </a:lvl2pPr>
            <a:lvl3pPr marL="685800" indent="0">
              <a:buNone/>
              <a:defRPr>
                <a:solidFill>
                  <a:schemeClr val="bg1"/>
                </a:solidFill>
                <a:latin typeface="Times New Roman" panose="02020603050405020304" pitchFamily="18" charset="0"/>
                <a:cs typeface="Times New Roman" panose="02020603050405020304" pitchFamily="18" charset="0"/>
              </a:defRPr>
            </a:lvl3pPr>
            <a:lvl4pPr marL="1028700" indent="0">
              <a:buNone/>
              <a:defRPr>
                <a:solidFill>
                  <a:schemeClr val="bg1"/>
                </a:solidFill>
                <a:latin typeface="Times New Roman" panose="02020603050405020304" pitchFamily="18" charset="0"/>
                <a:cs typeface="Times New Roman" panose="02020603050405020304" pitchFamily="18" charset="0"/>
              </a:defRPr>
            </a:lvl4pPr>
            <a:lvl5pPr marL="1371600" indent="0">
              <a:buNone/>
              <a:defRPr>
                <a:solidFill>
                  <a:schemeClr val="bg1"/>
                </a:solidFill>
                <a:latin typeface="Times New Roman" panose="02020603050405020304" pitchFamily="18" charset="0"/>
                <a:cs typeface="Times New Roman" panose="02020603050405020304" pitchFamily="18" charset="0"/>
              </a:defRPr>
            </a:lvl5pPr>
          </a:lstStyle>
          <a:p>
            <a:pPr lvl="0"/>
            <a:r>
              <a:rPr lang="en-US"/>
              <a:t>Use this for creative text such as pull quotes, marketing statements, </a:t>
            </a:r>
            <a:r>
              <a:rPr lang="en-US" err="1"/>
              <a:t>etc</a:t>
            </a:r>
            <a:endParaRPr lang="en-US"/>
          </a:p>
        </p:txBody>
      </p:sp>
      <p:sp>
        <p:nvSpPr>
          <p:cNvPr id="3" name="Content Placeholder 2"/>
          <p:cNvSpPr>
            <a:spLocks noGrp="1"/>
          </p:cNvSpPr>
          <p:nvPr>
            <p:ph sz="quarter" idx="11" hasCustomPrompt="1"/>
          </p:nvPr>
        </p:nvSpPr>
        <p:spPr>
          <a:xfrm>
            <a:off x="4686300" y="444500"/>
            <a:ext cx="3784600" cy="4699000"/>
          </a:xfrm>
        </p:spPr>
        <p:txBody>
          <a:bodyPr/>
          <a:lstStyle>
            <a:lvl1pPr>
              <a:defRPr/>
            </a:lvl1pPr>
          </a:lstStyle>
          <a:p>
            <a:pPr lvl="0"/>
            <a:r>
              <a:rPr lang="en-US"/>
              <a:t>Insert image or graphic</a:t>
            </a:r>
          </a:p>
        </p:txBody>
      </p:sp>
      <p:sp>
        <p:nvSpPr>
          <p:cNvPr id="5" name="Text Placeholder 4"/>
          <p:cNvSpPr>
            <a:spLocks noGrp="1"/>
          </p:cNvSpPr>
          <p:nvPr>
            <p:ph type="body" sz="quarter" idx="12" hasCustomPrompt="1"/>
          </p:nvPr>
        </p:nvSpPr>
        <p:spPr>
          <a:xfrm>
            <a:off x="685801" y="443075"/>
            <a:ext cx="3771900" cy="444500"/>
          </a:xfrm>
        </p:spPr>
        <p:txBody>
          <a:bodyPr>
            <a:noAutofit/>
          </a:bodyPr>
          <a:lstStyle>
            <a:lvl1pPr marL="0" indent="0">
              <a:buNone/>
              <a:defRPr sz="2100" b="1" baseline="0">
                <a:solidFill>
                  <a:schemeClr val="bg1"/>
                </a:solidFill>
                <a:latin typeface="+mj-lt"/>
              </a:defRPr>
            </a:lvl1pPr>
          </a:lstStyle>
          <a:p>
            <a:pPr lvl="0"/>
            <a:r>
              <a:rPr lang="en-US"/>
              <a:t>Concise Title</a:t>
            </a:r>
          </a:p>
        </p:txBody>
      </p:sp>
      <p:sp>
        <p:nvSpPr>
          <p:cNvPr id="7"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lumMod val="65000"/>
                  </a:schemeClr>
                </a:solidFill>
                <a:latin typeface="+mj-lt"/>
              </a:defRPr>
            </a:lvl1pPr>
          </a:lstStyle>
          <a:p>
            <a:fld id="{AAAAF933-B985-4433-97C3-72934A437ACB}" type="slidenum">
              <a:rPr lang="en-US" smtClean="0"/>
              <a:pPr/>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2953387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callout">
    <p:spTree>
      <p:nvGrpSpPr>
        <p:cNvPr id="1" name=""/>
        <p:cNvGrpSpPr/>
        <p:nvPr/>
      </p:nvGrpSpPr>
      <p:grpSpPr>
        <a:xfrm>
          <a:off x="0" y="0"/>
          <a:ext cx="0" cy="0"/>
          <a:chOff x="0" y="0"/>
          <a:chExt cx="0" cy="0"/>
        </a:xfrm>
      </p:grpSpPr>
      <p:sp>
        <p:nvSpPr>
          <p:cNvPr id="6" name="Rectangle 5"/>
          <p:cNvSpPr/>
          <p:nvPr userDrawn="1"/>
        </p:nvSpPr>
        <p:spPr>
          <a:xfrm>
            <a:off x="1" y="0"/>
            <a:ext cx="4452938" cy="5715000"/>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 Placeholder 7"/>
          <p:cNvSpPr>
            <a:spLocks noGrp="1"/>
          </p:cNvSpPr>
          <p:nvPr>
            <p:ph type="body" sz="quarter" idx="10" hasCustomPrompt="1"/>
          </p:nvPr>
        </p:nvSpPr>
        <p:spPr>
          <a:xfrm>
            <a:off x="685801" y="444508"/>
            <a:ext cx="3557426" cy="4698999"/>
          </a:xfrm>
          <a:prstGeom prst="rect">
            <a:avLst/>
          </a:prstGeom>
        </p:spPr>
        <p:txBody>
          <a:bodyPr tIns="0" rIns="0" anchor="ctr">
            <a:noAutofit/>
          </a:bodyPr>
          <a:lstStyle>
            <a:lvl1pPr marL="0" indent="0" algn="l">
              <a:lnSpc>
                <a:spcPts val="3000"/>
              </a:lnSpc>
              <a:spcBef>
                <a:spcPts val="0"/>
              </a:spcBef>
              <a:buNone/>
              <a:defRPr sz="2700" i="1" baseline="0">
                <a:solidFill>
                  <a:schemeClr val="bg1"/>
                </a:solidFill>
                <a:latin typeface="Times New Roman" panose="02020603050405020304" pitchFamily="18" charset="0"/>
                <a:cs typeface="Times New Roman" panose="02020603050405020304" pitchFamily="18" charset="0"/>
              </a:defRPr>
            </a:lvl1pPr>
            <a:lvl2pPr marL="342900" indent="0">
              <a:buNone/>
              <a:defRPr>
                <a:solidFill>
                  <a:schemeClr val="bg1"/>
                </a:solidFill>
                <a:latin typeface="Times New Roman" panose="02020603050405020304" pitchFamily="18" charset="0"/>
                <a:cs typeface="Times New Roman" panose="02020603050405020304" pitchFamily="18" charset="0"/>
              </a:defRPr>
            </a:lvl2pPr>
            <a:lvl3pPr marL="685800" indent="0">
              <a:buNone/>
              <a:defRPr>
                <a:solidFill>
                  <a:schemeClr val="bg1"/>
                </a:solidFill>
                <a:latin typeface="Times New Roman" panose="02020603050405020304" pitchFamily="18" charset="0"/>
                <a:cs typeface="Times New Roman" panose="02020603050405020304" pitchFamily="18" charset="0"/>
              </a:defRPr>
            </a:lvl3pPr>
            <a:lvl4pPr marL="1028700" indent="0">
              <a:buNone/>
              <a:defRPr>
                <a:solidFill>
                  <a:schemeClr val="bg1"/>
                </a:solidFill>
                <a:latin typeface="Times New Roman" panose="02020603050405020304" pitchFamily="18" charset="0"/>
                <a:cs typeface="Times New Roman" panose="02020603050405020304" pitchFamily="18" charset="0"/>
              </a:defRPr>
            </a:lvl4pPr>
            <a:lvl5pPr marL="1371600" indent="0">
              <a:buNone/>
              <a:defRPr>
                <a:solidFill>
                  <a:schemeClr val="bg1"/>
                </a:solidFill>
                <a:latin typeface="Times New Roman" panose="02020603050405020304" pitchFamily="18" charset="0"/>
                <a:cs typeface="Times New Roman" panose="02020603050405020304" pitchFamily="18" charset="0"/>
              </a:defRPr>
            </a:lvl5pPr>
          </a:lstStyle>
          <a:p>
            <a:pPr lvl="0"/>
            <a:r>
              <a:rPr lang="en-US"/>
              <a:t>Use this for creative text such as pull quotes, marketing statements, </a:t>
            </a:r>
            <a:r>
              <a:rPr lang="en-US" err="1"/>
              <a:t>etc</a:t>
            </a:r>
            <a:endParaRPr lang="en-US"/>
          </a:p>
        </p:txBody>
      </p:sp>
      <p:sp>
        <p:nvSpPr>
          <p:cNvPr id="9" name="Title Placeholder 5"/>
          <p:cNvSpPr>
            <a:spLocks noGrp="1"/>
          </p:cNvSpPr>
          <p:nvPr>
            <p:ph type="title" hasCustomPrompt="1"/>
          </p:nvPr>
        </p:nvSpPr>
        <p:spPr>
          <a:xfrm>
            <a:off x="4686301" y="443075"/>
            <a:ext cx="3783932" cy="444500"/>
          </a:xfrm>
          <a:prstGeom prst="rect">
            <a:avLst/>
          </a:prstGeom>
        </p:spPr>
        <p:txBody>
          <a:bodyPr vert="horz" lIns="91440" tIns="45720" rIns="91440" bIns="45720" rtlCol="0" anchor="ctr">
            <a:noAutofit/>
          </a:bodyPr>
          <a:lstStyle>
            <a:lvl1pPr>
              <a:defRPr b="1"/>
            </a:lvl1pPr>
          </a:lstStyle>
          <a:p>
            <a:r>
              <a:rPr lang="en-US"/>
              <a:t>Concise Title</a:t>
            </a:r>
          </a:p>
        </p:txBody>
      </p:sp>
      <p:sp>
        <p:nvSpPr>
          <p:cNvPr id="13" name="Text Placeholder 12"/>
          <p:cNvSpPr>
            <a:spLocks noGrp="1"/>
          </p:cNvSpPr>
          <p:nvPr>
            <p:ph type="body" sz="quarter" idx="11"/>
          </p:nvPr>
        </p:nvSpPr>
        <p:spPr>
          <a:xfrm>
            <a:off x="4686300" y="1492250"/>
            <a:ext cx="3771900" cy="3651250"/>
          </a:xfrm>
        </p:spPr>
        <p:txBody>
          <a:bodyPr/>
          <a:lstStyle>
            <a:lvl3pPr>
              <a:defRPr/>
            </a:lvl3pPr>
          </a:lstStyle>
          <a:p>
            <a:pPr lvl="0"/>
            <a:r>
              <a:rPr lang="en-US"/>
              <a:t>Click to edit Master text styles</a:t>
            </a:r>
          </a:p>
          <a:p>
            <a:pPr lvl="1"/>
            <a:r>
              <a:rPr lang="en-US"/>
              <a:t>Second level</a:t>
            </a:r>
          </a:p>
          <a:p>
            <a:pPr lvl="2"/>
            <a:r>
              <a:rPr lang="en-US"/>
              <a:t>Don’t exceed 3 levels</a:t>
            </a:r>
          </a:p>
        </p:txBody>
      </p:sp>
      <p:sp>
        <p:nvSpPr>
          <p:cNvPr id="7" name="Text Placeholder 8"/>
          <p:cNvSpPr>
            <a:spLocks noGrp="1"/>
          </p:cNvSpPr>
          <p:nvPr>
            <p:ph type="body" sz="quarter" idx="12" hasCustomPrompt="1"/>
          </p:nvPr>
        </p:nvSpPr>
        <p:spPr>
          <a:xfrm>
            <a:off x="4686301" y="909087"/>
            <a:ext cx="3783932" cy="288722"/>
          </a:xfrm>
        </p:spPr>
        <p:txBody>
          <a:bodyPr>
            <a:noAutofit/>
          </a:bodyPr>
          <a:lstStyle>
            <a:lvl1pPr marL="0" indent="0">
              <a:lnSpc>
                <a:spcPts val="1500"/>
              </a:lnSpc>
              <a:spcBef>
                <a:spcPts val="0"/>
              </a:spcBef>
              <a:buNone/>
              <a:defRPr sz="1125" b="1">
                <a:solidFill>
                  <a:schemeClr val="accent6"/>
                </a:solidFill>
                <a:latin typeface="+mj-lt"/>
              </a:defRPr>
            </a:lvl1pPr>
          </a:lstStyle>
          <a:p>
            <a:pPr lvl="0"/>
            <a:r>
              <a:rPr lang="en-US"/>
              <a:t>If you need a subhead, put it here</a:t>
            </a:r>
          </a:p>
        </p:txBody>
      </p:sp>
      <p:sp>
        <p:nvSpPr>
          <p:cNvPr id="10"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lumMod val="65000"/>
                  </a:schemeClr>
                </a:solidFill>
                <a:latin typeface="+mj-lt"/>
              </a:defRPr>
            </a:lvl1pPr>
          </a:lstStyle>
          <a:p>
            <a:fld id="{AAAAF933-B985-4433-97C3-72934A437ACB}" type="slidenum">
              <a:rPr lang="en-US" smtClean="0"/>
              <a:pPr/>
              <a:t>‹#›</a:t>
            </a:fld>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2097548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079" y="453062"/>
            <a:ext cx="7754189" cy="444500"/>
          </a:xfrm>
          <a:prstGeom prst="rect">
            <a:avLst/>
          </a:prstGeom>
        </p:spPr>
        <p:txBody>
          <a:bodyPr/>
          <a:lstStyle>
            <a:lvl1pPr algn="l">
              <a:defRPr sz="2100" baseline="0">
                <a:solidFill>
                  <a:srgbClr val="395173"/>
                </a:solidFill>
              </a:defRPr>
            </a:lvl1pPr>
          </a:lstStyle>
          <a:p>
            <a:r>
              <a:rPr lang="en-US"/>
              <a:t>Concise Title</a:t>
            </a:r>
          </a:p>
        </p:txBody>
      </p:sp>
      <p:sp>
        <p:nvSpPr>
          <p:cNvPr id="3" name="Rectangle 2"/>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 Placeholder 7"/>
          <p:cNvSpPr>
            <a:spLocks noGrp="1"/>
          </p:cNvSpPr>
          <p:nvPr>
            <p:ph type="body" sz="quarter" idx="10"/>
          </p:nvPr>
        </p:nvSpPr>
        <p:spPr>
          <a:xfrm>
            <a:off x="685800" y="1333500"/>
            <a:ext cx="5791200" cy="3810000"/>
          </a:xfrm>
        </p:spPr>
        <p:txBody>
          <a:bodyPr/>
          <a:lstStyle>
            <a:lvl3pPr>
              <a:defRPr/>
            </a:lvl3pPr>
          </a:lstStyle>
          <a:p>
            <a:pPr lvl="0"/>
            <a:r>
              <a:rPr lang="en-US"/>
              <a:t>Click to edit Master text styles</a:t>
            </a:r>
          </a:p>
          <a:p>
            <a:pPr lvl="1"/>
            <a:r>
              <a:rPr lang="en-US"/>
              <a:t>Second level</a:t>
            </a:r>
          </a:p>
          <a:p>
            <a:pPr lvl="2"/>
            <a:r>
              <a:rPr lang="en-US"/>
              <a:t>Don’t exceed 3 levels</a:t>
            </a:r>
          </a:p>
        </p:txBody>
      </p:sp>
      <p:sp>
        <p:nvSpPr>
          <p:cNvPr id="7" name="Content Placeholder 6"/>
          <p:cNvSpPr>
            <a:spLocks noGrp="1"/>
          </p:cNvSpPr>
          <p:nvPr>
            <p:ph sz="quarter" idx="11" hasCustomPrompt="1"/>
          </p:nvPr>
        </p:nvSpPr>
        <p:spPr>
          <a:xfrm>
            <a:off x="6705605" y="1333500"/>
            <a:ext cx="1744663" cy="3810000"/>
          </a:xfrm>
          <a:solidFill>
            <a:srgbClr val="E1E1D5"/>
          </a:solidFill>
        </p:spPr>
        <p:txBody>
          <a:bodyPr lIns="164592" tIns="109728" rIns="164592" bIns="109728">
            <a:noAutofit/>
          </a:bodyPr>
          <a:lstStyle>
            <a:lvl1pPr marL="0" indent="0">
              <a:lnSpc>
                <a:spcPts val="1500"/>
              </a:lnSpc>
              <a:spcBef>
                <a:spcPts val="900"/>
              </a:spcBef>
              <a:buNone/>
              <a:defRPr sz="1200" baseline="0"/>
            </a:lvl1pPr>
          </a:lstStyle>
          <a:p>
            <a:pPr lvl="0"/>
            <a:r>
              <a:rPr lang="en-US"/>
              <a:t>Put what you want in here. Sidebar for when there is additional information to highlight.</a:t>
            </a:r>
          </a:p>
        </p:txBody>
      </p:sp>
      <p:sp>
        <p:nvSpPr>
          <p:cNvPr id="9" name="Text Placeholder 8"/>
          <p:cNvSpPr>
            <a:spLocks noGrp="1"/>
          </p:cNvSpPr>
          <p:nvPr>
            <p:ph type="body" sz="quarter" idx="12" hasCustomPrompt="1"/>
          </p:nvPr>
        </p:nvSpPr>
        <p:spPr>
          <a:xfrm>
            <a:off x="696078" y="909087"/>
            <a:ext cx="7762121" cy="288722"/>
          </a:xfrm>
        </p:spPr>
        <p:txBody>
          <a:bodyPr>
            <a:noAutofit/>
          </a:bodyPr>
          <a:lstStyle>
            <a:lvl1pPr marL="0" indent="0">
              <a:lnSpc>
                <a:spcPts val="1500"/>
              </a:lnSpc>
              <a:spcBef>
                <a:spcPts val="0"/>
              </a:spcBef>
              <a:buNone/>
              <a:defRPr sz="1125" b="1">
                <a:solidFill>
                  <a:schemeClr val="tx1">
                    <a:lumMod val="65000"/>
                    <a:lumOff val="35000"/>
                  </a:schemeClr>
                </a:solidFill>
                <a:latin typeface="+mj-lt"/>
              </a:defRPr>
            </a:lvl1pPr>
          </a:lstStyle>
          <a:p>
            <a:pPr lvl="0"/>
            <a:r>
              <a:rPr lang="en-US"/>
              <a:t>If you need a subhead, put it here</a:t>
            </a:r>
          </a:p>
        </p:txBody>
      </p:sp>
      <p:sp>
        <p:nvSpPr>
          <p:cNvPr id="10"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22910103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9" name="Title Placeholder 5"/>
          <p:cNvSpPr>
            <a:spLocks noGrp="1"/>
          </p:cNvSpPr>
          <p:nvPr>
            <p:ph type="title" hasCustomPrompt="1"/>
          </p:nvPr>
        </p:nvSpPr>
        <p:spPr>
          <a:xfrm>
            <a:off x="685801" y="451637"/>
            <a:ext cx="7784432" cy="444500"/>
          </a:xfrm>
          <a:prstGeom prst="rect">
            <a:avLst/>
          </a:prstGeom>
        </p:spPr>
        <p:txBody>
          <a:bodyPr vert="horz" lIns="91440" tIns="45720" rIns="91440" bIns="45720" rtlCol="0" anchor="ctr">
            <a:noAutofit/>
          </a:bodyPr>
          <a:lstStyle>
            <a:lvl1pPr>
              <a:defRPr b="1"/>
            </a:lvl1pPr>
          </a:lstStyle>
          <a:p>
            <a:r>
              <a:rPr lang="en-US"/>
              <a:t>Concise Title</a:t>
            </a:r>
          </a:p>
        </p:txBody>
      </p:sp>
      <p:sp>
        <p:nvSpPr>
          <p:cNvPr id="13" name="Text Placeholder 12"/>
          <p:cNvSpPr>
            <a:spLocks noGrp="1"/>
          </p:cNvSpPr>
          <p:nvPr>
            <p:ph type="body" sz="quarter" idx="11"/>
          </p:nvPr>
        </p:nvSpPr>
        <p:spPr>
          <a:xfrm>
            <a:off x="697832" y="1333500"/>
            <a:ext cx="3771900" cy="3810000"/>
          </a:xfrm>
        </p:spPr>
        <p:txBody>
          <a:bodyPr/>
          <a:lstStyle>
            <a:lvl3pPr>
              <a:defRPr/>
            </a:lvl3pPr>
          </a:lstStyle>
          <a:p>
            <a:pPr lvl="0"/>
            <a:r>
              <a:rPr lang="en-US"/>
              <a:t>Click to edit Master text styles</a:t>
            </a:r>
          </a:p>
          <a:p>
            <a:pPr lvl="1"/>
            <a:r>
              <a:rPr lang="en-US"/>
              <a:t>Second level</a:t>
            </a:r>
          </a:p>
          <a:p>
            <a:pPr lvl="2"/>
            <a:r>
              <a:rPr lang="en-US"/>
              <a:t>Don’t exceed 3 levels</a:t>
            </a:r>
          </a:p>
        </p:txBody>
      </p:sp>
      <p:sp>
        <p:nvSpPr>
          <p:cNvPr id="7" name="Rectangle 6"/>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Content Placeholder 2"/>
          <p:cNvSpPr>
            <a:spLocks noGrp="1"/>
          </p:cNvSpPr>
          <p:nvPr>
            <p:ph sz="quarter" idx="12" hasCustomPrompt="1"/>
          </p:nvPr>
        </p:nvSpPr>
        <p:spPr>
          <a:xfrm>
            <a:off x="4686300" y="1333500"/>
            <a:ext cx="3771900" cy="3810000"/>
          </a:xfrm>
        </p:spPr>
        <p:txBody>
          <a:bodyPr/>
          <a:lstStyle>
            <a:lvl1pPr marL="0" marR="0" indent="0" algn="l" defTabSz="685800" rtl="0" eaLnBrk="1" fontAlgn="auto" latinLnBrk="0" hangingPunct="1">
              <a:lnSpc>
                <a:spcPts val="2340"/>
              </a:lnSpc>
              <a:spcBef>
                <a:spcPts val="1800"/>
              </a:spcBef>
              <a:spcAft>
                <a:spcPts val="0"/>
              </a:spcAft>
              <a:buClr>
                <a:srgbClr val="000000">
                  <a:lumMod val="75000"/>
                  <a:lumOff val="25000"/>
                </a:srgbClr>
              </a:buClr>
              <a:buSzPct val="105000"/>
              <a:buFont typeface="Arial" panose="020B0604020202020204" pitchFamily="34" charset="0"/>
              <a:buNone/>
              <a:tabLst/>
              <a:defRPr baseline="0"/>
            </a:lvl1pPr>
          </a:lstStyle>
          <a:p>
            <a:pPr marL="171450" marR="0" lvl="0" indent="-171450" algn="l" defTabSz="685800" rtl="0" eaLnBrk="1" fontAlgn="auto" latinLnBrk="0" hangingPunct="1">
              <a:lnSpc>
                <a:spcPts val="2340"/>
              </a:lnSpc>
              <a:spcBef>
                <a:spcPts val="1800"/>
              </a:spcBef>
              <a:spcAft>
                <a:spcPts val="0"/>
              </a:spcAft>
              <a:buClr>
                <a:srgbClr val="000000">
                  <a:lumMod val="75000"/>
                  <a:lumOff val="25000"/>
                </a:srgbClr>
              </a:buClr>
              <a:buSzPct val="105000"/>
              <a:buFont typeface="Arial" panose="020B0604020202020204" pitchFamily="34" charset="0"/>
              <a:buChar char="•"/>
              <a:tabLst/>
              <a:defRPr/>
            </a:pPr>
            <a:r>
              <a:rPr kumimoji="0" lang="en-US" sz="1950" b="0" i="0" u="none" strike="noStrike" kern="1200" cap="none" spc="0" normalizeH="0" baseline="0" noProof="0">
                <a:ln>
                  <a:noFill/>
                </a:ln>
                <a:solidFill>
                  <a:srgbClr val="000000">
                    <a:lumMod val="75000"/>
                    <a:lumOff val="25000"/>
                  </a:srgbClr>
                </a:solidFill>
                <a:effectLst/>
                <a:uLnTx/>
                <a:uFillTx/>
                <a:latin typeface="+mn-lt"/>
                <a:ea typeface="MS PGothic" panose="020B0600070205080204" pitchFamily="34" charset="-128"/>
                <a:cs typeface="+mn-cs"/>
              </a:rPr>
              <a:t>Insert photo or graphic</a:t>
            </a:r>
          </a:p>
        </p:txBody>
      </p:sp>
      <p:sp>
        <p:nvSpPr>
          <p:cNvPr id="6"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786167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Comparison">
    <p:spTree>
      <p:nvGrpSpPr>
        <p:cNvPr id="1" name=""/>
        <p:cNvGrpSpPr/>
        <p:nvPr/>
      </p:nvGrpSpPr>
      <p:grpSpPr>
        <a:xfrm>
          <a:off x="0" y="0"/>
          <a:ext cx="0" cy="0"/>
          <a:chOff x="0" y="0"/>
          <a:chExt cx="0" cy="0"/>
        </a:xfrm>
      </p:grpSpPr>
      <p:sp>
        <p:nvSpPr>
          <p:cNvPr id="9" name="Title Placeholder 5"/>
          <p:cNvSpPr>
            <a:spLocks noGrp="1"/>
          </p:cNvSpPr>
          <p:nvPr>
            <p:ph type="title" hasCustomPrompt="1"/>
          </p:nvPr>
        </p:nvSpPr>
        <p:spPr>
          <a:xfrm>
            <a:off x="685801" y="451637"/>
            <a:ext cx="7784432" cy="444500"/>
          </a:xfrm>
          <a:prstGeom prst="rect">
            <a:avLst/>
          </a:prstGeom>
        </p:spPr>
        <p:txBody>
          <a:bodyPr vert="horz" lIns="91440" tIns="45720" rIns="91440" bIns="45720" rtlCol="0" anchor="ctr">
            <a:noAutofit/>
          </a:bodyPr>
          <a:lstStyle>
            <a:lvl1pPr>
              <a:defRPr b="1"/>
            </a:lvl1pPr>
          </a:lstStyle>
          <a:p>
            <a:r>
              <a:rPr lang="en-US"/>
              <a:t>Concise Title</a:t>
            </a:r>
          </a:p>
        </p:txBody>
      </p:sp>
      <p:sp>
        <p:nvSpPr>
          <p:cNvPr id="13" name="Text Placeholder 12"/>
          <p:cNvSpPr>
            <a:spLocks noGrp="1"/>
          </p:cNvSpPr>
          <p:nvPr>
            <p:ph type="body" sz="quarter" idx="11"/>
          </p:nvPr>
        </p:nvSpPr>
        <p:spPr>
          <a:xfrm>
            <a:off x="697832" y="1333500"/>
            <a:ext cx="3771900" cy="3810000"/>
          </a:xfrm>
        </p:spPr>
        <p:txBody>
          <a:bodyPr/>
          <a:lstStyle>
            <a:lvl1pPr marL="342900" indent="-342900">
              <a:buFont typeface="Arial" panose="020B0604020202020204" pitchFamily="34" charset="0"/>
              <a:buChar char="•"/>
              <a:defRPr/>
            </a:lvl1pPr>
            <a:lvl2pPr marL="628650" indent="-285750">
              <a:buFont typeface="Arial" panose="020B0604020202020204" pitchFamily="34" charset="0"/>
              <a:buChar char="•"/>
              <a:defRPr/>
            </a:lvl2pPr>
            <a:lvl3pPr marL="857250" indent="-171450">
              <a:buFont typeface="Arial" panose="020B0604020202020204" pitchFamily="34" charset="0"/>
              <a:buChar char="•"/>
              <a:defRPr/>
            </a:lvl3pPr>
          </a:lstStyle>
          <a:p>
            <a:pPr lvl="0"/>
            <a:r>
              <a:rPr lang="en-US"/>
              <a:t>Click to edit Master text styles</a:t>
            </a:r>
          </a:p>
          <a:p>
            <a:pPr lvl="1"/>
            <a:r>
              <a:rPr lang="en-US"/>
              <a:t>Second level</a:t>
            </a:r>
          </a:p>
          <a:p>
            <a:pPr lvl="2"/>
            <a:r>
              <a:rPr lang="en-US"/>
              <a:t>Don’t exceed 3 levels</a:t>
            </a:r>
          </a:p>
        </p:txBody>
      </p:sp>
      <p:sp>
        <p:nvSpPr>
          <p:cNvPr id="7" name="Rectangle 6"/>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 Placeholder 12"/>
          <p:cNvSpPr>
            <a:spLocks noGrp="1"/>
          </p:cNvSpPr>
          <p:nvPr>
            <p:ph type="body" sz="quarter" idx="12"/>
          </p:nvPr>
        </p:nvSpPr>
        <p:spPr>
          <a:xfrm>
            <a:off x="4686300" y="1333500"/>
            <a:ext cx="3771900" cy="3810000"/>
          </a:xfrm>
        </p:spPr>
        <p:txBody>
          <a:bodyPr/>
          <a:lstStyle>
            <a:lvl1pPr marL="342900" indent="-342900">
              <a:buFont typeface="Arial" panose="020B0604020202020204" pitchFamily="34" charset="0"/>
              <a:buChar char="•"/>
              <a:defRPr/>
            </a:lvl1pPr>
            <a:lvl2pPr marL="628650" indent="-285750">
              <a:buFont typeface="Arial" panose="020B0604020202020204" pitchFamily="34" charset="0"/>
              <a:buChar char="•"/>
              <a:defRPr/>
            </a:lvl2pPr>
            <a:lvl3pPr marL="857250" indent="-171450">
              <a:buFont typeface="Arial" panose="020B0604020202020204" pitchFamily="34" charset="0"/>
              <a:buChar char="•"/>
              <a:defRPr/>
            </a:lvl3pPr>
          </a:lstStyle>
          <a:p>
            <a:pPr lvl="0"/>
            <a:r>
              <a:rPr lang="en-US"/>
              <a:t>Click to edit Master text styles</a:t>
            </a:r>
          </a:p>
          <a:p>
            <a:pPr lvl="1"/>
            <a:r>
              <a:rPr lang="en-US"/>
              <a:t>Second level</a:t>
            </a:r>
          </a:p>
          <a:p>
            <a:pPr lvl="2"/>
            <a:r>
              <a:rPr lang="en-US"/>
              <a:t>Don’t exceed 3 levels</a:t>
            </a:r>
          </a:p>
        </p:txBody>
      </p:sp>
      <p:sp>
        <p:nvSpPr>
          <p:cNvPr id="6"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1960415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2" name="Subtitle 2"/>
          <p:cNvSpPr>
            <a:spLocks noGrp="1"/>
          </p:cNvSpPr>
          <p:nvPr>
            <p:ph type="subTitle" idx="10"/>
          </p:nvPr>
        </p:nvSpPr>
        <p:spPr>
          <a:xfrm>
            <a:off x="685800" y="3792430"/>
            <a:ext cx="5765800" cy="1047295"/>
          </a:xfrm>
          <a:prstGeom prst="rect">
            <a:avLst/>
          </a:prstGeom>
        </p:spPr>
        <p:txBody>
          <a:bodyPr wrap="square" lIns="0" tIns="0" rIns="0" bIns="0">
            <a:noAutofit/>
          </a:bodyPr>
          <a:lstStyle>
            <a:lvl1pPr marL="0" indent="0" algn="l">
              <a:lnSpc>
                <a:spcPts val="3600"/>
              </a:lnSpc>
              <a:buNone/>
              <a:defRPr sz="3000" b="1" i="0">
                <a:solidFill>
                  <a:srgbClr val="395173"/>
                </a:solidFill>
                <a:latin typeface="Times New Roman"/>
                <a:cs typeface="Times New Roman"/>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13" name="Title 1"/>
          <p:cNvSpPr>
            <a:spLocks noGrp="1"/>
          </p:cNvSpPr>
          <p:nvPr>
            <p:ph type="title"/>
          </p:nvPr>
        </p:nvSpPr>
        <p:spPr>
          <a:xfrm>
            <a:off x="685800" y="4933723"/>
            <a:ext cx="5765800" cy="192360"/>
          </a:xfrm>
          <a:prstGeom prst="rect">
            <a:avLst/>
          </a:prstGeom>
        </p:spPr>
        <p:txBody>
          <a:bodyPr wrap="square" lIns="0" tIns="0" rIns="0" bIns="0">
            <a:noAutofit/>
          </a:bodyPr>
          <a:lstStyle>
            <a:lvl1pPr algn="l">
              <a:defRPr sz="1125" b="1">
                <a:solidFill>
                  <a:schemeClr val="tx1">
                    <a:lumMod val="75000"/>
                    <a:lumOff val="25000"/>
                  </a:schemeClr>
                </a:solidFill>
                <a:latin typeface="Arial"/>
                <a:cs typeface="Arial"/>
              </a:defRPr>
            </a:lvl1pPr>
          </a:lstStyle>
          <a:p>
            <a:r>
              <a:rPr lang="en-US"/>
              <a:t>Click to edit Master title style</a:t>
            </a:r>
          </a:p>
        </p:txBody>
      </p:sp>
      <p:sp>
        <p:nvSpPr>
          <p:cNvPr id="14" name="Picture Placeholder 2"/>
          <p:cNvSpPr>
            <a:spLocks noGrp="1"/>
          </p:cNvSpPr>
          <p:nvPr>
            <p:ph type="pic" idx="1"/>
          </p:nvPr>
        </p:nvSpPr>
        <p:spPr>
          <a:xfrm>
            <a:off x="685805" y="705556"/>
            <a:ext cx="7764463" cy="2836333"/>
          </a:xfrm>
          <a:prstGeom prst="rect">
            <a:avLst/>
          </a:prstGeom>
        </p:spPr>
        <p:txBody>
          <a:bodyPr rtlCol="0">
            <a:normAutofit/>
          </a:bodyPr>
          <a:lstStyle>
            <a:lvl1pPr marL="0" indent="0">
              <a:buNone/>
              <a:defRPr sz="2400">
                <a:latin typeface="Arial"/>
                <a:cs typeface="Aria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5801" y="162718"/>
            <a:ext cx="1109164" cy="346753"/>
          </a:xfrm>
          <a:prstGeom prst="rect">
            <a:avLst/>
          </a:prstGeom>
        </p:spPr>
      </p:pic>
    </p:spTree>
    <p:extLst>
      <p:ext uri="{BB962C8B-B14F-4D97-AF65-F5344CB8AC3E}">
        <p14:creationId xmlns:p14="http://schemas.microsoft.com/office/powerpoint/2010/main" val="212515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graphic + text">
    <p:spTree>
      <p:nvGrpSpPr>
        <p:cNvPr id="1" name=""/>
        <p:cNvGrpSpPr/>
        <p:nvPr/>
      </p:nvGrpSpPr>
      <p:grpSpPr>
        <a:xfrm>
          <a:off x="0" y="0"/>
          <a:ext cx="0" cy="0"/>
          <a:chOff x="0" y="0"/>
          <a:chExt cx="0" cy="0"/>
        </a:xfrm>
      </p:grpSpPr>
      <p:sp>
        <p:nvSpPr>
          <p:cNvPr id="9" name="Title Placeholder 5"/>
          <p:cNvSpPr>
            <a:spLocks noGrp="1"/>
          </p:cNvSpPr>
          <p:nvPr>
            <p:ph type="title" hasCustomPrompt="1"/>
          </p:nvPr>
        </p:nvSpPr>
        <p:spPr>
          <a:xfrm>
            <a:off x="6705601" y="459483"/>
            <a:ext cx="1764632" cy="444500"/>
          </a:xfrm>
          <a:prstGeom prst="rect">
            <a:avLst/>
          </a:prstGeom>
        </p:spPr>
        <p:txBody>
          <a:bodyPr vert="horz" lIns="91440" tIns="45720" rIns="91440" bIns="45720" rtlCol="0" anchor="ctr">
            <a:noAutofit/>
          </a:bodyPr>
          <a:lstStyle>
            <a:lvl1pPr>
              <a:defRPr sz="2100" b="1"/>
            </a:lvl1pPr>
          </a:lstStyle>
          <a:p>
            <a:r>
              <a:rPr lang="en-US"/>
              <a:t>Concise Title</a:t>
            </a:r>
          </a:p>
        </p:txBody>
      </p:sp>
      <p:sp>
        <p:nvSpPr>
          <p:cNvPr id="13" name="Text Placeholder 12"/>
          <p:cNvSpPr>
            <a:spLocks noGrp="1"/>
          </p:cNvSpPr>
          <p:nvPr>
            <p:ph type="body" sz="quarter" idx="11" hasCustomPrompt="1"/>
          </p:nvPr>
        </p:nvSpPr>
        <p:spPr>
          <a:xfrm>
            <a:off x="6705600" y="1492257"/>
            <a:ext cx="1752600" cy="3651249"/>
          </a:xfrm>
        </p:spPr>
        <p:txBody>
          <a:bodyPr tIns="0" rIns="0" anchor="t">
            <a:noAutofit/>
          </a:bodyPr>
          <a:lstStyle>
            <a:lvl1pPr marL="0" indent="0">
              <a:lnSpc>
                <a:spcPts val="1425"/>
              </a:lnSpc>
              <a:spcBef>
                <a:spcPts val="450"/>
              </a:spcBef>
              <a:buNone/>
              <a:defRPr sz="1200" baseline="0"/>
            </a:lvl1pPr>
            <a:lvl2pPr marL="342900" indent="0">
              <a:buNone/>
              <a:defRPr/>
            </a:lvl2pPr>
            <a:lvl3pPr marL="685800" indent="0">
              <a:buNone/>
              <a:defRPr/>
            </a:lvl3pPr>
          </a:lstStyle>
          <a:p>
            <a:pPr lvl="0"/>
            <a:r>
              <a:rPr lang="en-US"/>
              <a:t>A caption for the image or graphic. Shouldn’t need bullets because the image speaks for itself.</a:t>
            </a:r>
          </a:p>
        </p:txBody>
      </p:sp>
      <p:sp>
        <p:nvSpPr>
          <p:cNvPr id="12" name="Rectangle 11"/>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Content Placeholder 2"/>
          <p:cNvSpPr>
            <a:spLocks noGrp="1"/>
          </p:cNvSpPr>
          <p:nvPr>
            <p:ph sz="quarter" idx="12" hasCustomPrompt="1"/>
          </p:nvPr>
        </p:nvSpPr>
        <p:spPr>
          <a:xfrm>
            <a:off x="685800" y="444500"/>
            <a:ext cx="5791200" cy="4699000"/>
          </a:xfrm>
        </p:spPr>
        <p:txBody>
          <a:bodyPr>
            <a:normAutofit/>
          </a:bodyPr>
          <a:lstStyle>
            <a:lvl1pPr marL="0" indent="0">
              <a:buNone/>
              <a:defRPr sz="1500" baseline="0"/>
            </a:lvl1pPr>
            <a:lvl3pPr marL="685800" indent="0">
              <a:buNone/>
              <a:defRPr/>
            </a:lvl3pPr>
          </a:lstStyle>
          <a:p>
            <a:pPr lvl="0"/>
            <a:r>
              <a:rPr lang="en-US"/>
              <a:t>Insert large photo or graphic here</a:t>
            </a:r>
          </a:p>
        </p:txBody>
      </p:sp>
      <p:sp>
        <p:nvSpPr>
          <p:cNvPr id="6"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482036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orizontal graphic + text">
    <p:spTree>
      <p:nvGrpSpPr>
        <p:cNvPr id="1" name=""/>
        <p:cNvGrpSpPr/>
        <p:nvPr/>
      </p:nvGrpSpPr>
      <p:grpSpPr>
        <a:xfrm>
          <a:off x="0" y="0"/>
          <a:ext cx="0" cy="0"/>
          <a:chOff x="0" y="0"/>
          <a:chExt cx="0" cy="0"/>
        </a:xfrm>
      </p:grpSpPr>
      <p:sp>
        <p:nvSpPr>
          <p:cNvPr id="9" name="Title Placeholder 5"/>
          <p:cNvSpPr>
            <a:spLocks noGrp="1"/>
          </p:cNvSpPr>
          <p:nvPr>
            <p:ph type="title" hasCustomPrompt="1"/>
          </p:nvPr>
        </p:nvSpPr>
        <p:spPr>
          <a:xfrm>
            <a:off x="696074" y="451637"/>
            <a:ext cx="7774158" cy="444500"/>
          </a:xfrm>
          <a:prstGeom prst="rect">
            <a:avLst/>
          </a:prstGeom>
        </p:spPr>
        <p:txBody>
          <a:bodyPr vert="horz" lIns="91440" tIns="45720" rIns="91440" bIns="45720" rtlCol="0" anchor="ctr">
            <a:noAutofit/>
          </a:bodyPr>
          <a:lstStyle>
            <a:lvl1pPr>
              <a:defRPr sz="2100" b="1"/>
            </a:lvl1pPr>
          </a:lstStyle>
          <a:p>
            <a:r>
              <a:rPr lang="en-US"/>
              <a:t>Concise Title</a:t>
            </a:r>
          </a:p>
        </p:txBody>
      </p:sp>
      <p:sp>
        <p:nvSpPr>
          <p:cNvPr id="12" name="Rectangle 11"/>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Content Placeholder 2"/>
          <p:cNvSpPr>
            <a:spLocks noGrp="1"/>
          </p:cNvSpPr>
          <p:nvPr>
            <p:ph sz="quarter" idx="12" hasCustomPrompt="1"/>
          </p:nvPr>
        </p:nvSpPr>
        <p:spPr>
          <a:xfrm>
            <a:off x="696075" y="3005192"/>
            <a:ext cx="7762126" cy="2138308"/>
          </a:xfrm>
        </p:spPr>
        <p:txBody>
          <a:bodyPr>
            <a:normAutofit/>
          </a:bodyPr>
          <a:lstStyle>
            <a:lvl1pPr marL="0" indent="0">
              <a:buNone/>
              <a:defRPr sz="1500" baseline="0"/>
            </a:lvl1pPr>
            <a:lvl3pPr marL="685800" indent="0">
              <a:buNone/>
              <a:defRPr/>
            </a:lvl3pPr>
          </a:lstStyle>
          <a:p>
            <a:pPr lvl="0"/>
            <a:r>
              <a:rPr lang="en-US"/>
              <a:t>Insert large photo or graphic here</a:t>
            </a:r>
          </a:p>
        </p:txBody>
      </p:sp>
      <p:sp>
        <p:nvSpPr>
          <p:cNvPr id="8" name="Text Placeholder 12"/>
          <p:cNvSpPr>
            <a:spLocks noGrp="1"/>
          </p:cNvSpPr>
          <p:nvPr>
            <p:ph type="body" sz="quarter" idx="11"/>
          </p:nvPr>
        </p:nvSpPr>
        <p:spPr>
          <a:xfrm>
            <a:off x="696075" y="1347599"/>
            <a:ext cx="7762126" cy="1469241"/>
          </a:xfrm>
        </p:spPr>
        <p:txBody>
          <a:bodyPr/>
          <a:lstStyle>
            <a:lvl3pPr>
              <a:defRPr/>
            </a:lvl3pPr>
          </a:lstStyle>
          <a:p>
            <a:pPr lvl="0"/>
            <a:r>
              <a:rPr lang="en-US"/>
              <a:t>Click to edit Master text styles</a:t>
            </a:r>
          </a:p>
          <a:p>
            <a:pPr lvl="1"/>
            <a:r>
              <a:rPr lang="en-US"/>
              <a:t>Second level</a:t>
            </a:r>
          </a:p>
          <a:p>
            <a:pPr lvl="2"/>
            <a:r>
              <a:rPr lang="en-US"/>
              <a:t>Don’t exceed 3 levels</a:t>
            </a:r>
          </a:p>
        </p:txBody>
      </p:sp>
      <p:sp>
        <p:nvSpPr>
          <p:cNvPr id="6"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836576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full pg ble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079" y="451637"/>
            <a:ext cx="7754189" cy="444500"/>
          </a:xfrm>
          <a:prstGeom prst="rect">
            <a:avLst/>
          </a:prstGeom>
        </p:spPr>
        <p:txBody>
          <a:bodyPr/>
          <a:lstStyle>
            <a:lvl1pPr algn="l">
              <a:defRPr sz="2100" baseline="0">
                <a:solidFill>
                  <a:srgbClr val="395173"/>
                </a:solidFill>
              </a:defRPr>
            </a:lvl1pPr>
          </a:lstStyle>
          <a:p>
            <a:r>
              <a:rPr lang="en-US"/>
              <a:t>Concise Title</a:t>
            </a:r>
          </a:p>
        </p:txBody>
      </p:sp>
      <p:sp>
        <p:nvSpPr>
          <p:cNvPr id="3" name="Rectangle 2"/>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Content Placeholder 5"/>
          <p:cNvSpPr>
            <a:spLocks noGrp="1"/>
          </p:cNvSpPr>
          <p:nvPr>
            <p:ph sz="quarter" idx="10" hasCustomPrompt="1"/>
          </p:nvPr>
        </p:nvSpPr>
        <p:spPr>
          <a:xfrm>
            <a:off x="0" y="1333500"/>
            <a:ext cx="9144000" cy="3991938"/>
          </a:xfrm>
        </p:spPr>
        <p:txBody>
          <a:bodyPr/>
          <a:lstStyle>
            <a:lvl1pPr>
              <a:defRPr baseline="0"/>
            </a:lvl1pPr>
          </a:lstStyle>
          <a:p>
            <a:pPr lvl="0"/>
            <a:r>
              <a:rPr lang="en-US"/>
              <a:t>A full page bleed graphic/photo </a:t>
            </a:r>
          </a:p>
        </p:txBody>
      </p:sp>
      <p:sp>
        <p:nvSpPr>
          <p:cNvPr id="5"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2593786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full p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079" y="451637"/>
            <a:ext cx="7754189" cy="444500"/>
          </a:xfrm>
          <a:prstGeom prst="rect">
            <a:avLst/>
          </a:prstGeom>
        </p:spPr>
        <p:txBody>
          <a:bodyPr/>
          <a:lstStyle>
            <a:lvl1pPr algn="l">
              <a:defRPr sz="2100" baseline="0">
                <a:solidFill>
                  <a:srgbClr val="395173"/>
                </a:solidFill>
              </a:defRPr>
            </a:lvl1pPr>
          </a:lstStyle>
          <a:p>
            <a:r>
              <a:rPr lang="en-US"/>
              <a:t>Concise Title</a:t>
            </a:r>
          </a:p>
        </p:txBody>
      </p:sp>
      <p:sp>
        <p:nvSpPr>
          <p:cNvPr id="3" name="Rectangle 2"/>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Content Placeholder 5"/>
          <p:cNvSpPr>
            <a:spLocks noGrp="1"/>
          </p:cNvSpPr>
          <p:nvPr>
            <p:ph sz="quarter" idx="10" hasCustomPrompt="1"/>
          </p:nvPr>
        </p:nvSpPr>
        <p:spPr>
          <a:xfrm>
            <a:off x="696079" y="1333500"/>
            <a:ext cx="7762122" cy="3810000"/>
          </a:xfrm>
        </p:spPr>
        <p:txBody>
          <a:bodyPr/>
          <a:lstStyle>
            <a:lvl1pPr>
              <a:defRPr baseline="0"/>
            </a:lvl1pPr>
          </a:lstStyle>
          <a:p>
            <a:pPr lvl="0"/>
            <a:r>
              <a:rPr lang="en-US"/>
              <a:t>A full page graphic/photo </a:t>
            </a:r>
          </a:p>
        </p:txBody>
      </p:sp>
      <p:sp>
        <p:nvSpPr>
          <p:cNvPr id="7" name="Text Placeholder 8"/>
          <p:cNvSpPr>
            <a:spLocks noGrp="1"/>
          </p:cNvSpPr>
          <p:nvPr>
            <p:ph type="body" sz="quarter" idx="12" hasCustomPrompt="1"/>
          </p:nvPr>
        </p:nvSpPr>
        <p:spPr>
          <a:xfrm>
            <a:off x="696078" y="909087"/>
            <a:ext cx="7762121" cy="288722"/>
          </a:xfrm>
        </p:spPr>
        <p:txBody>
          <a:bodyPr>
            <a:noAutofit/>
          </a:bodyPr>
          <a:lstStyle>
            <a:lvl1pPr marL="0" indent="0">
              <a:lnSpc>
                <a:spcPts val="1500"/>
              </a:lnSpc>
              <a:spcBef>
                <a:spcPts val="0"/>
              </a:spcBef>
              <a:buNone/>
              <a:defRPr sz="1125" b="1">
                <a:solidFill>
                  <a:schemeClr val="accent6"/>
                </a:solidFill>
                <a:latin typeface="+mj-lt"/>
              </a:defRPr>
            </a:lvl1pPr>
          </a:lstStyle>
          <a:p>
            <a:pPr lvl="0"/>
            <a:r>
              <a:rPr lang="en-US"/>
              <a:t>If you need a subhead, put it here</a:t>
            </a:r>
          </a:p>
        </p:txBody>
      </p:sp>
      <p:sp>
        <p:nvSpPr>
          <p:cNvPr id="8"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31299338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rge graphic + caption">
    <p:spTree>
      <p:nvGrpSpPr>
        <p:cNvPr id="1" name=""/>
        <p:cNvGrpSpPr/>
        <p:nvPr/>
      </p:nvGrpSpPr>
      <p:grpSpPr>
        <a:xfrm>
          <a:off x="0" y="0"/>
          <a:ext cx="0" cy="0"/>
          <a:chOff x="0" y="0"/>
          <a:chExt cx="0" cy="0"/>
        </a:xfrm>
      </p:grpSpPr>
      <p:sp>
        <p:nvSpPr>
          <p:cNvPr id="3" name="Rectangle 2"/>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Content Placeholder 5"/>
          <p:cNvSpPr>
            <a:spLocks noGrp="1"/>
          </p:cNvSpPr>
          <p:nvPr>
            <p:ph sz="quarter" idx="10" hasCustomPrompt="1"/>
          </p:nvPr>
        </p:nvSpPr>
        <p:spPr>
          <a:xfrm>
            <a:off x="696079" y="444508"/>
            <a:ext cx="7754189" cy="4598244"/>
          </a:xfrm>
        </p:spPr>
        <p:txBody>
          <a:bodyPr/>
          <a:lstStyle>
            <a:lvl1pPr>
              <a:defRPr baseline="0"/>
            </a:lvl1pPr>
          </a:lstStyle>
          <a:p>
            <a:pPr lvl="0"/>
            <a:r>
              <a:rPr lang="en-US"/>
              <a:t>A full page graphic/photo </a:t>
            </a:r>
          </a:p>
        </p:txBody>
      </p:sp>
      <p:sp>
        <p:nvSpPr>
          <p:cNvPr id="2" name="Title 1"/>
          <p:cNvSpPr>
            <a:spLocks noGrp="1"/>
          </p:cNvSpPr>
          <p:nvPr>
            <p:ph type="title" hasCustomPrompt="1"/>
          </p:nvPr>
        </p:nvSpPr>
        <p:spPr>
          <a:xfrm>
            <a:off x="704016" y="5132309"/>
            <a:ext cx="7754189" cy="182903"/>
          </a:xfrm>
          <a:prstGeom prst="rect">
            <a:avLst/>
          </a:prstGeom>
        </p:spPr>
        <p:txBody>
          <a:bodyPr/>
          <a:lstStyle>
            <a:lvl1pPr algn="r">
              <a:defRPr sz="1050" i="0" baseline="0">
                <a:solidFill>
                  <a:schemeClr val="tx1">
                    <a:lumMod val="75000"/>
                    <a:lumOff val="25000"/>
                  </a:schemeClr>
                </a:solidFill>
                <a:latin typeface="+mn-lt"/>
              </a:defRPr>
            </a:lvl1pPr>
          </a:lstStyle>
          <a:p>
            <a:r>
              <a:rPr lang="en-US"/>
              <a:t>Concise caption for above image/graphic</a:t>
            </a:r>
          </a:p>
        </p:txBody>
      </p:sp>
      <p:sp>
        <p:nvSpPr>
          <p:cNvPr id="5"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12695176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images + cap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079" y="443075"/>
            <a:ext cx="7754189" cy="444500"/>
          </a:xfrm>
          <a:prstGeom prst="rect">
            <a:avLst/>
          </a:prstGeom>
        </p:spPr>
        <p:txBody>
          <a:bodyPr/>
          <a:lstStyle>
            <a:lvl1pPr algn="l">
              <a:defRPr sz="2100" baseline="0">
                <a:solidFill>
                  <a:srgbClr val="395173"/>
                </a:solidFill>
              </a:defRPr>
            </a:lvl1pPr>
          </a:lstStyle>
          <a:p>
            <a:r>
              <a:rPr lang="en-US"/>
              <a:t>Concise Title</a:t>
            </a:r>
          </a:p>
        </p:txBody>
      </p:sp>
      <p:sp>
        <p:nvSpPr>
          <p:cNvPr id="3" name="Rectangle 2"/>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Content Placeholder 5"/>
          <p:cNvSpPr>
            <a:spLocks noGrp="1"/>
          </p:cNvSpPr>
          <p:nvPr>
            <p:ph sz="quarter" idx="11" hasCustomPrompt="1"/>
          </p:nvPr>
        </p:nvSpPr>
        <p:spPr>
          <a:xfrm>
            <a:off x="696075" y="1346354"/>
            <a:ext cx="3761626" cy="3185338"/>
          </a:xfrm>
        </p:spPr>
        <p:txBody>
          <a:bodyPr/>
          <a:lstStyle>
            <a:lvl1pPr>
              <a:defRPr baseline="0"/>
            </a:lvl1pPr>
          </a:lstStyle>
          <a:p>
            <a:pPr lvl="0"/>
            <a:r>
              <a:rPr lang="en-US"/>
              <a:t>graphic/photo </a:t>
            </a:r>
          </a:p>
        </p:txBody>
      </p:sp>
      <p:sp>
        <p:nvSpPr>
          <p:cNvPr id="12" name="Content Placeholder 5"/>
          <p:cNvSpPr>
            <a:spLocks noGrp="1"/>
          </p:cNvSpPr>
          <p:nvPr>
            <p:ph sz="quarter" idx="12" hasCustomPrompt="1"/>
          </p:nvPr>
        </p:nvSpPr>
        <p:spPr>
          <a:xfrm>
            <a:off x="4686301" y="1348568"/>
            <a:ext cx="3763962" cy="3185338"/>
          </a:xfrm>
        </p:spPr>
        <p:txBody>
          <a:bodyPr/>
          <a:lstStyle>
            <a:lvl1pPr>
              <a:defRPr baseline="0"/>
            </a:lvl1pPr>
          </a:lstStyle>
          <a:p>
            <a:pPr lvl="0"/>
            <a:r>
              <a:rPr lang="en-US"/>
              <a:t>graphic/photo </a:t>
            </a:r>
          </a:p>
        </p:txBody>
      </p:sp>
      <p:sp>
        <p:nvSpPr>
          <p:cNvPr id="13" name="Text Placeholder 12"/>
          <p:cNvSpPr>
            <a:spLocks noGrp="1"/>
          </p:cNvSpPr>
          <p:nvPr>
            <p:ph type="body" sz="quarter" idx="13" hasCustomPrompt="1"/>
          </p:nvPr>
        </p:nvSpPr>
        <p:spPr>
          <a:xfrm>
            <a:off x="4686301" y="4696054"/>
            <a:ext cx="3771900" cy="447453"/>
          </a:xfrm>
        </p:spPr>
        <p:txBody>
          <a:bodyPr tIns="0" rIns="0" anchor="t">
            <a:noAutofit/>
          </a:bodyPr>
          <a:lstStyle>
            <a:lvl1pPr marL="0" indent="0">
              <a:lnSpc>
                <a:spcPts val="1425"/>
              </a:lnSpc>
              <a:spcBef>
                <a:spcPts val="450"/>
              </a:spcBef>
              <a:buNone/>
              <a:defRPr sz="1200" baseline="0"/>
            </a:lvl1pPr>
            <a:lvl2pPr marL="342900" indent="0">
              <a:buNone/>
              <a:defRPr/>
            </a:lvl2pPr>
            <a:lvl3pPr marL="685800" indent="0">
              <a:buNone/>
              <a:defRPr/>
            </a:lvl3pPr>
          </a:lstStyle>
          <a:p>
            <a:pPr lvl="0"/>
            <a:r>
              <a:rPr lang="en-US"/>
              <a:t>A caption for the image or graphic above.</a:t>
            </a:r>
          </a:p>
        </p:txBody>
      </p:sp>
      <p:sp>
        <p:nvSpPr>
          <p:cNvPr id="15" name="Text Placeholder 12"/>
          <p:cNvSpPr>
            <a:spLocks noGrp="1"/>
          </p:cNvSpPr>
          <p:nvPr>
            <p:ph type="body" sz="quarter" idx="15" hasCustomPrompt="1"/>
          </p:nvPr>
        </p:nvSpPr>
        <p:spPr>
          <a:xfrm>
            <a:off x="696438" y="4696055"/>
            <a:ext cx="3761267" cy="447453"/>
          </a:xfrm>
        </p:spPr>
        <p:txBody>
          <a:bodyPr tIns="0" rIns="0" anchor="t">
            <a:noAutofit/>
          </a:bodyPr>
          <a:lstStyle>
            <a:lvl1pPr marL="0" indent="0">
              <a:lnSpc>
                <a:spcPts val="1425"/>
              </a:lnSpc>
              <a:spcBef>
                <a:spcPts val="450"/>
              </a:spcBef>
              <a:buNone/>
              <a:defRPr sz="1200" baseline="0"/>
            </a:lvl1pPr>
            <a:lvl2pPr marL="342900" indent="0">
              <a:buNone/>
              <a:defRPr/>
            </a:lvl2pPr>
            <a:lvl3pPr marL="685800" indent="0">
              <a:buNone/>
              <a:defRPr/>
            </a:lvl3pPr>
          </a:lstStyle>
          <a:p>
            <a:pPr lvl="0"/>
            <a:r>
              <a:rPr lang="en-US"/>
              <a:t>A caption for the image or graphic above.</a:t>
            </a:r>
          </a:p>
        </p:txBody>
      </p:sp>
      <p:sp>
        <p:nvSpPr>
          <p:cNvPr id="8"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38339264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images + cap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079" y="450736"/>
            <a:ext cx="7754189" cy="444500"/>
          </a:xfrm>
          <a:prstGeom prst="rect">
            <a:avLst/>
          </a:prstGeom>
        </p:spPr>
        <p:txBody>
          <a:bodyPr/>
          <a:lstStyle>
            <a:lvl1pPr algn="l">
              <a:defRPr sz="2100" baseline="0">
                <a:solidFill>
                  <a:srgbClr val="395173"/>
                </a:solidFill>
              </a:defRPr>
            </a:lvl1pPr>
          </a:lstStyle>
          <a:p>
            <a:r>
              <a:rPr lang="en-US"/>
              <a:t>Concise Title</a:t>
            </a:r>
          </a:p>
        </p:txBody>
      </p:sp>
      <p:sp>
        <p:nvSpPr>
          <p:cNvPr id="3" name="Rectangle 2"/>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Content Placeholder 5"/>
          <p:cNvSpPr>
            <a:spLocks noGrp="1"/>
          </p:cNvSpPr>
          <p:nvPr>
            <p:ph sz="quarter" idx="10" hasCustomPrompt="1"/>
          </p:nvPr>
        </p:nvSpPr>
        <p:spPr>
          <a:xfrm>
            <a:off x="3340634" y="1342664"/>
            <a:ext cx="2473015" cy="3185338"/>
          </a:xfrm>
        </p:spPr>
        <p:txBody>
          <a:bodyPr/>
          <a:lstStyle>
            <a:lvl1pPr>
              <a:defRPr baseline="0"/>
            </a:lvl1pPr>
          </a:lstStyle>
          <a:p>
            <a:pPr lvl="0"/>
            <a:r>
              <a:rPr lang="en-US"/>
              <a:t>graphic/photo </a:t>
            </a:r>
          </a:p>
        </p:txBody>
      </p:sp>
      <p:sp>
        <p:nvSpPr>
          <p:cNvPr id="11" name="Content Placeholder 5"/>
          <p:cNvSpPr>
            <a:spLocks noGrp="1"/>
          </p:cNvSpPr>
          <p:nvPr>
            <p:ph sz="quarter" idx="11" hasCustomPrompt="1"/>
          </p:nvPr>
        </p:nvSpPr>
        <p:spPr>
          <a:xfrm>
            <a:off x="696079" y="1346354"/>
            <a:ext cx="2473015" cy="3185338"/>
          </a:xfrm>
        </p:spPr>
        <p:txBody>
          <a:bodyPr/>
          <a:lstStyle>
            <a:lvl1pPr>
              <a:defRPr baseline="0"/>
            </a:lvl1pPr>
          </a:lstStyle>
          <a:p>
            <a:pPr lvl="0"/>
            <a:r>
              <a:rPr lang="en-US"/>
              <a:t>graphic/photo </a:t>
            </a:r>
          </a:p>
        </p:txBody>
      </p:sp>
      <p:sp>
        <p:nvSpPr>
          <p:cNvPr id="12" name="Content Placeholder 5"/>
          <p:cNvSpPr>
            <a:spLocks noGrp="1"/>
          </p:cNvSpPr>
          <p:nvPr>
            <p:ph sz="quarter" idx="12" hasCustomPrompt="1"/>
          </p:nvPr>
        </p:nvSpPr>
        <p:spPr>
          <a:xfrm>
            <a:off x="5985190" y="1348568"/>
            <a:ext cx="2473015" cy="3185338"/>
          </a:xfrm>
        </p:spPr>
        <p:txBody>
          <a:bodyPr/>
          <a:lstStyle>
            <a:lvl1pPr>
              <a:defRPr baseline="0"/>
            </a:lvl1pPr>
          </a:lstStyle>
          <a:p>
            <a:pPr lvl="0"/>
            <a:r>
              <a:rPr lang="en-US"/>
              <a:t>graphic/photo </a:t>
            </a:r>
          </a:p>
        </p:txBody>
      </p:sp>
      <p:sp>
        <p:nvSpPr>
          <p:cNvPr id="13" name="Text Placeholder 12"/>
          <p:cNvSpPr>
            <a:spLocks noGrp="1"/>
          </p:cNvSpPr>
          <p:nvPr>
            <p:ph type="body" sz="quarter" idx="13" hasCustomPrompt="1"/>
          </p:nvPr>
        </p:nvSpPr>
        <p:spPr>
          <a:xfrm>
            <a:off x="5985190" y="4696054"/>
            <a:ext cx="2473015" cy="447453"/>
          </a:xfrm>
        </p:spPr>
        <p:txBody>
          <a:bodyPr tIns="0" rIns="0" anchor="t">
            <a:noAutofit/>
          </a:bodyPr>
          <a:lstStyle>
            <a:lvl1pPr marL="0" indent="0">
              <a:lnSpc>
                <a:spcPts val="1425"/>
              </a:lnSpc>
              <a:spcBef>
                <a:spcPts val="450"/>
              </a:spcBef>
              <a:buNone/>
              <a:defRPr sz="1200" baseline="0"/>
            </a:lvl1pPr>
            <a:lvl2pPr marL="342900" indent="0">
              <a:buNone/>
              <a:defRPr/>
            </a:lvl2pPr>
            <a:lvl3pPr marL="685800" indent="0">
              <a:buNone/>
              <a:defRPr/>
            </a:lvl3pPr>
          </a:lstStyle>
          <a:p>
            <a:pPr lvl="0"/>
            <a:r>
              <a:rPr lang="en-US"/>
              <a:t>A caption for the image or graphic above.</a:t>
            </a:r>
          </a:p>
        </p:txBody>
      </p:sp>
      <p:sp>
        <p:nvSpPr>
          <p:cNvPr id="14" name="Text Placeholder 12"/>
          <p:cNvSpPr>
            <a:spLocks noGrp="1"/>
          </p:cNvSpPr>
          <p:nvPr>
            <p:ph type="body" sz="quarter" idx="14" hasCustomPrompt="1"/>
          </p:nvPr>
        </p:nvSpPr>
        <p:spPr>
          <a:xfrm>
            <a:off x="3340634" y="4696054"/>
            <a:ext cx="2473015" cy="447453"/>
          </a:xfrm>
        </p:spPr>
        <p:txBody>
          <a:bodyPr tIns="0" rIns="0" anchor="t">
            <a:noAutofit/>
          </a:bodyPr>
          <a:lstStyle>
            <a:lvl1pPr marL="0" indent="0">
              <a:lnSpc>
                <a:spcPts val="1425"/>
              </a:lnSpc>
              <a:spcBef>
                <a:spcPts val="450"/>
              </a:spcBef>
              <a:buNone/>
              <a:defRPr sz="1200" b="0" baseline="0"/>
            </a:lvl1pPr>
            <a:lvl2pPr marL="342900" indent="0">
              <a:buNone/>
              <a:defRPr/>
            </a:lvl2pPr>
            <a:lvl3pPr marL="685800" indent="0">
              <a:buNone/>
              <a:defRPr/>
            </a:lvl3pPr>
          </a:lstStyle>
          <a:p>
            <a:pPr lvl="0"/>
            <a:r>
              <a:rPr lang="en-US"/>
              <a:t>A caption for the image or graphic above.</a:t>
            </a:r>
          </a:p>
        </p:txBody>
      </p:sp>
      <p:sp>
        <p:nvSpPr>
          <p:cNvPr id="15" name="Text Placeholder 12"/>
          <p:cNvSpPr>
            <a:spLocks noGrp="1"/>
          </p:cNvSpPr>
          <p:nvPr>
            <p:ph type="body" sz="quarter" idx="15" hasCustomPrompt="1"/>
          </p:nvPr>
        </p:nvSpPr>
        <p:spPr>
          <a:xfrm>
            <a:off x="696438" y="4696055"/>
            <a:ext cx="2473015" cy="447453"/>
          </a:xfrm>
        </p:spPr>
        <p:txBody>
          <a:bodyPr tIns="0" rIns="0" anchor="t">
            <a:noAutofit/>
          </a:bodyPr>
          <a:lstStyle>
            <a:lvl1pPr marL="0" indent="0">
              <a:lnSpc>
                <a:spcPts val="1425"/>
              </a:lnSpc>
              <a:spcBef>
                <a:spcPts val="450"/>
              </a:spcBef>
              <a:buNone/>
              <a:defRPr sz="1200" baseline="0"/>
            </a:lvl1pPr>
            <a:lvl2pPr marL="342900" indent="0">
              <a:buNone/>
              <a:defRPr/>
            </a:lvl2pPr>
            <a:lvl3pPr marL="685800" indent="0">
              <a:buNone/>
              <a:defRPr/>
            </a:lvl3pPr>
          </a:lstStyle>
          <a:p>
            <a:pPr lvl="0"/>
            <a:r>
              <a:rPr lang="en-US"/>
              <a:t>A caption for the image or graphic above.</a:t>
            </a:r>
          </a:p>
        </p:txBody>
      </p:sp>
      <p:sp>
        <p:nvSpPr>
          <p:cNvPr id="10"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4234372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photos + content">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690044" y="1352765"/>
            <a:ext cx="1835775" cy="1829647"/>
          </a:xfrm>
          <a:prstGeom prst="rect">
            <a:avLst/>
          </a:prstGeom>
        </p:spPr>
        <p:txBody>
          <a:bodyPr rtlCol="0">
            <a:normAutofit/>
          </a:bodyPr>
          <a:lstStyle>
            <a:lvl1pPr marL="0" indent="0">
              <a:buNone/>
              <a:defRPr sz="2400">
                <a:latin typeface="Arial"/>
                <a:cs typeface="Aria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8" name="Picture Placeholder 2"/>
          <p:cNvSpPr>
            <a:spLocks noGrp="1"/>
          </p:cNvSpPr>
          <p:nvPr>
            <p:ph type="pic" idx="14"/>
          </p:nvPr>
        </p:nvSpPr>
        <p:spPr>
          <a:xfrm>
            <a:off x="2637996" y="1352765"/>
            <a:ext cx="1814737" cy="1829647"/>
          </a:xfrm>
          <a:prstGeom prst="rect">
            <a:avLst/>
          </a:prstGeom>
        </p:spPr>
        <p:txBody>
          <a:bodyPr rtlCol="0">
            <a:normAutofit/>
          </a:bodyPr>
          <a:lstStyle>
            <a:lvl1pPr marL="0" indent="0">
              <a:buNone/>
              <a:defRPr sz="2400">
                <a:latin typeface="Arial"/>
                <a:cs typeface="Aria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9" name="Picture Placeholder 2"/>
          <p:cNvSpPr>
            <a:spLocks noGrp="1"/>
          </p:cNvSpPr>
          <p:nvPr>
            <p:ph type="pic" idx="15"/>
          </p:nvPr>
        </p:nvSpPr>
        <p:spPr>
          <a:xfrm>
            <a:off x="690045" y="3277671"/>
            <a:ext cx="1835776" cy="1864283"/>
          </a:xfrm>
          <a:prstGeom prst="rect">
            <a:avLst/>
          </a:prstGeom>
        </p:spPr>
        <p:txBody>
          <a:bodyPr rtlCol="0">
            <a:normAutofit/>
          </a:bodyPr>
          <a:lstStyle>
            <a:lvl1pPr marL="0" indent="0">
              <a:buNone/>
              <a:defRPr sz="2400">
                <a:latin typeface="Arial"/>
                <a:cs typeface="Aria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10" name="Picture Placeholder 2"/>
          <p:cNvSpPr>
            <a:spLocks noGrp="1"/>
          </p:cNvSpPr>
          <p:nvPr>
            <p:ph type="pic" idx="16"/>
          </p:nvPr>
        </p:nvSpPr>
        <p:spPr>
          <a:xfrm>
            <a:off x="2637996" y="3277671"/>
            <a:ext cx="1814737" cy="1864283"/>
          </a:xfrm>
          <a:prstGeom prst="rect">
            <a:avLst/>
          </a:prstGeom>
        </p:spPr>
        <p:txBody>
          <a:bodyPr rtlCol="0">
            <a:normAutofit/>
          </a:bodyPr>
          <a:lstStyle>
            <a:lvl1pPr marL="0" indent="0">
              <a:buNone/>
              <a:defRPr sz="2400">
                <a:latin typeface="Arial"/>
                <a:cs typeface="Aria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16" name="Title 1"/>
          <p:cNvSpPr>
            <a:spLocks noGrp="1"/>
          </p:cNvSpPr>
          <p:nvPr>
            <p:ph type="title" hasCustomPrompt="1"/>
          </p:nvPr>
        </p:nvSpPr>
        <p:spPr>
          <a:xfrm>
            <a:off x="696079" y="451637"/>
            <a:ext cx="7754189" cy="444500"/>
          </a:xfrm>
          <a:prstGeom prst="rect">
            <a:avLst/>
          </a:prstGeom>
        </p:spPr>
        <p:txBody>
          <a:bodyPr/>
          <a:lstStyle>
            <a:lvl1pPr algn="l">
              <a:defRPr sz="2100" baseline="0">
                <a:solidFill>
                  <a:srgbClr val="395173"/>
                </a:solidFill>
              </a:defRPr>
            </a:lvl1pPr>
          </a:lstStyle>
          <a:p>
            <a:r>
              <a:rPr lang="en-US"/>
              <a:t>Concise Title</a:t>
            </a:r>
          </a:p>
        </p:txBody>
      </p:sp>
      <p:sp>
        <p:nvSpPr>
          <p:cNvPr id="3" name="Text Placeholder 2"/>
          <p:cNvSpPr>
            <a:spLocks noGrp="1"/>
          </p:cNvSpPr>
          <p:nvPr>
            <p:ph type="body" sz="quarter" idx="17"/>
          </p:nvPr>
        </p:nvSpPr>
        <p:spPr>
          <a:xfrm>
            <a:off x="4689480" y="1333504"/>
            <a:ext cx="3768725" cy="380845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2" name="Rectangle 11"/>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99041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075" y="451637"/>
            <a:ext cx="3761626" cy="640590"/>
          </a:xfrm>
          <a:prstGeom prst="rect">
            <a:avLst/>
          </a:prstGeom>
        </p:spPr>
        <p:txBody>
          <a:bodyPr/>
          <a:lstStyle>
            <a:lvl1pPr algn="l">
              <a:defRPr sz="2100" baseline="0">
                <a:solidFill>
                  <a:srgbClr val="395173"/>
                </a:solidFill>
              </a:defRPr>
            </a:lvl1pPr>
          </a:lstStyle>
          <a:p>
            <a:r>
              <a:rPr lang="en-US"/>
              <a:t>Concise Title</a:t>
            </a:r>
          </a:p>
        </p:txBody>
      </p:sp>
      <p:sp>
        <p:nvSpPr>
          <p:cNvPr id="3" name="Rectangle 2"/>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Content Placeholder 5"/>
          <p:cNvSpPr>
            <a:spLocks noGrp="1" noChangeAspect="1"/>
          </p:cNvSpPr>
          <p:nvPr>
            <p:ph sz="quarter" idx="10"/>
          </p:nvPr>
        </p:nvSpPr>
        <p:spPr>
          <a:xfrm>
            <a:off x="0" y="3774558"/>
            <a:ext cx="2290354" cy="1550880"/>
          </a:xfrm>
        </p:spPr>
        <p:txBody>
          <a:bodyPr>
            <a:normAutofit/>
          </a:bodyPr>
          <a:lstStyle>
            <a:lvl1pPr marL="0" indent="0">
              <a:buNone/>
              <a:defRPr sz="450" baseline="0">
                <a:solidFill>
                  <a:schemeClr val="tx1">
                    <a:lumMod val="50000"/>
                    <a:lumOff val="50000"/>
                  </a:schemeClr>
                </a:solidFill>
              </a:defRPr>
            </a:lvl1pPr>
          </a:lstStyle>
          <a:p>
            <a:pPr lvl="0"/>
            <a:endParaRPr lang="en-US"/>
          </a:p>
        </p:txBody>
      </p:sp>
      <p:sp>
        <p:nvSpPr>
          <p:cNvPr id="7" name="Text Placeholder 6"/>
          <p:cNvSpPr>
            <a:spLocks noGrp="1"/>
          </p:cNvSpPr>
          <p:nvPr>
            <p:ph type="body" sz="quarter" idx="11" hasCustomPrompt="1"/>
          </p:nvPr>
        </p:nvSpPr>
        <p:spPr>
          <a:xfrm>
            <a:off x="4686300" y="451637"/>
            <a:ext cx="3771900" cy="640590"/>
          </a:xfrm>
        </p:spPr>
        <p:txBody>
          <a:bodyPr>
            <a:noAutofit/>
          </a:bodyPr>
          <a:lstStyle>
            <a:lvl1pPr marL="0" indent="0">
              <a:lnSpc>
                <a:spcPts val="1950"/>
              </a:lnSpc>
              <a:spcBef>
                <a:spcPts val="900"/>
              </a:spcBef>
              <a:buNone/>
              <a:defRPr sz="1500" baseline="0"/>
            </a:lvl1pPr>
            <a:lvl2pPr marL="342900" indent="0">
              <a:buNone/>
              <a:defRPr/>
            </a:lvl2pPr>
            <a:lvl3pPr marL="685800" indent="0">
              <a:buNone/>
              <a:defRPr/>
            </a:lvl3pPr>
            <a:lvl4pPr marL="1028700" indent="0">
              <a:buNone/>
              <a:defRPr/>
            </a:lvl4pPr>
            <a:lvl5pPr marL="1371600" indent="0">
              <a:buNone/>
              <a:defRPr/>
            </a:lvl5pPr>
          </a:lstStyle>
          <a:p>
            <a:pPr lvl="0"/>
            <a:r>
              <a:rPr lang="en-US"/>
              <a:t>Brief description text for the photo collage below</a:t>
            </a:r>
          </a:p>
        </p:txBody>
      </p:sp>
      <p:sp>
        <p:nvSpPr>
          <p:cNvPr id="8" name="Content Placeholder 5"/>
          <p:cNvSpPr>
            <a:spLocks noGrp="1" noChangeAspect="1"/>
          </p:cNvSpPr>
          <p:nvPr>
            <p:ph sz="quarter" idx="12"/>
          </p:nvPr>
        </p:nvSpPr>
        <p:spPr>
          <a:xfrm>
            <a:off x="0" y="1497542"/>
            <a:ext cx="2290354" cy="2278187"/>
          </a:xfrm>
        </p:spPr>
        <p:txBody>
          <a:bodyPr>
            <a:noAutofit/>
          </a:bodyPr>
          <a:lstStyle>
            <a:lvl1pPr marL="0" indent="0">
              <a:buNone/>
              <a:defRPr sz="450" baseline="0">
                <a:solidFill>
                  <a:schemeClr val="tx1">
                    <a:lumMod val="50000"/>
                    <a:lumOff val="50000"/>
                  </a:schemeClr>
                </a:solidFill>
              </a:defRPr>
            </a:lvl1pPr>
          </a:lstStyle>
          <a:p>
            <a:pPr lvl="0"/>
            <a:endParaRPr lang="en-US"/>
          </a:p>
        </p:txBody>
      </p:sp>
      <p:sp>
        <p:nvSpPr>
          <p:cNvPr id="21" name="Content Placeholder 5"/>
          <p:cNvSpPr>
            <a:spLocks noGrp="1" noChangeAspect="1"/>
          </p:cNvSpPr>
          <p:nvPr>
            <p:ph sz="quarter" idx="13"/>
          </p:nvPr>
        </p:nvSpPr>
        <p:spPr>
          <a:xfrm>
            <a:off x="2281647" y="1497542"/>
            <a:ext cx="2290354" cy="1550880"/>
          </a:xfrm>
        </p:spPr>
        <p:txBody>
          <a:bodyPr>
            <a:normAutofit/>
          </a:bodyPr>
          <a:lstStyle>
            <a:lvl1pPr marL="0" indent="0">
              <a:buNone/>
              <a:defRPr sz="450" baseline="0">
                <a:solidFill>
                  <a:schemeClr val="tx1">
                    <a:lumMod val="50000"/>
                    <a:lumOff val="50000"/>
                  </a:schemeClr>
                </a:solidFill>
              </a:defRPr>
            </a:lvl1pPr>
          </a:lstStyle>
          <a:p>
            <a:pPr lvl="0"/>
            <a:endParaRPr lang="en-US"/>
          </a:p>
        </p:txBody>
      </p:sp>
      <p:sp>
        <p:nvSpPr>
          <p:cNvPr id="22" name="Content Placeholder 5"/>
          <p:cNvSpPr>
            <a:spLocks noGrp="1" noChangeAspect="1"/>
          </p:cNvSpPr>
          <p:nvPr>
            <p:ph sz="quarter" idx="14"/>
          </p:nvPr>
        </p:nvSpPr>
        <p:spPr>
          <a:xfrm>
            <a:off x="2281647" y="3047252"/>
            <a:ext cx="2290354" cy="2278187"/>
          </a:xfrm>
        </p:spPr>
        <p:txBody>
          <a:bodyPr>
            <a:normAutofit/>
          </a:bodyPr>
          <a:lstStyle>
            <a:lvl1pPr marL="0" indent="0">
              <a:buNone/>
              <a:defRPr sz="450" baseline="0">
                <a:solidFill>
                  <a:schemeClr val="tx1">
                    <a:lumMod val="50000"/>
                    <a:lumOff val="50000"/>
                  </a:schemeClr>
                </a:solidFill>
              </a:defRPr>
            </a:lvl1pPr>
          </a:lstStyle>
          <a:p>
            <a:pPr lvl="0"/>
            <a:endParaRPr lang="en-US"/>
          </a:p>
        </p:txBody>
      </p:sp>
      <p:sp>
        <p:nvSpPr>
          <p:cNvPr id="23" name="Content Placeholder 5"/>
          <p:cNvSpPr>
            <a:spLocks noGrp="1" noChangeAspect="1"/>
          </p:cNvSpPr>
          <p:nvPr>
            <p:ph sz="quarter" idx="15"/>
          </p:nvPr>
        </p:nvSpPr>
        <p:spPr>
          <a:xfrm>
            <a:off x="4563294" y="3770437"/>
            <a:ext cx="2290354" cy="1550880"/>
          </a:xfrm>
        </p:spPr>
        <p:txBody>
          <a:bodyPr>
            <a:normAutofit/>
          </a:bodyPr>
          <a:lstStyle>
            <a:lvl1pPr marL="0" indent="0">
              <a:buNone/>
              <a:defRPr sz="450" baseline="0">
                <a:solidFill>
                  <a:schemeClr val="tx1">
                    <a:lumMod val="50000"/>
                    <a:lumOff val="50000"/>
                  </a:schemeClr>
                </a:solidFill>
              </a:defRPr>
            </a:lvl1pPr>
          </a:lstStyle>
          <a:p>
            <a:pPr lvl="0"/>
            <a:endParaRPr lang="en-US"/>
          </a:p>
        </p:txBody>
      </p:sp>
      <p:sp>
        <p:nvSpPr>
          <p:cNvPr id="24" name="Content Placeholder 5"/>
          <p:cNvSpPr>
            <a:spLocks noGrp="1" noChangeAspect="1"/>
          </p:cNvSpPr>
          <p:nvPr>
            <p:ph sz="quarter" idx="16"/>
          </p:nvPr>
        </p:nvSpPr>
        <p:spPr>
          <a:xfrm>
            <a:off x="4563294" y="1497542"/>
            <a:ext cx="2290354" cy="2278187"/>
          </a:xfrm>
        </p:spPr>
        <p:txBody>
          <a:bodyPr>
            <a:normAutofit/>
          </a:bodyPr>
          <a:lstStyle>
            <a:lvl1pPr marL="0" indent="0">
              <a:buNone/>
              <a:defRPr sz="450" baseline="0">
                <a:solidFill>
                  <a:schemeClr val="tx1">
                    <a:lumMod val="50000"/>
                    <a:lumOff val="50000"/>
                  </a:schemeClr>
                </a:solidFill>
              </a:defRPr>
            </a:lvl1pPr>
          </a:lstStyle>
          <a:p>
            <a:pPr lvl="0"/>
            <a:endParaRPr lang="en-US"/>
          </a:p>
        </p:txBody>
      </p:sp>
      <p:sp>
        <p:nvSpPr>
          <p:cNvPr id="25" name="Content Placeholder 5"/>
          <p:cNvSpPr>
            <a:spLocks noGrp="1" noChangeAspect="1"/>
          </p:cNvSpPr>
          <p:nvPr>
            <p:ph sz="quarter" idx="17"/>
          </p:nvPr>
        </p:nvSpPr>
        <p:spPr>
          <a:xfrm>
            <a:off x="6844938" y="1497542"/>
            <a:ext cx="2290354" cy="1550880"/>
          </a:xfrm>
        </p:spPr>
        <p:txBody>
          <a:bodyPr>
            <a:normAutofit/>
          </a:bodyPr>
          <a:lstStyle>
            <a:lvl1pPr marL="0" indent="0">
              <a:buNone/>
              <a:defRPr sz="450" baseline="0">
                <a:solidFill>
                  <a:schemeClr val="tx1">
                    <a:lumMod val="50000"/>
                    <a:lumOff val="50000"/>
                  </a:schemeClr>
                </a:solidFill>
              </a:defRPr>
            </a:lvl1pPr>
          </a:lstStyle>
          <a:p>
            <a:pPr lvl="0"/>
            <a:endParaRPr lang="en-US"/>
          </a:p>
        </p:txBody>
      </p:sp>
      <p:sp>
        <p:nvSpPr>
          <p:cNvPr id="26" name="Content Placeholder 5"/>
          <p:cNvSpPr>
            <a:spLocks noGrp="1" noChangeAspect="1"/>
          </p:cNvSpPr>
          <p:nvPr>
            <p:ph sz="quarter" idx="18"/>
          </p:nvPr>
        </p:nvSpPr>
        <p:spPr>
          <a:xfrm>
            <a:off x="6844938" y="3043130"/>
            <a:ext cx="2290354" cy="2278187"/>
          </a:xfrm>
        </p:spPr>
        <p:txBody>
          <a:bodyPr>
            <a:normAutofit/>
          </a:bodyPr>
          <a:lstStyle>
            <a:lvl1pPr marL="0" indent="0">
              <a:buNone/>
              <a:defRPr sz="450" baseline="0">
                <a:solidFill>
                  <a:schemeClr val="tx1">
                    <a:lumMod val="50000"/>
                    <a:lumOff val="50000"/>
                  </a:schemeClr>
                </a:solidFill>
              </a:defRPr>
            </a:lvl1pPr>
          </a:lstStyle>
          <a:p>
            <a:pPr lvl="0"/>
            <a:endParaRPr lang="en-US"/>
          </a:p>
        </p:txBody>
      </p:sp>
      <p:sp>
        <p:nvSpPr>
          <p:cNvPr id="13"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30886489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person blur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079" y="443074"/>
            <a:ext cx="7754189" cy="444500"/>
          </a:xfrm>
          <a:prstGeom prst="rect">
            <a:avLst/>
          </a:prstGeom>
        </p:spPr>
        <p:txBody>
          <a:bodyPr/>
          <a:lstStyle>
            <a:lvl1pPr algn="l">
              <a:defRPr sz="2100" baseline="0">
                <a:solidFill>
                  <a:srgbClr val="395173"/>
                </a:solidFill>
              </a:defRPr>
            </a:lvl1pPr>
          </a:lstStyle>
          <a:p>
            <a:r>
              <a:rPr lang="en-US"/>
              <a:t>One Person Blurb</a:t>
            </a:r>
          </a:p>
        </p:txBody>
      </p:sp>
      <p:sp>
        <p:nvSpPr>
          <p:cNvPr id="3" name="Rectangle 2"/>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 Placeholder 7"/>
          <p:cNvSpPr>
            <a:spLocks noGrp="1"/>
          </p:cNvSpPr>
          <p:nvPr>
            <p:ph type="body" sz="quarter" idx="10" hasCustomPrompt="1"/>
          </p:nvPr>
        </p:nvSpPr>
        <p:spPr>
          <a:xfrm>
            <a:off x="685800" y="2841922"/>
            <a:ext cx="1742326" cy="286607"/>
          </a:xfrm>
        </p:spPr>
        <p:txBody>
          <a:bodyPr>
            <a:noAutofit/>
          </a:bodyPr>
          <a:lstStyle>
            <a:lvl1pPr marL="0" indent="0">
              <a:lnSpc>
                <a:spcPts val="1650"/>
              </a:lnSpc>
              <a:spcBef>
                <a:spcPts val="0"/>
              </a:spcBef>
              <a:buNone/>
              <a:defRPr sz="1050" b="1" baseline="0">
                <a:solidFill>
                  <a:schemeClr val="tx1"/>
                </a:solidFill>
              </a:defRPr>
            </a:lvl1pPr>
            <a:lvl2pPr marL="342900" indent="0">
              <a:buNone/>
              <a:defRPr/>
            </a:lvl2pPr>
            <a:lvl3pPr marL="685800" indent="0">
              <a:buNone/>
              <a:defRPr/>
            </a:lvl3pPr>
          </a:lstStyle>
          <a:p>
            <a:pPr lvl="0"/>
            <a:r>
              <a:rPr lang="en-US"/>
              <a:t>First, Last Name</a:t>
            </a:r>
          </a:p>
        </p:txBody>
      </p:sp>
      <p:sp>
        <p:nvSpPr>
          <p:cNvPr id="6" name="Content Placeholder 5"/>
          <p:cNvSpPr>
            <a:spLocks noGrp="1"/>
          </p:cNvSpPr>
          <p:nvPr>
            <p:ph sz="quarter" idx="11" hasCustomPrompt="1"/>
          </p:nvPr>
        </p:nvSpPr>
        <p:spPr>
          <a:xfrm>
            <a:off x="696075" y="1344567"/>
            <a:ext cx="1742326" cy="1375953"/>
          </a:xfrm>
        </p:spPr>
        <p:txBody>
          <a:bodyPr>
            <a:normAutofit/>
          </a:bodyPr>
          <a:lstStyle>
            <a:lvl1pPr marL="0" indent="0">
              <a:buNone/>
              <a:defRPr sz="1050"/>
            </a:lvl1pPr>
          </a:lstStyle>
          <a:p>
            <a:pPr lvl="0"/>
            <a:r>
              <a:rPr lang="en-US"/>
              <a:t>photo</a:t>
            </a:r>
          </a:p>
        </p:txBody>
      </p:sp>
      <p:sp>
        <p:nvSpPr>
          <p:cNvPr id="9" name="Text Placeholder 7"/>
          <p:cNvSpPr>
            <a:spLocks noGrp="1"/>
          </p:cNvSpPr>
          <p:nvPr>
            <p:ph type="body" sz="quarter" idx="12" hasCustomPrompt="1"/>
          </p:nvPr>
        </p:nvSpPr>
        <p:spPr>
          <a:xfrm>
            <a:off x="696075" y="3224584"/>
            <a:ext cx="1742326" cy="269040"/>
          </a:xfrm>
        </p:spPr>
        <p:txBody>
          <a:bodyPr>
            <a:normAutofit/>
          </a:bodyPr>
          <a:lstStyle>
            <a:lvl1pPr marL="0" indent="0">
              <a:lnSpc>
                <a:spcPts val="1650"/>
              </a:lnSpc>
              <a:spcBef>
                <a:spcPts val="0"/>
              </a:spcBef>
              <a:buNone/>
              <a:defRPr sz="1050" b="1" baseline="0">
                <a:solidFill>
                  <a:schemeClr val="accent6"/>
                </a:solidFill>
              </a:defRPr>
            </a:lvl1pPr>
            <a:lvl2pPr marL="342900" indent="0">
              <a:buNone/>
              <a:defRPr/>
            </a:lvl2pPr>
            <a:lvl3pPr marL="685800" indent="0">
              <a:buNone/>
              <a:defRPr/>
            </a:lvl3pPr>
          </a:lstStyle>
          <a:p>
            <a:pPr lvl="0"/>
            <a:r>
              <a:rPr lang="en-US"/>
              <a:t>Project Role</a:t>
            </a:r>
          </a:p>
        </p:txBody>
      </p:sp>
      <p:sp>
        <p:nvSpPr>
          <p:cNvPr id="10" name="Content Placeholder 9"/>
          <p:cNvSpPr>
            <a:spLocks noGrp="1"/>
          </p:cNvSpPr>
          <p:nvPr>
            <p:ph sz="quarter" idx="13" hasCustomPrompt="1"/>
          </p:nvPr>
        </p:nvSpPr>
        <p:spPr>
          <a:xfrm>
            <a:off x="2667000" y="1333502"/>
            <a:ext cx="3810000" cy="3809999"/>
          </a:xfrm>
        </p:spPr>
        <p:txBody>
          <a:bodyPr/>
          <a:lstStyle>
            <a:lvl1pPr marL="342900" indent="-342900">
              <a:buFont typeface="Arial" panose="020B0604020202020204" pitchFamily="34" charset="0"/>
              <a:buChar char="•"/>
              <a:defRPr sz="1500"/>
            </a:lvl1pPr>
            <a:lvl2pPr marL="600075" indent="-257175">
              <a:buFont typeface="Arial" panose="020B0604020202020204" pitchFamily="34" charset="0"/>
              <a:buChar char="•"/>
              <a:defRPr sz="1125">
                <a:solidFill>
                  <a:schemeClr val="tx1">
                    <a:lumMod val="50000"/>
                    <a:lumOff val="50000"/>
                  </a:schemeClr>
                </a:solidFill>
              </a:defRPr>
            </a:lvl2pPr>
            <a:lvl3pPr marL="900113" indent="-214313">
              <a:buFont typeface="Arial" panose="020B0604020202020204" pitchFamily="34" charset="0"/>
              <a:buChar char="•"/>
              <a:defRPr/>
            </a:lvl3pPr>
          </a:lstStyle>
          <a:p>
            <a:pPr lvl="0"/>
            <a:r>
              <a:rPr lang="en-US"/>
              <a:t>first level</a:t>
            </a:r>
          </a:p>
          <a:p>
            <a:pPr lvl="1"/>
            <a:r>
              <a:rPr lang="en-US"/>
              <a:t>second level</a:t>
            </a:r>
          </a:p>
        </p:txBody>
      </p:sp>
      <p:sp>
        <p:nvSpPr>
          <p:cNvPr id="11" name="Text Placeholder 7"/>
          <p:cNvSpPr>
            <a:spLocks noGrp="1"/>
          </p:cNvSpPr>
          <p:nvPr>
            <p:ph type="body" sz="quarter" idx="14" hasCustomPrompt="1"/>
          </p:nvPr>
        </p:nvSpPr>
        <p:spPr>
          <a:xfrm>
            <a:off x="6715875" y="1333502"/>
            <a:ext cx="1742326" cy="3809999"/>
          </a:xfrm>
          <a:prstGeom prst="rect">
            <a:avLst/>
          </a:prstGeom>
        </p:spPr>
        <p:txBody>
          <a:bodyPr tIns="0" rIns="0" anchor="t">
            <a:noAutofit/>
          </a:bodyPr>
          <a:lstStyle>
            <a:lvl1pPr marL="0" indent="0" algn="l">
              <a:lnSpc>
                <a:spcPts val="2400"/>
              </a:lnSpc>
              <a:spcBef>
                <a:spcPts val="0"/>
              </a:spcBef>
              <a:buNone/>
              <a:defRPr sz="1800" b="1" i="1" baseline="0">
                <a:solidFill>
                  <a:schemeClr val="tx2"/>
                </a:solidFill>
                <a:latin typeface="Times New Roman" panose="02020603050405020304" pitchFamily="18" charset="0"/>
                <a:cs typeface="Times New Roman" panose="02020603050405020304" pitchFamily="18" charset="0"/>
              </a:defRPr>
            </a:lvl1pPr>
            <a:lvl2pPr marL="342900" indent="0">
              <a:buNone/>
              <a:defRPr>
                <a:solidFill>
                  <a:schemeClr val="bg1"/>
                </a:solidFill>
                <a:latin typeface="Times New Roman" panose="02020603050405020304" pitchFamily="18" charset="0"/>
                <a:cs typeface="Times New Roman" panose="02020603050405020304" pitchFamily="18" charset="0"/>
              </a:defRPr>
            </a:lvl2pPr>
            <a:lvl3pPr marL="685800" indent="0">
              <a:buNone/>
              <a:defRPr>
                <a:solidFill>
                  <a:schemeClr val="bg1"/>
                </a:solidFill>
                <a:latin typeface="Times New Roman" panose="02020603050405020304" pitchFamily="18" charset="0"/>
                <a:cs typeface="Times New Roman" panose="02020603050405020304" pitchFamily="18" charset="0"/>
              </a:defRPr>
            </a:lvl3pPr>
            <a:lvl4pPr marL="1028700" indent="0">
              <a:buNone/>
              <a:defRPr>
                <a:solidFill>
                  <a:schemeClr val="bg1"/>
                </a:solidFill>
                <a:latin typeface="Times New Roman" panose="02020603050405020304" pitchFamily="18" charset="0"/>
                <a:cs typeface="Times New Roman" panose="02020603050405020304" pitchFamily="18" charset="0"/>
              </a:defRPr>
            </a:lvl4pPr>
            <a:lvl5pPr marL="1371600" indent="0">
              <a:buNone/>
              <a:defRPr>
                <a:solidFill>
                  <a:schemeClr val="bg1"/>
                </a:solidFill>
                <a:latin typeface="Times New Roman" panose="02020603050405020304" pitchFamily="18" charset="0"/>
                <a:cs typeface="Times New Roman" panose="02020603050405020304" pitchFamily="18" charset="0"/>
              </a:defRPr>
            </a:lvl5pPr>
          </a:lstStyle>
          <a:p>
            <a:pPr lvl="0"/>
            <a:r>
              <a:rPr lang="en-US"/>
              <a:t>Something you really want to stand out about the person</a:t>
            </a:r>
          </a:p>
        </p:txBody>
      </p:sp>
      <p:sp>
        <p:nvSpPr>
          <p:cNvPr id="12"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1772261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vertical">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685805" y="705556"/>
            <a:ext cx="3771895" cy="5009444"/>
          </a:xfrm>
          <a:prstGeom prst="rect">
            <a:avLst/>
          </a:prstGeom>
        </p:spPr>
        <p:txBody>
          <a:bodyPr rtlCol="0">
            <a:normAutofit/>
          </a:bodyPr>
          <a:lstStyle>
            <a:lvl1pPr marL="0" indent="0">
              <a:buNone/>
              <a:defRPr sz="2400">
                <a:latin typeface="Arial"/>
                <a:cs typeface="Aria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8" name="Subtitle 2"/>
          <p:cNvSpPr>
            <a:spLocks noGrp="1"/>
          </p:cNvSpPr>
          <p:nvPr>
            <p:ph type="subTitle" idx="10"/>
          </p:nvPr>
        </p:nvSpPr>
        <p:spPr>
          <a:xfrm>
            <a:off x="4691061" y="2895974"/>
            <a:ext cx="3767139" cy="1753664"/>
          </a:xfrm>
          <a:prstGeom prst="rect">
            <a:avLst/>
          </a:prstGeom>
        </p:spPr>
        <p:txBody>
          <a:bodyPr wrap="square" lIns="0" tIns="0" rIns="0" bIns="0">
            <a:noAutofit/>
          </a:bodyPr>
          <a:lstStyle>
            <a:lvl1pPr marL="0" indent="0" algn="l">
              <a:lnSpc>
                <a:spcPts val="3150"/>
              </a:lnSpc>
              <a:buNone/>
              <a:defRPr sz="3000" b="1" i="0">
                <a:solidFill>
                  <a:srgbClr val="395173"/>
                </a:solidFill>
                <a:latin typeface="Times New Roman"/>
                <a:cs typeface="Times New Roman"/>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11" name="Title 1"/>
          <p:cNvSpPr>
            <a:spLocks noGrp="1"/>
          </p:cNvSpPr>
          <p:nvPr>
            <p:ph type="title"/>
          </p:nvPr>
        </p:nvSpPr>
        <p:spPr>
          <a:xfrm>
            <a:off x="4691061" y="4753155"/>
            <a:ext cx="3767139" cy="381718"/>
          </a:xfrm>
          <a:prstGeom prst="rect">
            <a:avLst/>
          </a:prstGeom>
        </p:spPr>
        <p:txBody>
          <a:bodyPr wrap="square" lIns="0" tIns="0" rIns="0" bIns="0">
            <a:noAutofit/>
          </a:bodyPr>
          <a:lstStyle>
            <a:lvl1pPr algn="l">
              <a:defRPr sz="1125" b="1">
                <a:solidFill>
                  <a:schemeClr val="tx1">
                    <a:lumMod val="75000"/>
                    <a:lumOff val="25000"/>
                  </a:schemeClr>
                </a:solidFill>
                <a:latin typeface="Arial"/>
                <a:cs typeface="Arial"/>
              </a:defRPr>
            </a:lvl1pPr>
          </a:lstStyle>
          <a:p>
            <a:r>
              <a:rPr lang="en-US"/>
              <a:t>Click to edit Master title style</a:t>
            </a:r>
          </a:p>
        </p:txBody>
      </p:sp>
      <p:sp>
        <p:nvSpPr>
          <p:cNvPr id="12" name="Picture Placeholder 2"/>
          <p:cNvSpPr>
            <a:spLocks noGrp="1"/>
          </p:cNvSpPr>
          <p:nvPr>
            <p:ph type="pic" idx="11" hasCustomPrompt="1"/>
          </p:nvPr>
        </p:nvSpPr>
        <p:spPr>
          <a:xfrm>
            <a:off x="4691062" y="2277034"/>
            <a:ext cx="1785938" cy="515423"/>
          </a:xfrm>
          <a:prstGeom prst="rect">
            <a:avLst/>
          </a:prstGeom>
        </p:spPr>
        <p:txBody>
          <a:bodyPr rtlCol="0">
            <a:noAutofit/>
          </a:bodyPr>
          <a:lstStyle>
            <a:lvl1pPr marL="0" indent="0">
              <a:buNone/>
              <a:defRPr sz="1800">
                <a:latin typeface="Arial"/>
                <a:cs typeface="Aria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Client logo</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5801" y="162718"/>
            <a:ext cx="1109164" cy="346753"/>
          </a:xfrm>
          <a:prstGeom prst="rect">
            <a:avLst/>
          </a:prstGeom>
        </p:spPr>
      </p:pic>
    </p:spTree>
    <p:extLst>
      <p:ext uri="{BB962C8B-B14F-4D97-AF65-F5344CB8AC3E}">
        <p14:creationId xmlns:p14="http://schemas.microsoft.com/office/powerpoint/2010/main" val="1926772138"/>
      </p:ext>
    </p:extLst>
  </p:cSld>
  <p:clrMapOvr>
    <a:masterClrMapping/>
  </p:clrMapOvr>
  <p:extLst>
    <p:ext uri="{DCECCB84-F9BA-43D5-87BE-67443E8EF086}">
      <p15:sldGuideLst xmlns:p15="http://schemas.microsoft.com/office/powerpoint/2012/main">
        <p15:guide id="1" orient="horz" pos="32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person blur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079" y="443074"/>
            <a:ext cx="7754189" cy="444500"/>
          </a:xfrm>
          <a:prstGeom prst="rect">
            <a:avLst/>
          </a:prstGeom>
        </p:spPr>
        <p:txBody>
          <a:bodyPr/>
          <a:lstStyle>
            <a:lvl1pPr algn="l">
              <a:defRPr sz="2100" baseline="0">
                <a:solidFill>
                  <a:srgbClr val="395173"/>
                </a:solidFill>
              </a:defRPr>
            </a:lvl1pPr>
          </a:lstStyle>
          <a:p>
            <a:r>
              <a:rPr lang="en-US"/>
              <a:t>Two-Person Blurb</a:t>
            </a:r>
          </a:p>
        </p:txBody>
      </p:sp>
      <p:sp>
        <p:nvSpPr>
          <p:cNvPr id="3" name="Rectangle 2"/>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 Placeholder 7"/>
          <p:cNvSpPr>
            <a:spLocks noGrp="1"/>
          </p:cNvSpPr>
          <p:nvPr>
            <p:ph type="body" sz="quarter" idx="10" hasCustomPrompt="1"/>
          </p:nvPr>
        </p:nvSpPr>
        <p:spPr>
          <a:xfrm>
            <a:off x="2675626" y="1343393"/>
            <a:ext cx="1773448" cy="286607"/>
          </a:xfrm>
        </p:spPr>
        <p:txBody>
          <a:bodyPr>
            <a:noAutofit/>
          </a:bodyPr>
          <a:lstStyle>
            <a:lvl1pPr marL="0" indent="0">
              <a:lnSpc>
                <a:spcPts val="1650"/>
              </a:lnSpc>
              <a:spcBef>
                <a:spcPts val="0"/>
              </a:spcBef>
              <a:buNone/>
              <a:defRPr sz="1050" b="1" baseline="0">
                <a:solidFill>
                  <a:schemeClr val="tx1"/>
                </a:solidFill>
              </a:defRPr>
            </a:lvl1pPr>
            <a:lvl2pPr marL="342900" indent="0">
              <a:buNone/>
              <a:defRPr/>
            </a:lvl2pPr>
            <a:lvl3pPr marL="685800" indent="0">
              <a:buNone/>
              <a:defRPr/>
            </a:lvl3pPr>
          </a:lstStyle>
          <a:p>
            <a:pPr lvl="0"/>
            <a:r>
              <a:rPr lang="en-US"/>
              <a:t>First, Last Name</a:t>
            </a:r>
          </a:p>
        </p:txBody>
      </p:sp>
      <p:sp>
        <p:nvSpPr>
          <p:cNvPr id="6" name="Content Placeholder 5"/>
          <p:cNvSpPr>
            <a:spLocks noGrp="1"/>
          </p:cNvSpPr>
          <p:nvPr>
            <p:ph sz="quarter" idx="11" hasCustomPrompt="1"/>
          </p:nvPr>
        </p:nvSpPr>
        <p:spPr>
          <a:xfrm>
            <a:off x="696075" y="1344567"/>
            <a:ext cx="1742326" cy="1375953"/>
          </a:xfrm>
        </p:spPr>
        <p:txBody>
          <a:bodyPr>
            <a:normAutofit/>
          </a:bodyPr>
          <a:lstStyle>
            <a:lvl1pPr marL="0" indent="0">
              <a:buNone/>
              <a:defRPr sz="1050"/>
            </a:lvl1pPr>
          </a:lstStyle>
          <a:p>
            <a:pPr lvl="0"/>
            <a:r>
              <a:rPr lang="en-US"/>
              <a:t>photo</a:t>
            </a:r>
          </a:p>
        </p:txBody>
      </p:sp>
      <p:sp>
        <p:nvSpPr>
          <p:cNvPr id="9" name="Text Placeholder 7"/>
          <p:cNvSpPr>
            <a:spLocks noGrp="1"/>
          </p:cNvSpPr>
          <p:nvPr>
            <p:ph type="body" sz="quarter" idx="12" hasCustomPrompt="1"/>
          </p:nvPr>
        </p:nvSpPr>
        <p:spPr>
          <a:xfrm>
            <a:off x="2667000" y="1677418"/>
            <a:ext cx="1790700" cy="269040"/>
          </a:xfrm>
        </p:spPr>
        <p:txBody>
          <a:bodyPr>
            <a:normAutofit/>
          </a:bodyPr>
          <a:lstStyle>
            <a:lvl1pPr marL="0" indent="0">
              <a:lnSpc>
                <a:spcPts val="1650"/>
              </a:lnSpc>
              <a:spcBef>
                <a:spcPts val="0"/>
              </a:spcBef>
              <a:buNone/>
              <a:defRPr sz="1050" b="1" baseline="0">
                <a:solidFill>
                  <a:schemeClr val="accent6"/>
                </a:solidFill>
              </a:defRPr>
            </a:lvl1pPr>
            <a:lvl2pPr marL="342900" indent="0">
              <a:buNone/>
              <a:defRPr/>
            </a:lvl2pPr>
            <a:lvl3pPr marL="685800" indent="0">
              <a:buNone/>
              <a:defRPr/>
            </a:lvl3pPr>
          </a:lstStyle>
          <a:p>
            <a:pPr lvl="0"/>
            <a:r>
              <a:rPr lang="en-US"/>
              <a:t>Project Role</a:t>
            </a:r>
          </a:p>
        </p:txBody>
      </p:sp>
      <p:sp>
        <p:nvSpPr>
          <p:cNvPr id="10" name="Content Placeholder 9"/>
          <p:cNvSpPr>
            <a:spLocks noGrp="1"/>
          </p:cNvSpPr>
          <p:nvPr>
            <p:ph sz="quarter" idx="13" hasCustomPrompt="1"/>
          </p:nvPr>
        </p:nvSpPr>
        <p:spPr>
          <a:xfrm>
            <a:off x="696079" y="2846505"/>
            <a:ext cx="3761621" cy="2296995"/>
          </a:xfrm>
        </p:spPr>
        <p:txBody>
          <a:bodyPr/>
          <a:lstStyle>
            <a:lvl1pPr marL="342900" indent="-342900">
              <a:buFont typeface="Arial" panose="020B0604020202020204" pitchFamily="34" charset="0"/>
              <a:buChar char="•"/>
              <a:defRPr sz="1500"/>
            </a:lvl1pPr>
            <a:lvl2pPr marL="600075" indent="-257175">
              <a:buFont typeface="Arial" panose="020B0604020202020204" pitchFamily="34" charset="0"/>
              <a:buChar char="•"/>
              <a:defRPr sz="1125">
                <a:solidFill>
                  <a:schemeClr val="tx1">
                    <a:lumMod val="50000"/>
                    <a:lumOff val="50000"/>
                  </a:schemeClr>
                </a:solidFill>
              </a:defRPr>
            </a:lvl2pPr>
            <a:lvl3pPr marL="900113" indent="-214313">
              <a:buFont typeface="Arial" panose="020B0604020202020204" pitchFamily="34" charset="0"/>
              <a:buChar char="•"/>
              <a:defRPr/>
            </a:lvl3pPr>
          </a:lstStyle>
          <a:p>
            <a:pPr lvl="0"/>
            <a:r>
              <a:rPr lang="en-US"/>
              <a:t>first level</a:t>
            </a:r>
          </a:p>
          <a:p>
            <a:pPr lvl="1"/>
            <a:r>
              <a:rPr lang="en-US"/>
              <a:t>second level</a:t>
            </a:r>
          </a:p>
        </p:txBody>
      </p:sp>
      <p:sp>
        <p:nvSpPr>
          <p:cNvPr id="12" name="Text Placeholder 7"/>
          <p:cNvSpPr>
            <a:spLocks noGrp="1"/>
          </p:cNvSpPr>
          <p:nvPr>
            <p:ph type="body" sz="quarter" idx="14" hasCustomPrompt="1"/>
          </p:nvPr>
        </p:nvSpPr>
        <p:spPr>
          <a:xfrm>
            <a:off x="2675626" y="2015246"/>
            <a:ext cx="1790700" cy="654064"/>
          </a:xfrm>
        </p:spPr>
        <p:txBody>
          <a:bodyPr>
            <a:normAutofit/>
          </a:bodyPr>
          <a:lstStyle>
            <a:lvl1pPr marL="0" indent="0">
              <a:lnSpc>
                <a:spcPts val="1650"/>
              </a:lnSpc>
              <a:spcBef>
                <a:spcPts val="0"/>
              </a:spcBef>
              <a:buNone/>
              <a:defRPr sz="1050" b="0" baseline="0">
                <a:solidFill>
                  <a:schemeClr val="accent1"/>
                </a:solidFill>
              </a:defRPr>
            </a:lvl1pPr>
            <a:lvl2pPr marL="342900" indent="0">
              <a:buNone/>
              <a:defRPr/>
            </a:lvl2pPr>
            <a:lvl3pPr marL="685800" indent="0">
              <a:buNone/>
              <a:defRPr/>
            </a:lvl3pPr>
          </a:lstStyle>
          <a:p>
            <a:pPr lvl="0"/>
            <a:r>
              <a:rPr lang="en-US"/>
              <a:t>Any other brief info. Education, PEs, etc.</a:t>
            </a:r>
          </a:p>
        </p:txBody>
      </p:sp>
      <p:sp>
        <p:nvSpPr>
          <p:cNvPr id="14" name="Text Placeholder 7"/>
          <p:cNvSpPr>
            <a:spLocks noGrp="1"/>
          </p:cNvSpPr>
          <p:nvPr>
            <p:ph type="body" sz="quarter" idx="15" hasCustomPrompt="1"/>
          </p:nvPr>
        </p:nvSpPr>
        <p:spPr>
          <a:xfrm>
            <a:off x="6683291" y="1333500"/>
            <a:ext cx="1773448" cy="286607"/>
          </a:xfrm>
        </p:spPr>
        <p:txBody>
          <a:bodyPr>
            <a:noAutofit/>
          </a:bodyPr>
          <a:lstStyle>
            <a:lvl1pPr marL="0" indent="0">
              <a:lnSpc>
                <a:spcPts val="1650"/>
              </a:lnSpc>
              <a:spcBef>
                <a:spcPts val="0"/>
              </a:spcBef>
              <a:buNone/>
              <a:defRPr sz="1050" b="1" baseline="0">
                <a:solidFill>
                  <a:schemeClr val="tx1"/>
                </a:solidFill>
              </a:defRPr>
            </a:lvl1pPr>
            <a:lvl2pPr marL="342900" indent="0">
              <a:buNone/>
              <a:defRPr/>
            </a:lvl2pPr>
            <a:lvl3pPr marL="685800" indent="0">
              <a:buNone/>
              <a:defRPr/>
            </a:lvl3pPr>
          </a:lstStyle>
          <a:p>
            <a:pPr lvl="0"/>
            <a:r>
              <a:rPr lang="en-US"/>
              <a:t>First, Last Name</a:t>
            </a:r>
          </a:p>
        </p:txBody>
      </p:sp>
      <p:sp>
        <p:nvSpPr>
          <p:cNvPr id="15" name="Content Placeholder 5"/>
          <p:cNvSpPr>
            <a:spLocks noGrp="1"/>
          </p:cNvSpPr>
          <p:nvPr>
            <p:ph sz="quarter" idx="16" hasCustomPrompt="1"/>
          </p:nvPr>
        </p:nvSpPr>
        <p:spPr>
          <a:xfrm>
            <a:off x="4703740" y="1334674"/>
            <a:ext cx="1742326" cy="1375953"/>
          </a:xfrm>
        </p:spPr>
        <p:txBody>
          <a:bodyPr>
            <a:normAutofit/>
          </a:bodyPr>
          <a:lstStyle>
            <a:lvl1pPr marL="0" indent="0">
              <a:buNone/>
              <a:defRPr sz="1050"/>
            </a:lvl1pPr>
          </a:lstStyle>
          <a:p>
            <a:pPr lvl="0"/>
            <a:r>
              <a:rPr lang="en-US"/>
              <a:t>photo</a:t>
            </a:r>
          </a:p>
        </p:txBody>
      </p:sp>
      <p:sp>
        <p:nvSpPr>
          <p:cNvPr id="16" name="Text Placeholder 7"/>
          <p:cNvSpPr>
            <a:spLocks noGrp="1"/>
          </p:cNvSpPr>
          <p:nvPr>
            <p:ph type="body" sz="quarter" idx="17" hasCustomPrompt="1"/>
          </p:nvPr>
        </p:nvSpPr>
        <p:spPr>
          <a:xfrm>
            <a:off x="6674665" y="1667525"/>
            <a:ext cx="1790700" cy="269040"/>
          </a:xfrm>
        </p:spPr>
        <p:txBody>
          <a:bodyPr>
            <a:normAutofit/>
          </a:bodyPr>
          <a:lstStyle>
            <a:lvl1pPr marL="0" indent="0">
              <a:lnSpc>
                <a:spcPts val="1650"/>
              </a:lnSpc>
              <a:spcBef>
                <a:spcPts val="0"/>
              </a:spcBef>
              <a:buNone/>
              <a:defRPr sz="1050" b="1" baseline="0">
                <a:solidFill>
                  <a:schemeClr val="accent6"/>
                </a:solidFill>
              </a:defRPr>
            </a:lvl1pPr>
            <a:lvl2pPr marL="342900" indent="0">
              <a:buNone/>
              <a:defRPr/>
            </a:lvl2pPr>
            <a:lvl3pPr marL="685800" indent="0">
              <a:buNone/>
              <a:defRPr/>
            </a:lvl3pPr>
          </a:lstStyle>
          <a:p>
            <a:pPr lvl="0"/>
            <a:r>
              <a:rPr lang="en-US"/>
              <a:t>Project Role</a:t>
            </a:r>
          </a:p>
        </p:txBody>
      </p:sp>
      <p:sp>
        <p:nvSpPr>
          <p:cNvPr id="17" name="Content Placeholder 9"/>
          <p:cNvSpPr>
            <a:spLocks noGrp="1"/>
          </p:cNvSpPr>
          <p:nvPr>
            <p:ph sz="quarter" idx="18" hasCustomPrompt="1"/>
          </p:nvPr>
        </p:nvSpPr>
        <p:spPr>
          <a:xfrm>
            <a:off x="4695118" y="2836612"/>
            <a:ext cx="3761621" cy="2296995"/>
          </a:xfrm>
        </p:spPr>
        <p:txBody>
          <a:bodyPr/>
          <a:lstStyle>
            <a:lvl1pPr marL="342900" indent="-342900">
              <a:buFont typeface="Arial" panose="020B0604020202020204" pitchFamily="34" charset="0"/>
              <a:buChar char="•"/>
              <a:defRPr sz="1500"/>
            </a:lvl1pPr>
            <a:lvl2pPr marL="600075" indent="-257175">
              <a:buFont typeface="Arial" panose="020B0604020202020204" pitchFamily="34" charset="0"/>
              <a:buChar char="•"/>
              <a:defRPr sz="1125">
                <a:solidFill>
                  <a:schemeClr val="tx1">
                    <a:lumMod val="50000"/>
                    <a:lumOff val="50000"/>
                  </a:schemeClr>
                </a:solidFill>
              </a:defRPr>
            </a:lvl2pPr>
            <a:lvl3pPr marL="900113" indent="-214313">
              <a:buFont typeface="Arial" panose="020B0604020202020204" pitchFamily="34" charset="0"/>
              <a:buChar char="•"/>
              <a:defRPr/>
            </a:lvl3pPr>
          </a:lstStyle>
          <a:p>
            <a:pPr lvl="0"/>
            <a:r>
              <a:rPr lang="en-US"/>
              <a:t>first level</a:t>
            </a:r>
          </a:p>
          <a:p>
            <a:pPr lvl="1"/>
            <a:r>
              <a:rPr lang="en-US"/>
              <a:t>second level</a:t>
            </a:r>
          </a:p>
        </p:txBody>
      </p:sp>
      <p:sp>
        <p:nvSpPr>
          <p:cNvPr id="18" name="Text Placeholder 7"/>
          <p:cNvSpPr>
            <a:spLocks noGrp="1"/>
          </p:cNvSpPr>
          <p:nvPr>
            <p:ph type="body" sz="quarter" idx="19" hasCustomPrompt="1"/>
          </p:nvPr>
        </p:nvSpPr>
        <p:spPr>
          <a:xfrm>
            <a:off x="6683291" y="2005353"/>
            <a:ext cx="1790700" cy="654064"/>
          </a:xfrm>
        </p:spPr>
        <p:txBody>
          <a:bodyPr>
            <a:normAutofit/>
          </a:bodyPr>
          <a:lstStyle>
            <a:lvl1pPr marL="0" indent="0">
              <a:lnSpc>
                <a:spcPts val="1650"/>
              </a:lnSpc>
              <a:spcBef>
                <a:spcPts val="0"/>
              </a:spcBef>
              <a:buNone/>
              <a:defRPr sz="1050" b="0" baseline="0">
                <a:solidFill>
                  <a:schemeClr val="accent1"/>
                </a:solidFill>
              </a:defRPr>
            </a:lvl1pPr>
            <a:lvl2pPr marL="342900" indent="0">
              <a:buNone/>
              <a:defRPr/>
            </a:lvl2pPr>
            <a:lvl3pPr marL="685800" indent="0">
              <a:buNone/>
              <a:defRPr/>
            </a:lvl3pPr>
          </a:lstStyle>
          <a:p>
            <a:pPr lvl="0"/>
            <a:r>
              <a:rPr lang="en-US"/>
              <a:t>Any other brief info. Education, PEs, etc.</a:t>
            </a:r>
          </a:p>
        </p:txBody>
      </p:sp>
      <p:sp>
        <p:nvSpPr>
          <p:cNvPr id="19"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24721511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perso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079" y="460198"/>
            <a:ext cx="7754189" cy="444500"/>
          </a:xfrm>
          <a:prstGeom prst="rect">
            <a:avLst/>
          </a:prstGeom>
        </p:spPr>
        <p:txBody>
          <a:bodyPr/>
          <a:lstStyle>
            <a:lvl1pPr algn="l">
              <a:defRPr sz="2100" baseline="0">
                <a:solidFill>
                  <a:srgbClr val="395173"/>
                </a:solidFill>
              </a:defRPr>
            </a:lvl1pPr>
          </a:lstStyle>
          <a:p>
            <a:r>
              <a:rPr lang="en-US"/>
              <a:t>4-Person Blurb</a:t>
            </a:r>
          </a:p>
        </p:txBody>
      </p:sp>
      <p:sp>
        <p:nvSpPr>
          <p:cNvPr id="3" name="Rectangle 2"/>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 Placeholder 7"/>
          <p:cNvSpPr>
            <a:spLocks noGrp="1"/>
          </p:cNvSpPr>
          <p:nvPr>
            <p:ph type="body" sz="quarter" idx="10" hasCustomPrompt="1"/>
          </p:nvPr>
        </p:nvSpPr>
        <p:spPr>
          <a:xfrm>
            <a:off x="685800" y="2946897"/>
            <a:ext cx="1752600" cy="286607"/>
          </a:xfrm>
        </p:spPr>
        <p:txBody>
          <a:bodyPr>
            <a:noAutofit/>
          </a:bodyPr>
          <a:lstStyle>
            <a:lvl1pPr marL="0" indent="0">
              <a:lnSpc>
                <a:spcPts val="1650"/>
              </a:lnSpc>
              <a:spcBef>
                <a:spcPts val="0"/>
              </a:spcBef>
              <a:buNone/>
              <a:defRPr sz="1050" b="1" baseline="0">
                <a:solidFill>
                  <a:schemeClr val="tx1"/>
                </a:solidFill>
              </a:defRPr>
            </a:lvl1pPr>
            <a:lvl2pPr marL="342900" indent="0">
              <a:buNone/>
              <a:defRPr/>
            </a:lvl2pPr>
            <a:lvl3pPr marL="685800" indent="0">
              <a:buNone/>
              <a:defRPr/>
            </a:lvl3pPr>
          </a:lstStyle>
          <a:p>
            <a:pPr lvl="0"/>
            <a:r>
              <a:rPr lang="en-US"/>
              <a:t>First, Last Name</a:t>
            </a:r>
          </a:p>
        </p:txBody>
      </p:sp>
      <p:sp>
        <p:nvSpPr>
          <p:cNvPr id="6" name="Content Placeholder 5"/>
          <p:cNvSpPr>
            <a:spLocks noGrp="1"/>
          </p:cNvSpPr>
          <p:nvPr>
            <p:ph sz="quarter" idx="11" hasCustomPrompt="1"/>
          </p:nvPr>
        </p:nvSpPr>
        <p:spPr>
          <a:xfrm>
            <a:off x="685800" y="1333097"/>
            <a:ext cx="1752600" cy="1456532"/>
          </a:xfrm>
        </p:spPr>
        <p:txBody>
          <a:bodyPr>
            <a:normAutofit/>
          </a:bodyPr>
          <a:lstStyle>
            <a:lvl1pPr marL="0" indent="0">
              <a:buNone/>
              <a:defRPr sz="1050"/>
            </a:lvl1pPr>
          </a:lstStyle>
          <a:p>
            <a:pPr lvl="0"/>
            <a:r>
              <a:rPr lang="en-US"/>
              <a:t>photo</a:t>
            </a:r>
          </a:p>
        </p:txBody>
      </p:sp>
      <p:sp>
        <p:nvSpPr>
          <p:cNvPr id="9" name="Text Placeholder 7"/>
          <p:cNvSpPr>
            <a:spLocks noGrp="1"/>
          </p:cNvSpPr>
          <p:nvPr>
            <p:ph type="body" sz="quarter" idx="12" hasCustomPrompt="1"/>
          </p:nvPr>
        </p:nvSpPr>
        <p:spPr>
          <a:xfrm>
            <a:off x="696074" y="3224454"/>
            <a:ext cx="1752600" cy="269040"/>
          </a:xfrm>
        </p:spPr>
        <p:txBody>
          <a:bodyPr>
            <a:noAutofit/>
          </a:bodyPr>
          <a:lstStyle>
            <a:lvl1pPr marL="0" indent="0">
              <a:lnSpc>
                <a:spcPts val="1650"/>
              </a:lnSpc>
              <a:spcBef>
                <a:spcPts val="0"/>
              </a:spcBef>
              <a:buNone/>
              <a:defRPr sz="1050" b="1" baseline="0">
                <a:solidFill>
                  <a:schemeClr val="accent6"/>
                </a:solidFill>
              </a:defRPr>
            </a:lvl1pPr>
            <a:lvl2pPr marL="342900" indent="0">
              <a:buNone/>
              <a:defRPr/>
            </a:lvl2pPr>
            <a:lvl3pPr marL="685800" indent="0">
              <a:buNone/>
              <a:defRPr/>
            </a:lvl3pPr>
          </a:lstStyle>
          <a:p>
            <a:pPr lvl="0"/>
            <a:r>
              <a:rPr lang="en-US"/>
              <a:t>Project Role</a:t>
            </a:r>
          </a:p>
        </p:txBody>
      </p:sp>
      <p:sp>
        <p:nvSpPr>
          <p:cNvPr id="10" name="Content Placeholder 9"/>
          <p:cNvSpPr>
            <a:spLocks noGrp="1"/>
          </p:cNvSpPr>
          <p:nvPr>
            <p:ph sz="quarter" idx="13" hasCustomPrompt="1"/>
          </p:nvPr>
        </p:nvSpPr>
        <p:spPr>
          <a:xfrm>
            <a:off x="696074" y="3749869"/>
            <a:ext cx="1752600" cy="1393639"/>
          </a:xfrm>
        </p:spPr>
        <p:txBody>
          <a:bodyPr>
            <a:noAutofit/>
          </a:bodyPr>
          <a:lstStyle>
            <a:lvl1pPr marL="0" indent="0">
              <a:lnSpc>
                <a:spcPts val="1425"/>
              </a:lnSpc>
              <a:spcBef>
                <a:spcPts val="0"/>
              </a:spcBef>
              <a:buNone/>
              <a:defRPr sz="1200" baseline="0"/>
            </a:lvl1pPr>
          </a:lstStyle>
          <a:p>
            <a:pPr lvl="0"/>
            <a:r>
              <a:rPr lang="en-US"/>
              <a:t>Short description of the person goes here. Fill in with something interesting. </a:t>
            </a:r>
          </a:p>
        </p:txBody>
      </p:sp>
      <p:sp>
        <p:nvSpPr>
          <p:cNvPr id="12" name="Text Placeholder 7"/>
          <p:cNvSpPr>
            <a:spLocks noGrp="1"/>
          </p:cNvSpPr>
          <p:nvPr>
            <p:ph type="body" sz="quarter" idx="14" hasCustomPrompt="1"/>
          </p:nvPr>
        </p:nvSpPr>
        <p:spPr>
          <a:xfrm>
            <a:off x="2688516" y="2946897"/>
            <a:ext cx="1752600" cy="286607"/>
          </a:xfrm>
        </p:spPr>
        <p:txBody>
          <a:bodyPr>
            <a:noAutofit/>
          </a:bodyPr>
          <a:lstStyle>
            <a:lvl1pPr marL="0" indent="0">
              <a:lnSpc>
                <a:spcPts val="1650"/>
              </a:lnSpc>
              <a:spcBef>
                <a:spcPts val="0"/>
              </a:spcBef>
              <a:buNone/>
              <a:defRPr sz="1050" b="1" baseline="0">
                <a:solidFill>
                  <a:schemeClr val="tx1"/>
                </a:solidFill>
              </a:defRPr>
            </a:lvl1pPr>
            <a:lvl2pPr marL="342900" indent="0">
              <a:buNone/>
              <a:defRPr/>
            </a:lvl2pPr>
            <a:lvl3pPr marL="685800" indent="0">
              <a:buNone/>
              <a:defRPr/>
            </a:lvl3pPr>
          </a:lstStyle>
          <a:p>
            <a:pPr lvl="0"/>
            <a:r>
              <a:rPr lang="en-US"/>
              <a:t>First, Last Name</a:t>
            </a:r>
          </a:p>
        </p:txBody>
      </p:sp>
      <p:sp>
        <p:nvSpPr>
          <p:cNvPr id="13" name="Content Placeholder 5"/>
          <p:cNvSpPr>
            <a:spLocks noGrp="1"/>
          </p:cNvSpPr>
          <p:nvPr>
            <p:ph sz="quarter" idx="15" hasCustomPrompt="1"/>
          </p:nvPr>
        </p:nvSpPr>
        <p:spPr>
          <a:xfrm>
            <a:off x="2688516" y="1333097"/>
            <a:ext cx="1752600" cy="1456532"/>
          </a:xfrm>
        </p:spPr>
        <p:txBody>
          <a:bodyPr>
            <a:normAutofit/>
          </a:bodyPr>
          <a:lstStyle>
            <a:lvl1pPr marL="0" indent="0">
              <a:buNone/>
              <a:defRPr sz="1050"/>
            </a:lvl1pPr>
          </a:lstStyle>
          <a:p>
            <a:pPr lvl="0"/>
            <a:r>
              <a:rPr lang="en-US"/>
              <a:t>photo</a:t>
            </a:r>
          </a:p>
        </p:txBody>
      </p:sp>
      <p:sp>
        <p:nvSpPr>
          <p:cNvPr id="14" name="Text Placeholder 7"/>
          <p:cNvSpPr>
            <a:spLocks noGrp="1"/>
          </p:cNvSpPr>
          <p:nvPr>
            <p:ph type="body" sz="quarter" idx="16" hasCustomPrompt="1"/>
          </p:nvPr>
        </p:nvSpPr>
        <p:spPr>
          <a:xfrm>
            <a:off x="2698790" y="3224454"/>
            <a:ext cx="1752600" cy="269040"/>
          </a:xfrm>
        </p:spPr>
        <p:txBody>
          <a:bodyPr>
            <a:noAutofit/>
          </a:bodyPr>
          <a:lstStyle>
            <a:lvl1pPr marL="0" indent="0">
              <a:lnSpc>
                <a:spcPts val="1650"/>
              </a:lnSpc>
              <a:spcBef>
                <a:spcPts val="0"/>
              </a:spcBef>
              <a:buNone/>
              <a:defRPr sz="1050" b="1" baseline="0">
                <a:solidFill>
                  <a:schemeClr val="accent6"/>
                </a:solidFill>
              </a:defRPr>
            </a:lvl1pPr>
            <a:lvl2pPr marL="342900" indent="0">
              <a:buNone/>
              <a:defRPr/>
            </a:lvl2pPr>
            <a:lvl3pPr marL="685800" indent="0">
              <a:buNone/>
              <a:defRPr/>
            </a:lvl3pPr>
          </a:lstStyle>
          <a:p>
            <a:pPr lvl="0"/>
            <a:r>
              <a:rPr lang="en-US"/>
              <a:t>Project Role</a:t>
            </a:r>
          </a:p>
        </p:txBody>
      </p:sp>
      <p:sp>
        <p:nvSpPr>
          <p:cNvPr id="15" name="Content Placeholder 9"/>
          <p:cNvSpPr>
            <a:spLocks noGrp="1"/>
          </p:cNvSpPr>
          <p:nvPr>
            <p:ph sz="quarter" idx="17" hasCustomPrompt="1"/>
          </p:nvPr>
        </p:nvSpPr>
        <p:spPr>
          <a:xfrm>
            <a:off x="2698790" y="3749869"/>
            <a:ext cx="1752600" cy="1393639"/>
          </a:xfrm>
        </p:spPr>
        <p:txBody>
          <a:bodyPr>
            <a:noAutofit/>
          </a:bodyPr>
          <a:lstStyle>
            <a:lvl1pPr marL="0" indent="0">
              <a:lnSpc>
                <a:spcPts val="1425"/>
              </a:lnSpc>
              <a:spcBef>
                <a:spcPts val="0"/>
              </a:spcBef>
              <a:buNone/>
              <a:defRPr sz="1200" baseline="0"/>
            </a:lvl1pPr>
          </a:lstStyle>
          <a:p>
            <a:pPr lvl="0"/>
            <a:r>
              <a:rPr lang="en-US"/>
              <a:t>Short description of the person goes here. Fill in with something interesting. </a:t>
            </a:r>
          </a:p>
        </p:txBody>
      </p:sp>
      <p:sp>
        <p:nvSpPr>
          <p:cNvPr id="16" name="Text Placeholder 7"/>
          <p:cNvSpPr>
            <a:spLocks noGrp="1"/>
          </p:cNvSpPr>
          <p:nvPr>
            <p:ph type="body" sz="quarter" idx="18" hasCustomPrompt="1"/>
          </p:nvPr>
        </p:nvSpPr>
        <p:spPr>
          <a:xfrm>
            <a:off x="4686300" y="2946897"/>
            <a:ext cx="1752600" cy="286607"/>
          </a:xfrm>
        </p:spPr>
        <p:txBody>
          <a:bodyPr>
            <a:noAutofit/>
          </a:bodyPr>
          <a:lstStyle>
            <a:lvl1pPr marL="0" indent="0">
              <a:lnSpc>
                <a:spcPts val="1650"/>
              </a:lnSpc>
              <a:spcBef>
                <a:spcPts val="0"/>
              </a:spcBef>
              <a:buNone/>
              <a:defRPr sz="1050" b="1" baseline="0">
                <a:solidFill>
                  <a:schemeClr val="tx1"/>
                </a:solidFill>
              </a:defRPr>
            </a:lvl1pPr>
            <a:lvl2pPr marL="342900" indent="0">
              <a:buNone/>
              <a:defRPr/>
            </a:lvl2pPr>
            <a:lvl3pPr marL="685800" indent="0">
              <a:buNone/>
              <a:defRPr/>
            </a:lvl3pPr>
          </a:lstStyle>
          <a:p>
            <a:pPr lvl="0"/>
            <a:r>
              <a:rPr lang="en-US"/>
              <a:t>First, Last Name</a:t>
            </a:r>
          </a:p>
        </p:txBody>
      </p:sp>
      <p:sp>
        <p:nvSpPr>
          <p:cNvPr id="17" name="Content Placeholder 5"/>
          <p:cNvSpPr>
            <a:spLocks noGrp="1"/>
          </p:cNvSpPr>
          <p:nvPr>
            <p:ph sz="quarter" idx="19" hasCustomPrompt="1"/>
          </p:nvPr>
        </p:nvSpPr>
        <p:spPr>
          <a:xfrm>
            <a:off x="4686300" y="1333097"/>
            <a:ext cx="1752600" cy="1456532"/>
          </a:xfrm>
        </p:spPr>
        <p:txBody>
          <a:bodyPr>
            <a:normAutofit/>
          </a:bodyPr>
          <a:lstStyle>
            <a:lvl1pPr marL="0" indent="0">
              <a:buNone/>
              <a:defRPr sz="1050"/>
            </a:lvl1pPr>
          </a:lstStyle>
          <a:p>
            <a:pPr lvl="0"/>
            <a:r>
              <a:rPr lang="en-US"/>
              <a:t>photo</a:t>
            </a:r>
          </a:p>
        </p:txBody>
      </p:sp>
      <p:sp>
        <p:nvSpPr>
          <p:cNvPr id="18" name="Text Placeholder 7"/>
          <p:cNvSpPr>
            <a:spLocks noGrp="1"/>
          </p:cNvSpPr>
          <p:nvPr>
            <p:ph type="body" sz="quarter" idx="20" hasCustomPrompt="1"/>
          </p:nvPr>
        </p:nvSpPr>
        <p:spPr>
          <a:xfrm>
            <a:off x="4696574" y="3224454"/>
            <a:ext cx="1752600" cy="269040"/>
          </a:xfrm>
        </p:spPr>
        <p:txBody>
          <a:bodyPr>
            <a:noAutofit/>
          </a:bodyPr>
          <a:lstStyle>
            <a:lvl1pPr marL="0" indent="0">
              <a:lnSpc>
                <a:spcPts val="1650"/>
              </a:lnSpc>
              <a:spcBef>
                <a:spcPts val="0"/>
              </a:spcBef>
              <a:buNone/>
              <a:defRPr sz="1050" b="1" baseline="0">
                <a:solidFill>
                  <a:schemeClr val="accent6"/>
                </a:solidFill>
              </a:defRPr>
            </a:lvl1pPr>
            <a:lvl2pPr marL="342900" indent="0">
              <a:buNone/>
              <a:defRPr/>
            </a:lvl2pPr>
            <a:lvl3pPr marL="685800" indent="0">
              <a:buNone/>
              <a:defRPr/>
            </a:lvl3pPr>
          </a:lstStyle>
          <a:p>
            <a:pPr lvl="0"/>
            <a:r>
              <a:rPr lang="en-US"/>
              <a:t>Project Role</a:t>
            </a:r>
          </a:p>
        </p:txBody>
      </p:sp>
      <p:sp>
        <p:nvSpPr>
          <p:cNvPr id="19" name="Content Placeholder 9"/>
          <p:cNvSpPr>
            <a:spLocks noGrp="1"/>
          </p:cNvSpPr>
          <p:nvPr>
            <p:ph sz="quarter" idx="21" hasCustomPrompt="1"/>
          </p:nvPr>
        </p:nvSpPr>
        <p:spPr>
          <a:xfrm>
            <a:off x="4696575" y="3749869"/>
            <a:ext cx="1780426" cy="1393639"/>
          </a:xfrm>
        </p:spPr>
        <p:txBody>
          <a:bodyPr>
            <a:noAutofit/>
          </a:bodyPr>
          <a:lstStyle>
            <a:lvl1pPr marL="0" indent="0">
              <a:lnSpc>
                <a:spcPts val="1425"/>
              </a:lnSpc>
              <a:spcBef>
                <a:spcPts val="0"/>
              </a:spcBef>
              <a:buNone/>
              <a:defRPr sz="1200" baseline="0"/>
            </a:lvl1pPr>
          </a:lstStyle>
          <a:p>
            <a:pPr lvl="0"/>
            <a:r>
              <a:rPr lang="en-US"/>
              <a:t>Short description of the person goes here. Fill in with something interesting. </a:t>
            </a:r>
          </a:p>
        </p:txBody>
      </p:sp>
      <p:sp>
        <p:nvSpPr>
          <p:cNvPr id="20" name="Text Placeholder 7"/>
          <p:cNvSpPr>
            <a:spLocks noGrp="1"/>
          </p:cNvSpPr>
          <p:nvPr>
            <p:ph type="body" sz="quarter" idx="22" hasCustomPrompt="1"/>
          </p:nvPr>
        </p:nvSpPr>
        <p:spPr>
          <a:xfrm>
            <a:off x="6716363" y="2955862"/>
            <a:ext cx="1733905" cy="286607"/>
          </a:xfrm>
        </p:spPr>
        <p:txBody>
          <a:bodyPr>
            <a:noAutofit/>
          </a:bodyPr>
          <a:lstStyle>
            <a:lvl1pPr marL="0" indent="0">
              <a:lnSpc>
                <a:spcPts val="1650"/>
              </a:lnSpc>
              <a:spcBef>
                <a:spcPts val="0"/>
              </a:spcBef>
              <a:buNone/>
              <a:defRPr sz="1050" b="1" baseline="0">
                <a:solidFill>
                  <a:schemeClr val="tx1"/>
                </a:solidFill>
              </a:defRPr>
            </a:lvl1pPr>
            <a:lvl2pPr marL="342900" indent="0">
              <a:buNone/>
              <a:defRPr/>
            </a:lvl2pPr>
            <a:lvl3pPr marL="685800" indent="0">
              <a:buNone/>
              <a:defRPr/>
            </a:lvl3pPr>
          </a:lstStyle>
          <a:p>
            <a:pPr lvl="0"/>
            <a:r>
              <a:rPr lang="en-US"/>
              <a:t>First, Last Name</a:t>
            </a:r>
          </a:p>
        </p:txBody>
      </p:sp>
      <p:sp>
        <p:nvSpPr>
          <p:cNvPr id="21" name="Content Placeholder 5"/>
          <p:cNvSpPr>
            <a:spLocks noGrp="1"/>
          </p:cNvSpPr>
          <p:nvPr>
            <p:ph sz="quarter" idx="23" hasCustomPrompt="1"/>
          </p:nvPr>
        </p:nvSpPr>
        <p:spPr>
          <a:xfrm>
            <a:off x="6716358" y="1342061"/>
            <a:ext cx="1752600" cy="1456532"/>
          </a:xfrm>
        </p:spPr>
        <p:txBody>
          <a:bodyPr>
            <a:normAutofit/>
          </a:bodyPr>
          <a:lstStyle>
            <a:lvl1pPr marL="0" indent="0">
              <a:buNone/>
              <a:defRPr sz="1050"/>
            </a:lvl1pPr>
          </a:lstStyle>
          <a:p>
            <a:pPr lvl="0"/>
            <a:r>
              <a:rPr lang="en-US"/>
              <a:t>photo</a:t>
            </a:r>
          </a:p>
        </p:txBody>
      </p:sp>
      <p:sp>
        <p:nvSpPr>
          <p:cNvPr id="22" name="Text Placeholder 7"/>
          <p:cNvSpPr>
            <a:spLocks noGrp="1"/>
          </p:cNvSpPr>
          <p:nvPr>
            <p:ph type="body" sz="quarter" idx="24" hasCustomPrompt="1"/>
          </p:nvPr>
        </p:nvSpPr>
        <p:spPr>
          <a:xfrm>
            <a:off x="6726633" y="3233419"/>
            <a:ext cx="1742326" cy="269040"/>
          </a:xfrm>
        </p:spPr>
        <p:txBody>
          <a:bodyPr>
            <a:noAutofit/>
          </a:bodyPr>
          <a:lstStyle>
            <a:lvl1pPr marL="0" indent="0">
              <a:lnSpc>
                <a:spcPts val="1650"/>
              </a:lnSpc>
              <a:spcBef>
                <a:spcPts val="0"/>
              </a:spcBef>
              <a:buNone/>
              <a:defRPr sz="1050" b="1" baseline="0">
                <a:solidFill>
                  <a:schemeClr val="accent6"/>
                </a:solidFill>
              </a:defRPr>
            </a:lvl1pPr>
            <a:lvl2pPr marL="342900" indent="0">
              <a:buNone/>
              <a:defRPr/>
            </a:lvl2pPr>
            <a:lvl3pPr marL="685800" indent="0">
              <a:buNone/>
              <a:defRPr/>
            </a:lvl3pPr>
          </a:lstStyle>
          <a:p>
            <a:pPr lvl="0"/>
            <a:r>
              <a:rPr lang="en-US"/>
              <a:t>Project Role</a:t>
            </a:r>
          </a:p>
        </p:txBody>
      </p:sp>
      <p:sp>
        <p:nvSpPr>
          <p:cNvPr id="23" name="Content Placeholder 9"/>
          <p:cNvSpPr>
            <a:spLocks noGrp="1"/>
          </p:cNvSpPr>
          <p:nvPr>
            <p:ph sz="quarter" idx="25" hasCustomPrompt="1"/>
          </p:nvPr>
        </p:nvSpPr>
        <p:spPr>
          <a:xfrm>
            <a:off x="6726637" y="3758834"/>
            <a:ext cx="1723631" cy="1393639"/>
          </a:xfrm>
        </p:spPr>
        <p:txBody>
          <a:bodyPr>
            <a:noAutofit/>
          </a:bodyPr>
          <a:lstStyle>
            <a:lvl1pPr marL="0" indent="0">
              <a:lnSpc>
                <a:spcPts val="1425"/>
              </a:lnSpc>
              <a:spcBef>
                <a:spcPts val="0"/>
              </a:spcBef>
              <a:buNone/>
              <a:defRPr sz="1200" baseline="0"/>
            </a:lvl1pPr>
          </a:lstStyle>
          <a:p>
            <a:pPr lvl="0"/>
            <a:r>
              <a:rPr lang="en-US"/>
              <a:t>Short description of the person goes here. Fill in with something interesting. </a:t>
            </a:r>
          </a:p>
        </p:txBody>
      </p:sp>
      <p:sp>
        <p:nvSpPr>
          <p:cNvPr id="24"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a:p>
        </p:txBody>
      </p:sp>
      <p:pic>
        <p:nvPicPr>
          <p:cNvPr id="25" name="Picture 2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1202738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Numbered Poi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5" y="453062"/>
            <a:ext cx="7754189" cy="444500"/>
          </a:xfrm>
          <a:prstGeom prst="rect">
            <a:avLst/>
          </a:prstGeom>
        </p:spPr>
        <p:txBody>
          <a:bodyPr/>
          <a:lstStyle>
            <a:lvl1pPr algn="l">
              <a:defRPr sz="2100" baseline="0">
                <a:solidFill>
                  <a:srgbClr val="395173"/>
                </a:solidFill>
              </a:defRPr>
            </a:lvl1pPr>
          </a:lstStyle>
          <a:p>
            <a:r>
              <a:rPr lang="en-US"/>
              <a:t>Concise Title</a:t>
            </a:r>
          </a:p>
        </p:txBody>
      </p:sp>
      <p:sp>
        <p:nvSpPr>
          <p:cNvPr id="3" name="Rectangle 2"/>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 Placeholder 7"/>
          <p:cNvSpPr>
            <a:spLocks noGrp="1"/>
          </p:cNvSpPr>
          <p:nvPr>
            <p:ph type="body" sz="quarter" idx="10" hasCustomPrompt="1"/>
          </p:nvPr>
        </p:nvSpPr>
        <p:spPr>
          <a:xfrm>
            <a:off x="685801" y="1497549"/>
            <a:ext cx="685800" cy="793328"/>
          </a:xfrm>
        </p:spPr>
        <p:txBody>
          <a:bodyPr anchor="ctr">
            <a:normAutofit/>
          </a:bodyPr>
          <a:lstStyle>
            <a:lvl1pPr marL="0" indent="0" algn="r">
              <a:lnSpc>
                <a:spcPts val="2700"/>
              </a:lnSpc>
              <a:buSzPct val="175000"/>
              <a:buFont typeface="+mj-lt"/>
              <a:buNone/>
              <a:defRPr sz="4050" b="0" baseline="0">
                <a:solidFill>
                  <a:schemeClr val="tx2"/>
                </a:solidFill>
              </a:defRPr>
            </a:lvl1pPr>
            <a:lvl2pPr marL="342900" indent="0">
              <a:buSzPct val="125000"/>
              <a:buFont typeface="Arial" panose="020B0604020202020204" pitchFamily="34" charset="0"/>
              <a:buNone/>
              <a:defRPr/>
            </a:lvl2pPr>
            <a:lvl3pPr marL="942975" indent="-257175">
              <a:buSzPct val="125000"/>
              <a:buFont typeface="+mj-lt"/>
              <a:buAutoNum type="arabicPeriod"/>
              <a:defRPr/>
            </a:lvl3pPr>
          </a:lstStyle>
          <a:p>
            <a:pPr lvl="0"/>
            <a:r>
              <a:rPr lang="en-US"/>
              <a:t>1</a:t>
            </a:r>
          </a:p>
        </p:txBody>
      </p:sp>
      <p:sp>
        <p:nvSpPr>
          <p:cNvPr id="9" name="Text Placeholder 8"/>
          <p:cNvSpPr>
            <a:spLocks noGrp="1"/>
          </p:cNvSpPr>
          <p:nvPr>
            <p:ph type="body" sz="quarter" idx="11" hasCustomPrompt="1"/>
          </p:nvPr>
        </p:nvSpPr>
        <p:spPr>
          <a:xfrm>
            <a:off x="1538289" y="1492258"/>
            <a:ext cx="2919412" cy="798619"/>
          </a:xfrm>
        </p:spPr>
        <p:txBody>
          <a:bodyPr>
            <a:noAutofit/>
          </a:bodyPr>
          <a:lstStyle>
            <a:lvl1pPr marL="0" indent="0">
              <a:lnSpc>
                <a:spcPts val="1950"/>
              </a:lnSpc>
              <a:buNone/>
              <a:defRPr sz="1500"/>
            </a:lvl1pPr>
            <a:lvl2pPr marL="342900" indent="0">
              <a:buNone/>
              <a:defRPr/>
            </a:lvl2pPr>
          </a:lstStyle>
          <a:p>
            <a:pPr lvl="0"/>
            <a:r>
              <a:rPr lang="en-US"/>
              <a:t>Numbered points with short description</a:t>
            </a:r>
          </a:p>
        </p:txBody>
      </p:sp>
      <p:sp>
        <p:nvSpPr>
          <p:cNvPr id="10" name="Text Placeholder 7"/>
          <p:cNvSpPr>
            <a:spLocks noGrp="1"/>
          </p:cNvSpPr>
          <p:nvPr>
            <p:ph type="body" sz="quarter" idx="12" hasCustomPrompt="1"/>
          </p:nvPr>
        </p:nvSpPr>
        <p:spPr>
          <a:xfrm>
            <a:off x="696074" y="2767124"/>
            <a:ext cx="685800" cy="793328"/>
          </a:xfrm>
        </p:spPr>
        <p:txBody>
          <a:bodyPr anchor="ctr">
            <a:normAutofit/>
          </a:bodyPr>
          <a:lstStyle>
            <a:lvl1pPr marL="0" indent="0" algn="r">
              <a:lnSpc>
                <a:spcPts val="2700"/>
              </a:lnSpc>
              <a:buSzPct val="175000"/>
              <a:buFont typeface="+mj-lt"/>
              <a:buNone/>
              <a:defRPr sz="4050" b="0" baseline="0">
                <a:solidFill>
                  <a:schemeClr val="tx2"/>
                </a:solidFill>
              </a:defRPr>
            </a:lvl1pPr>
            <a:lvl2pPr marL="342900" indent="0">
              <a:buSzPct val="125000"/>
              <a:buFont typeface="Arial" panose="020B0604020202020204" pitchFamily="34" charset="0"/>
              <a:buNone/>
              <a:defRPr/>
            </a:lvl2pPr>
            <a:lvl3pPr marL="942975" indent="-257175">
              <a:buSzPct val="125000"/>
              <a:buFont typeface="+mj-lt"/>
              <a:buAutoNum type="arabicPeriod"/>
              <a:defRPr/>
            </a:lvl3pPr>
          </a:lstStyle>
          <a:p>
            <a:pPr lvl="0"/>
            <a:r>
              <a:rPr lang="en-US"/>
              <a:t>2</a:t>
            </a:r>
          </a:p>
        </p:txBody>
      </p:sp>
      <p:sp>
        <p:nvSpPr>
          <p:cNvPr id="12" name="Text Placeholder 8"/>
          <p:cNvSpPr>
            <a:spLocks noGrp="1"/>
          </p:cNvSpPr>
          <p:nvPr>
            <p:ph type="body" sz="quarter" idx="13" hasCustomPrompt="1"/>
          </p:nvPr>
        </p:nvSpPr>
        <p:spPr>
          <a:xfrm>
            <a:off x="1548563" y="2767120"/>
            <a:ext cx="2909139" cy="798619"/>
          </a:xfrm>
        </p:spPr>
        <p:txBody>
          <a:bodyPr>
            <a:noAutofit/>
          </a:bodyPr>
          <a:lstStyle>
            <a:lvl1pPr marL="0" indent="0">
              <a:lnSpc>
                <a:spcPts val="1950"/>
              </a:lnSpc>
              <a:buNone/>
              <a:defRPr sz="1500"/>
            </a:lvl1pPr>
            <a:lvl2pPr marL="342900" indent="0">
              <a:buNone/>
              <a:defRPr/>
            </a:lvl2pPr>
          </a:lstStyle>
          <a:p>
            <a:pPr lvl="0"/>
            <a:r>
              <a:rPr lang="en-US"/>
              <a:t>Numbered points with short description</a:t>
            </a:r>
          </a:p>
        </p:txBody>
      </p:sp>
      <p:sp>
        <p:nvSpPr>
          <p:cNvPr id="13" name="Text Placeholder 7"/>
          <p:cNvSpPr>
            <a:spLocks noGrp="1"/>
          </p:cNvSpPr>
          <p:nvPr>
            <p:ph type="body" sz="quarter" idx="14" hasCustomPrompt="1"/>
          </p:nvPr>
        </p:nvSpPr>
        <p:spPr>
          <a:xfrm>
            <a:off x="696074" y="4041996"/>
            <a:ext cx="685800" cy="793328"/>
          </a:xfrm>
        </p:spPr>
        <p:txBody>
          <a:bodyPr anchor="ctr">
            <a:normAutofit/>
          </a:bodyPr>
          <a:lstStyle>
            <a:lvl1pPr marL="0" indent="0" algn="r">
              <a:lnSpc>
                <a:spcPts val="2700"/>
              </a:lnSpc>
              <a:buSzPct val="175000"/>
              <a:buFont typeface="+mj-lt"/>
              <a:buNone/>
              <a:defRPr sz="4050" b="0" baseline="0">
                <a:solidFill>
                  <a:schemeClr val="tx2"/>
                </a:solidFill>
              </a:defRPr>
            </a:lvl1pPr>
            <a:lvl2pPr marL="342900" indent="0">
              <a:buSzPct val="125000"/>
              <a:buFont typeface="Arial" panose="020B0604020202020204" pitchFamily="34" charset="0"/>
              <a:buNone/>
              <a:defRPr/>
            </a:lvl2pPr>
            <a:lvl3pPr marL="942975" indent="-257175">
              <a:buSzPct val="125000"/>
              <a:buFont typeface="+mj-lt"/>
              <a:buAutoNum type="arabicPeriod"/>
              <a:defRPr/>
            </a:lvl3pPr>
          </a:lstStyle>
          <a:p>
            <a:pPr lvl="0"/>
            <a:r>
              <a:rPr lang="en-US"/>
              <a:t>3</a:t>
            </a:r>
          </a:p>
        </p:txBody>
      </p:sp>
      <p:sp>
        <p:nvSpPr>
          <p:cNvPr id="15" name="Text Placeholder 8"/>
          <p:cNvSpPr>
            <a:spLocks noGrp="1"/>
          </p:cNvSpPr>
          <p:nvPr>
            <p:ph type="body" sz="quarter" idx="15" hasCustomPrompt="1"/>
          </p:nvPr>
        </p:nvSpPr>
        <p:spPr>
          <a:xfrm>
            <a:off x="1548561" y="4041996"/>
            <a:ext cx="2919412" cy="798619"/>
          </a:xfrm>
        </p:spPr>
        <p:txBody>
          <a:bodyPr>
            <a:noAutofit/>
          </a:bodyPr>
          <a:lstStyle>
            <a:lvl1pPr marL="0" indent="0">
              <a:lnSpc>
                <a:spcPts val="1950"/>
              </a:lnSpc>
              <a:buNone/>
              <a:defRPr sz="1500"/>
            </a:lvl1pPr>
            <a:lvl2pPr marL="342900" indent="0">
              <a:buNone/>
              <a:defRPr/>
            </a:lvl2pPr>
          </a:lstStyle>
          <a:p>
            <a:pPr lvl="0"/>
            <a:r>
              <a:rPr lang="en-US"/>
              <a:t>Numbered points with short description</a:t>
            </a:r>
          </a:p>
        </p:txBody>
      </p:sp>
      <p:sp>
        <p:nvSpPr>
          <p:cNvPr id="16" name="Text Placeholder 7"/>
          <p:cNvSpPr>
            <a:spLocks noGrp="1"/>
          </p:cNvSpPr>
          <p:nvPr>
            <p:ph type="body" sz="quarter" idx="16" hasCustomPrompt="1"/>
          </p:nvPr>
        </p:nvSpPr>
        <p:spPr>
          <a:xfrm>
            <a:off x="4686301" y="1497549"/>
            <a:ext cx="685800" cy="793328"/>
          </a:xfrm>
        </p:spPr>
        <p:txBody>
          <a:bodyPr anchor="ctr">
            <a:normAutofit/>
          </a:bodyPr>
          <a:lstStyle>
            <a:lvl1pPr marL="0" indent="0" algn="r">
              <a:lnSpc>
                <a:spcPts val="2700"/>
              </a:lnSpc>
              <a:buSzPct val="175000"/>
              <a:buFont typeface="+mj-lt"/>
              <a:buNone/>
              <a:defRPr sz="4050" b="0" baseline="0">
                <a:solidFill>
                  <a:schemeClr val="tx2"/>
                </a:solidFill>
              </a:defRPr>
            </a:lvl1pPr>
            <a:lvl2pPr marL="342900" indent="0">
              <a:buSzPct val="125000"/>
              <a:buFont typeface="Arial" panose="020B0604020202020204" pitchFamily="34" charset="0"/>
              <a:buNone/>
              <a:defRPr/>
            </a:lvl2pPr>
            <a:lvl3pPr marL="942975" indent="-257175">
              <a:buSzPct val="125000"/>
              <a:buFont typeface="+mj-lt"/>
              <a:buAutoNum type="arabicPeriod"/>
              <a:defRPr/>
            </a:lvl3pPr>
          </a:lstStyle>
          <a:p>
            <a:pPr lvl="0"/>
            <a:r>
              <a:rPr lang="en-US"/>
              <a:t>4</a:t>
            </a:r>
          </a:p>
        </p:txBody>
      </p:sp>
      <p:sp>
        <p:nvSpPr>
          <p:cNvPr id="18" name="Text Placeholder 8"/>
          <p:cNvSpPr>
            <a:spLocks noGrp="1"/>
          </p:cNvSpPr>
          <p:nvPr>
            <p:ph type="body" sz="quarter" idx="17" hasCustomPrompt="1"/>
          </p:nvPr>
        </p:nvSpPr>
        <p:spPr>
          <a:xfrm>
            <a:off x="5538789" y="1492258"/>
            <a:ext cx="2919412" cy="798619"/>
          </a:xfrm>
        </p:spPr>
        <p:txBody>
          <a:bodyPr>
            <a:noAutofit/>
          </a:bodyPr>
          <a:lstStyle>
            <a:lvl1pPr marL="0" indent="0">
              <a:lnSpc>
                <a:spcPts val="1950"/>
              </a:lnSpc>
              <a:buNone/>
              <a:defRPr sz="1500"/>
            </a:lvl1pPr>
            <a:lvl2pPr marL="342900" indent="0">
              <a:buNone/>
              <a:defRPr/>
            </a:lvl2pPr>
          </a:lstStyle>
          <a:p>
            <a:pPr lvl="0"/>
            <a:r>
              <a:rPr lang="en-US"/>
              <a:t>Numbered points with short description</a:t>
            </a:r>
          </a:p>
        </p:txBody>
      </p:sp>
      <p:sp>
        <p:nvSpPr>
          <p:cNvPr id="19" name="Text Placeholder 7"/>
          <p:cNvSpPr>
            <a:spLocks noGrp="1"/>
          </p:cNvSpPr>
          <p:nvPr>
            <p:ph type="body" sz="quarter" idx="18" hasCustomPrompt="1"/>
          </p:nvPr>
        </p:nvSpPr>
        <p:spPr>
          <a:xfrm>
            <a:off x="4696574" y="2772413"/>
            <a:ext cx="685800" cy="793328"/>
          </a:xfrm>
        </p:spPr>
        <p:txBody>
          <a:bodyPr anchor="ctr">
            <a:normAutofit/>
          </a:bodyPr>
          <a:lstStyle>
            <a:lvl1pPr marL="0" indent="0" algn="r">
              <a:lnSpc>
                <a:spcPts val="2700"/>
              </a:lnSpc>
              <a:buSzPct val="175000"/>
              <a:buFont typeface="+mj-lt"/>
              <a:buNone/>
              <a:defRPr sz="4050" b="0" baseline="0">
                <a:solidFill>
                  <a:schemeClr val="tx2"/>
                </a:solidFill>
              </a:defRPr>
            </a:lvl1pPr>
            <a:lvl2pPr marL="342900" indent="0">
              <a:buSzPct val="125000"/>
              <a:buFont typeface="Arial" panose="020B0604020202020204" pitchFamily="34" charset="0"/>
              <a:buNone/>
              <a:defRPr/>
            </a:lvl2pPr>
            <a:lvl3pPr marL="942975" indent="-257175">
              <a:buSzPct val="125000"/>
              <a:buFont typeface="+mj-lt"/>
              <a:buAutoNum type="arabicPeriod"/>
              <a:defRPr/>
            </a:lvl3pPr>
          </a:lstStyle>
          <a:p>
            <a:pPr lvl="0"/>
            <a:r>
              <a:rPr lang="en-US"/>
              <a:t>5</a:t>
            </a:r>
          </a:p>
        </p:txBody>
      </p:sp>
      <p:sp>
        <p:nvSpPr>
          <p:cNvPr id="21" name="Text Placeholder 8"/>
          <p:cNvSpPr>
            <a:spLocks noGrp="1"/>
          </p:cNvSpPr>
          <p:nvPr>
            <p:ph type="body" sz="quarter" idx="19" hasCustomPrompt="1"/>
          </p:nvPr>
        </p:nvSpPr>
        <p:spPr>
          <a:xfrm>
            <a:off x="5549061" y="2767120"/>
            <a:ext cx="2901202" cy="798619"/>
          </a:xfrm>
        </p:spPr>
        <p:txBody>
          <a:bodyPr>
            <a:noAutofit/>
          </a:bodyPr>
          <a:lstStyle>
            <a:lvl1pPr marL="0" indent="0">
              <a:lnSpc>
                <a:spcPts val="1950"/>
              </a:lnSpc>
              <a:buNone/>
              <a:defRPr sz="1500"/>
            </a:lvl1pPr>
            <a:lvl2pPr marL="342900" indent="0">
              <a:buNone/>
              <a:defRPr/>
            </a:lvl2pPr>
          </a:lstStyle>
          <a:p>
            <a:pPr lvl="0"/>
            <a:r>
              <a:rPr lang="en-US"/>
              <a:t>Numbered points with short description</a:t>
            </a:r>
          </a:p>
        </p:txBody>
      </p:sp>
      <p:sp>
        <p:nvSpPr>
          <p:cNvPr id="22" name="Text Placeholder 7"/>
          <p:cNvSpPr>
            <a:spLocks noGrp="1"/>
          </p:cNvSpPr>
          <p:nvPr>
            <p:ph type="body" sz="quarter" idx="20" hasCustomPrompt="1"/>
          </p:nvPr>
        </p:nvSpPr>
        <p:spPr>
          <a:xfrm>
            <a:off x="4696574" y="4041996"/>
            <a:ext cx="685800" cy="793328"/>
          </a:xfrm>
        </p:spPr>
        <p:txBody>
          <a:bodyPr anchor="ctr">
            <a:normAutofit/>
          </a:bodyPr>
          <a:lstStyle>
            <a:lvl1pPr marL="0" indent="0" algn="r">
              <a:lnSpc>
                <a:spcPts val="2700"/>
              </a:lnSpc>
              <a:buSzPct val="175000"/>
              <a:buFont typeface="+mj-lt"/>
              <a:buNone/>
              <a:defRPr sz="4050" b="0" baseline="0">
                <a:solidFill>
                  <a:schemeClr val="tx2"/>
                </a:solidFill>
              </a:defRPr>
            </a:lvl1pPr>
            <a:lvl2pPr marL="342900" indent="0">
              <a:buSzPct val="125000"/>
              <a:buFont typeface="Arial" panose="020B0604020202020204" pitchFamily="34" charset="0"/>
              <a:buNone/>
              <a:defRPr/>
            </a:lvl2pPr>
            <a:lvl3pPr marL="942975" indent="-257175">
              <a:buSzPct val="125000"/>
              <a:buFont typeface="+mj-lt"/>
              <a:buAutoNum type="arabicPeriod"/>
              <a:defRPr/>
            </a:lvl3pPr>
          </a:lstStyle>
          <a:p>
            <a:pPr lvl="0"/>
            <a:r>
              <a:rPr lang="en-US"/>
              <a:t>6</a:t>
            </a:r>
          </a:p>
        </p:txBody>
      </p:sp>
      <p:sp>
        <p:nvSpPr>
          <p:cNvPr id="24" name="Text Placeholder 8"/>
          <p:cNvSpPr>
            <a:spLocks noGrp="1"/>
          </p:cNvSpPr>
          <p:nvPr>
            <p:ph type="body" sz="quarter" idx="21" hasCustomPrompt="1"/>
          </p:nvPr>
        </p:nvSpPr>
        <p:spPr>
          <a:xfrm>
            <a:off x="5549063" y="4041996"/>
            <a:ext cx="2909139" cy="798619"/>
          </a:xfrm>
        </p:spPr>
        <p:txBody>
          <a:bodyPr>
            <a:noAutofit/>
          </a:bodyPr>
          <a:lstStyle>
            <a:lvl1pPr marL="0" indent="0">
              <a:lnSpc>
                <a:spcPts val="1950"/>
              </a:lnSpc>
              <a:buNone/>
              <a:defRPr sz="1500"/>
            </a:lvl1pPr>
            <a:lvl2pPr marL="342900" indent="0">
              <a:buNone/>
              <a:defRPr/>
            </a:lvl2pPr>
          </a:lstStyle>
          <a:p>
            <a:pPr lvl="0"/>
            <a:r>
              <a:rPr lang="en-US"/>
              <a:t>Numbered points with short description</a:t>
            </a:r>
          </a:p>
        </p:txBody>
      </p:sp>
      <p:sp>
        <p:nvSpPr>
          <p:cNvPr id="17"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25854552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6757" y="417997"/>
            <a:ext cx="8433582" cy="487848"/>
          </a:xfrm>
          <a:prstGeom prst="rect">
            <a:avLst/>
          </a:prstGeom>
        </p:spPr>
        <p:txBody>
          <a:bodyPr/>
          <a:lstStyle>
            <a:lvl1pPr algn="l">
              <a:defRPr sz="2667" b="1">
                <a:effectLst/>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1280161" y="1280745"/>
            <a:ext cx="7751298" cy="1645750"/>
          </a:xfrm>
          <a:prstGeom prst="rect">
            <a:avLst/>
          </a:prstGeom>
          <a:noFill/>
          <a:ln w="9525">
            <a:noFill/>
            <a:miter lim="800000"/>
            <a:headEnd/>
            <a:tailEnd/>
          </a:ln>
        </p:spPr>
        <p:txBody>
          <a:bodyPr/>
          <a:lstStyle>
            <a:lvl1pPr marL="213312" indent="-213312" algn="l" rtl="0" eaLnBrk="0" fontAlgn="base" hangingPunct="0">
              <a:lnSpc>
                <a:spcPts val="1594"/>
              </a:lnSpc>
              <a:spcBef>
                <a:spcPts val="375"/>
              </a:spcBef>
              <a:spcAft>
                <a:spcPct val="0"/>
              </a:spcAft>
              <a:buClr>
                <a:srgbClr val="02228E"/>
              </a:buClr>
              <a:buSzPct val="100000"/>
              <a:buFont typeface="Arial" charset="0"/>
              <a:buChar char="■"/>
              <a:tabLst>
                <a:tab pos="213312" algn="l"/>
              </a:tabLst>
              <a:defRPr lang="en-US" sz="1437" kern="1200" dirty="0" smtClean="0">
                <a:solidFill>
                  <a:srgbClr val="002010"/>
                </a:solidFill>
                <a:latin typeface="Arial" charset="0"/>
                <a:ea typeface="+mn-ea"/>
                <a:cs typeface="+mn-cs"/>
              </a:defRPr>
            </a:lvl1pPr>
            <a:lvl2pPr marL="426624" indent="-213312" algn="l" rtl="0" eaLnBrk="0" fontAlgn="base" hangingPunct="0">
              <a:lnSpc>
                <a:spcPts val="1594"/>
              </a:lnSpc>
              <a:spcBef>
                <a:spcPts val="375"/>
              </a:spcBef>
              <a:spcAft>
                <a:spcPct val="0"/>
              </a:spcAft>
              <a:buClr>
                <a:srgbClr val="02228E"/>
              </a:buClr>
              <a:buSzPct val="100000"/>
              <a:buFont typeface="Arial" charset="0"/>
              <a:defRPr lang="en-US" sz="1437" kern="1200" dirty="0" smtClean="0">
                <a:solidFill>
                  <a:srgbClr val="002010"/>
                </a:solidFill>
                <a:latin typeface="Arial" charset="0"/>
                <a:ea typeface="+mn-ea"/>
                <a:cs typeface="+mn-cs"/>
              </a:defRPr>
            </a:lvl2pPr>
            <a:lvl3pPr marL="640928" indent="-214304" algn="l" rtl="0" eaLnBrk="0" fontAlgn="base" hangingPunct="0">
              <a:lnSpc>
                <a:spcPts val="1594"/>
              </a:lnSpc>
              <a:spcBef>
                <a:spcPts val="375"/>
              </a:spcBef>
              <a:spcAft>
                <a:spcPct val="0"/>
              </a:spcAft>
              <a:buClr>
                <a:srgbClr val="02228E"/>
              </a:buClr>
              <a:buSzPct val="100000"/>
              <a:buFont typeface="Arial" charset="0"/>
              <a:buChar char="●"/>
              <a:defRPr lang="en-US" sz="1437" kern="1200" dirty="0" smtClean="0">
                <a:solidFill>
                  <a:srgbClr val="002010"/>
                </a:solidFill>
                <a:latin typeface="Arial" charset="0"/>
                <a:ea typeface="+mn-ea"/>
                <a:cs typeface="+mn-cs"/>
              </a:defRPr>
            </a:lvl3pPr>
            <a:lvl4pPr marL="857216" indent="-216288" algn="l" rtl="0" eaLnBrk="0" fontAlgn="base" hangingPunct="0">
              <a:lnSpc>
                <a:spcPts val="1594"/>
              </a:lnSpc>
              <a:spcBef>
                <a:spcPts val="375"/>
              </a:spcBef>
              <a:spcAft>
                <a:spcPct val="0"/>
              </a:spcAft>
              <a:buClr>
                <a:srgbClr val="02228E"/>
              </a:buClr>
              <a:buSzPct val="100000"/>
              <a:buFont typeface="Arial" charset="0"/>
              <a:buChar char="●"/>
              <a:defRPr lang="en-US" sz="1437" kern="1200" dirty="0" smtClean="0">
                <a:solidFill>
                  <a:srgbClr val="002010"/>
                </a:solidFill>
                <a:latin typeface="Arial" charset="0"/>
                <a:ea typeface="+mn-ea"/>
                <a:cs typeface="+mn-cs"/>
              </a:defRPr>
            </a:lvl4pPr>
            <a:lvl5pPr marL="1069536" indent="-212320" algn="l" rtl="0" eaLnBrk="0" fontAlgn="base" hangingPunct="0">
              <a:lnSpc>
                <a:spcPts val="1594"/>
              </a:lnSpc>
              <a:spcBef>
                <a:spcPts val="375"/>
              </a:spcBef>
              <a:spcAft>
                <a:spcPct val="0"/>
              </a:spcAft>
              <a:buClr>
                <a:srgbClr val="02228E"/>
              </a:buClr>
              <a:buSzPct val="100000"/>
              <a:buFont typeface="Arial" charset="0"/>
              <a:buChar char="►"/>
              <a:defRPr lang="en-US" sz="1437" kern="1200" dirty="0">
                <a:solidFill>
                  <a:srgbClr val="002010"/>
                </a:solidFill>
                <a:latin typeface="Arial" charset="0"/>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18699629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ic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09645" y="456551"/>
            <a:ext cx="7754189" cy="444500"/>
          </a:xfrm>
          <a:prstGeom prst="rect">
            <a:avLst/>
          </a:prstGeom>
        </p:spPr>
        <p:txBody>
          <a:bodyPr/>
          <a:lstStyle>
            <a:lvl1pPr algn="l">
              <a:defRPr sz="2100" baseline="0">
                <a:solidFill>
                  <a:srgbClr val="395173"/>
                </a:solidFill>
              </a:defRPr>
            </a:lvl1pPr>
          </a:lstStyle>
          <a:p>
            <a:r>
              <a:rPr lang="en-US"/>
              <a:t>Concise Title</a:t>
            </a:r>
          </a:p>
        </p:txBody>
      </p:sp>
      <p:sp>
        <p:nvSpPr>
          <p:cNvPr id="3" name="Rectangle 2"/>
          <p:cNvSpPr/>
          <p:nvPr userDrawn="1"/>
        </p:nvSpPr>
        <p:spPr>
          <a:xfrm>
            <a:off x="0" y="3901282"/>
            <a:ext cx="9144000" cy="1813718"/>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 Placeholder 7"/>
          <p:cNvSpPr>
            <a:spLocks noGrp="1"/>
          </p:cNvSpPr>
          <p:nvPr>
            <p:ph type="body" sz="quarter" idx="10"/>
          </p:nvPr>
        </p:nvSpPr>
        <p:spPr>
          <a:xfrm>
            <a:off x="685805" y="1355264"/>
            <a:ext cx="7764463" cy="1826948"/>
          </a:xfrm>
          <a:prstGeom prst="rect">
            <a:avLst/>
          </a:prstGeom>
        </p:spPr>
        <p:txBody>
          <a:bodyPr/>
          <a:lstStyle>
            <a:lvl1pPr marL="0" indent="0">
              <a:buNone/>
              <a:defRPr/>
            </a:lvl1pPr>
            <a:lvl2pPr marL="342900" indent="0">
              <a:buNone/>
              <a:defRPr/>
            </a:lvl2pPr>
            <a:lvl3pPr marL="685800" indent="0">
              <a:buNone/>
              <a:defRPr/>
            </a:lvl3pPr>
          </a:lstStyle>
          <a:p>
            <a:pPr lvl="0"/>
            <a:r>
              <a:rPr lang="en-US"/>
              <a:t>Click to edit Master text styles</a:t>
            </a:r>
          </a:p>
          <a:p>
            <a:pPr lvl="1"/>
            <a:r>
              <a:rPr lang="en-US"/>
              <a:t>Second level</a:t>
            </a:r>
          </a:p>
          <a:p>
            <a:pPr lvl="2"/>
            <a:r>
              <a:rPr lang="en-US"/>
              <a:t>Third level</a:t>
            </a:r>
          </a:p>
        </p:txBody>
      </p:sp>
      <p:sp>
        <p:nvSpPr>
          <p:cNvPr id="9" name="Oval 8"/>
          <p:cNvSpPr/>
          <p:nvPr userDrawn="1"/>
        </p:nvSpPr>
        <p:spPr>
          <a:xfrm>
            <a:off x="2002287" y="3403865"/>
            <a:ext cx="1031427" cy="994833"/>
          </a:xfrm>
          <a:prstGeom prst="ellipse">
            <a:avLst/>
          </a:prstGeom>
          <a:solidFill>
            <a:srgbClr val="395173"/>
          </a:solidFill>
          <a:ln w="69850">
            <a:solidFill>
              <a:srgbClr val="E1E1D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Oval 9"/>
          <p:cNvSpPr/>
          <p:nvPr userDrawn="1"/>
        </p:nvSpPr>
        <p:spPr>
          <a:xfrm>
            <a:off x="4027938" y="3403865"/>
            <a:ext cx="1031427" cy="994833"/>
          </a:xfrm>
          <a:prstGeom prst="ellipse">
            <a:avLst/>
          </a:prstGeom>
          <a:solidFill>
            <a:srgbClr val="395173"/>
          </a:solidFill>
          <a:ln w="69850">
            <a:solidFill>
              <a:srgbClr val="E1E1D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Oval 10"/>
          <p:cNvSpPr/>
          <p:nvPr userDrawn="1"/>
        </p:nvSpPr>
        <p:spPr>
          <a:xfrm>
            <a:off x="6074223" y="3403865"/>
            <a:ext cx="1031427" cy="994833"/>
          </a:xfrm>
          <a:prstGeom prst="ellipse">
            <a:avLst/>
          </a:prstGeom>
          <a:solidFill>
            <a:srgbClr val="395173"/>
          </a:solidFill>
          <a:ln w="69850">
            <a:solidFill>
              <a:srgbClr val="E1E1D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Content Placeholder 13"/>
          <p:cNvSpPr>
            <a:spLocks noGrp="1"/>
          </p:cNvSpPr>
          <p:nvPr>
            <p:ph sz="quarter" idx="11" hasCustomPrompt="1"/>
          </p:nvPr>
        </p:nvSpPr>
        <p:spPr>
          <a:xfrm>
            <a:off x="2037529" y="3441638"/>
            <a:ext cx="956574" cy="922637"/>
          </a:xfrm>
          <a:prstGeom prst="ellipse">
            <a:avLst/>
          </a:prstGeom>
        </p:spPr>
        <p:txBody>
          <a:bodyPr>
            <a:noAutofit/>
          </a:bodyPr>
          <a:lstStyle>
            <a:lvl1pPr marL="0" indent="0" algn="ctr">
              <a:buNone/>
              <a:defRPr sz="900">
                <a:solidFill>
                  <a:schemeClr val="bg1"/>
                </a:solidFill>
              </a:defRPr>
            </a:lvl1pPr>
          </a:lstStyle>
          <a:p>
            <a:pPr lvl="0"/>
            <a:r>
              <a:rPr lang="en-US"/>
              <a:t>icons</a:t>
            </a:r>
          </a:p>
        </p:txBody>
      </p:sp>
      <p:sp>
        <p:nvSpPr>
          <p:cNvPr id="16" name="Content Placeholder 13"/>
          <p:cNvSpPr>
            <a:spLocks noGrp="1"/>
          </p:cNvSpPr>
          <p:nvPr>
            <p:ph sz="quarter" idx="12" hasCustomPrompt="1"/>
          </p:nvPr>
        </p:nvSpPr>
        <p:spPr>
          <a:xfrm>
            <a:off x="4071260" y="3442239"/>
            <a:ext cx="956574" cy="922637"/>
          </a:xfrm>
          <a:prstGeom prst="ellipse">
            <a:avLst/>
          </a:prstGeom>
        </p:spPr>
        <p:txBody>
          <a:bodyPr>
            <a:noAutofit/>
          </a:bodyPr>
          <a:lstStyle>
            <a:lvl1pPr marL="0" indent="0" algn="ctr">
              <a:buNone/>
              <a:defRPr sz="900">
                <a:solidFill>
                  <a:schemeClr val="bg1"/>
                </a:solidFill>
              </a:defRPr>
            </a:lvl1pPr>
          </a:lstStyle>
          <a:p>
            <a:pPr lvl="0"/>
            <a:r>
              <a:rPr lang="en-US"/>
              <a:t>icons</a:t>
            </a:r>
          </a:p>
        </p:txBody>
      </p:sp>
      <p:sp>
        <p:nvSpPr>
          <p:cNvPr id="17" name="Content Placeholder 13"/>
          <p:cNvSpPr>
            <a:spLocks noGrp="1"/>
          </p:cNvSpPr>
          <p:nvPr>
            <p:ph sz="quarter" idx="13" hasCustomPrompt="1"/>
          </p:nvPr>
        </p:nvSpPr>
        <p:spPr>
          <a:xfrm>
            <a:off x="6117547" y="3442239"/>
            <a:ext cx="956574" cy="922637"/>
          </a:xfrm>
          <a:prstGeom prst="ellipse">
            <a:avLst/>
          </a:prstGeom>
        </p:spPr>
        <p:txBody>
          <a:bodyPr>
            <a:noAutofit/>
          </a:bodyPr>
          <a:lstStyle>
            <a:lvl1pPr marL="0" indent="0" algn="ctr">
              <a:buNone/>
              <a:defRPr sz="900">
                <a:solidFill>
                  <a:schemeClr val="bg1"/>
                </a:solidFill>
              </a:defRPr>
            </a:lvl1pPr>
          </a:lstStyle>
          <a:p>
            <a:pPr lvl="0"/>
            <a:r>
              <a:rPr lang="en-US"/>
              <a:t>icons</a:t>
            </a:r>
          </a:p>
        </p:txBody>
      </p:sp>
      <p:sp>
        <p:nvSpPr>
          <p:cNvPr id="12"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41145809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ic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079" y="456552"/>
            <a:ext cx="7754189" cy="444500"/>
          </a:xfrm>
          <a:prstGeom prst="rect">
            <a:avLst/>
          </a:prstGeom>
        </p:spPr>
        <p:txBody>
          <a:bodyPr/>
          <a:lstStyle>
            <a:lvl1pPr algn="l">
              <a:defRPr sz="2100" baseline="0">
                <a:solidFill>
                  <a:srgbClr val="395173"/>
                </a:solidFill>
              </a:defRPr>
            </a:lvl1pPr>
          </a:lstStyle>
          <a:p>
            <a:r>
              <a:rPr lang="en-US"/>
              <a:t>Concise Title</a:t>
            </a:r>
          </a:p>
        </p:txBody>
      </p:sp>
      <p:sp>
        <p:nvSpPr>
          <p:cNvPr id="3" name="Rectangle 2"/>
          <p:cNvSpPr/>
          <p:nvPr userDrawn="1"/>
        </p:nvSpPr>
        <p:spPr>
          <a:xfrm>
            <a:off x="0" y="3901282"/>
            <a:ext cx="9144000" cy="1813718"/>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 Placeholder 7"/>
          <p:cNvSpPr>
            <a:spLocks noGrp="1"/>
          </p:cNvSpPr>
          <p:nvPr>
            <p:ph type="body" sz="quarter" idx="10"/>
          </p:nvPr>
        </p:nvSpPr>
        <p:spPr>
          <a:xfrm>
            <a:off x="685805" y="1346702"/>
            <a:ext cx="7764463" cy="1826948"/>
          </a:xfrm>
          <a:prstGeom prst="rect">
            <a:avLst/>
          </a:prstGeom>
        </p:spPr>
        <p:txBody>
          <a:bodyPr/>
          <a:lstStyle>
            <a:lvl1pPr marL="0" indent="0">
              <a:buNone/>
              <a:defRPr/>
            </a:lvl1pPr>
            <a:lvl2pPr marL="342900" indent="0">
              <a:buNone/>
              <a:defRPr/>
            </a:lvl2pPr>
            <a:lvl3pPr marL="685800" indent="0">
              <a:buNone/>
              <a:defRPr/>
            </a:lvl3pPr>
          </a:lstStyle>
          <a:p>
            <a:pPr lvl="0"/>
            <a:r>
              <a:rPr lang="en-US"/>
              <a:t>Click to edit Master text styles</a:t>
            </a:r>
          </a:p>
          <a:p>
            <a:pPr lvl="1"/>
            <a:r>
              <a:rPr lang="en-US"/>
              <a:t>Second level</a:t>
            </a:r>
          </a:p>
          <a:p>
            <a:pPr lvl="2"/>
            <a:r>
              <a:rPr lang="en-US"/>
              <a:t>Third level</a:t>
            </a:r>
          </a:p>
        </p:txBody>
      </p:sp>
      <p:sp>
        <p:nvSpPr>
          <p:cNvPr id="9" name="Oval 8"/>
          <p:cNvSpPr/>
          <p:nvPr userDrawn="1"/>
        </p:nvSpPr>
        <p:spPr>
          <a:xfrm>
            <a:off x="1042839" y="3403865"/>
            <a:ext cx="1038375" cy="994833"/>
          </a:xfrm>
          <a:prstGeom prst="ellipse">
            <a:avLst/>
          </a:prstGeom>
          <a:solidFill>
            <a:srgbClr val="395173"/>
          </a:solidFill>
          <a:ln w="69850">
            <a:solidFill>
              <a:srgbClr val="E1E1D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Oval 9"/>
          <p:cNvSpPr/>
          <p:nvPr userDrawn="1"/>
        </p:nvSpPr>
        <p:spPr>
          <a:xfrm>
            <a:off x="3039912" y="3403865"/>
            <a:ext cx="1038375" cy="994833"/>
          </a:xfrm>
          <a:prstGeom prst="ellipse">
            <a:avLst/>
          </a:prstGeom>
          <a:solidFill>
            <a:srgbClr val="395173"/>
          </a:solidFill>
          <a:ln w="69850">
            <a:solidFill>
              <a:srgbClr val="E1E1D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Oval 10"/>
          <p:cNvSpPr/>
          <p:nvPr userDrawn="1"/>
        </p:nvSpPr>
        <p:spPr>
          <a:xfrm>
            <a:off x="5067150" y="3403865"/>
            <a:ext cx="1038375" cy="994833"/>
          </a:xfrm>
          <a:prstGeom prst="ellipse">
            <a:avLst/>
          </a:prstGeom>
          <a:solidFill>
            <a:srgbClr val="395173"/>
          </a:solidFill>
          <a:ln w="69850">
            <a:solidFill>
              <a:srgbClr val="E1E1D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Oval 11"/>
          <p:cNvSpPr/>
          <p:nvPr userDrawn="1"/>
        </p:nvSpPr>
        <p:spPr>
          <a:xfrm>
            <a:off x="7119788" y="3403865"/>
            <a:ext cx="1038375" cy="994833"/>
          </a:xfrm>
          <a:prstGeom prst="ellipse">
            <a:avLst/>
          </a:prstGeom>
          <a:solidFill>
            <a:srgbClr val="395173"/>
          </a:solidFill>
          <a:ln w="69850">
            <a:solidFill>
              <a:srgbClr val="E1E1D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Content Placeholder 13"/>
          <p:cNvSpPr>
            <a:spLocks noGrp="1"/>
          </p:cNvSpPr>
          <p:nvPr>
            <p:ph sz="quarter" idx="11" hasCustomPrompt="1"/>
          </p:nvPr>
        </p:nvSpPr>
        <p:spPr>
          <a:xfrm>
            <a:off x="1066800" y="3441638"/>
            <a:ext cx="963018" cy="922637"/>
          </a:xfrm>
          <a:prstGeom prst="ellipse">
            <a:avLst/>
          </a:prstGeom>
        </p:spPr>
        <p:txBody>
          <a:bodyPr>
            <a:noAutofit/>
          </a:bodyPr>
          <a:lstStyle>
            <a:lvl1pPr marL="0" indent="0" algn="ctr">
              <a:buNone/>
              <a:defRPr sz="900">
                <a:solidFill>
                  <a:schemeClr val="bg1"/>
                </a:solidFill>
              </a:defRPr>
            </a:lvl1pPr>
          </a:lstStyle>
          <a:p>
            <a:pPr lvl="0"/>
            <a:r>
              <a:rPr lang="en-US"/>
              <a:t>icons</a:t>
            </a:r>
          </a:p>
        </p:txBody>
      </p:sp>
      <p:sp>
        <p:nvSpPr>
          <p:cNvPr id="16" name="Content Placeholder 13"/>
          <p:cNvSpPr>
            <a:spLocks noGrp="1"/>
          </p:cNvSpPr>
          <p:nvPr>
            <p:ph sz="quarter" idx="12" hasCustomPrompt="1"/>
          </p:nvPr>
        </p:nvSpPr>
        <p:spPr>
          <a:xfrm>
            <a:off x="3071956" y="3442239"/>
            <a:ext cx="963018" cy="922637"/>
          </a:xfrm>
          <a:prstGeom prst="ellipse">
            <a:avLst/>
          </a:prstGeom>
        </p:spPr>
        <p:txBody>
          <a:bodyPr>
            <a:noAutofit/>
          </a:bodyPr>
          <a:lstStyle>
            <a:lvl1pPr marL="0" indent="0" algn="ctr">
              <a:buNone/>
              <a:defRPr sz="900">
                <a:solidFill>
                  <a:schemeClr val="bg1"/>
                </a:solidFill>
              </a:defRPr>
            </a:lvl1pPr>
          </a:lstStyle>
          <a:p>
            <a:pPr lvl="0"/>
            <a:r>
              <a:rPr lang="en-US"/>
              <a:t>icons</a:t>
            </a:r>
          </a:p>
        </p:txBody>
      </p:sp>
      <p:sp>
        <p:nvSpPr>
          <p:cNvPr id="17" name="Content Placeholder 13"/>
          <p:cNvSpPr>
            <a:spLocks noGrp="1"/>
          </p:cNvSpPr>
          <p:nvPr>
            <p:ph sz="quarter" idx="13" hasCustomPrompt="1"/>
          </p:nvPr>
        </p:nvSpPr>
        <p:spPr>
          <a:xfrm>
            <a:off x="5099193" y="3442239"/>
            <a:ext cx="963018" cy="922637"/>
          </a:xfrm>
          <a:prstGeom prst="ellipse">
            <a:avLst/>
          </a:prstGeom>
        </p:spPr>
        <p:txBody>
          <a:bodyPr>
            <a:noAutofit/>
          </a:bodyPr>
          <a:lstStyle>
            <a:lvl1pPr marL="0" indent="0" algn="ctr">
              <a:buNone/>
              <a:defRPr sz="900">
                <a:solidFill>
                  <a:schemeClr val="bg1"/>
                </a:solidFill>
              </a:defRPr>
            </a:lvl1pPr>
          </a:lstStyle>
          <a:p>
            <a:pPr lvl="0"/>
            <a:r>
              <a:rPr lang="en-US"/>
              <a:t>icons</a:t>
            </a:r>
          </a:p>
        </p:txBody>
      </p:sp>
      <p:sp>
        <p:nvSpPr>
          <p:cNvPr id="18" name="Content Placeholder 13"/>
          <p:cNvSpPr>
            <a:spLocks noGrp="1"/>
          </p:cNvSpPr>
          <p:nvPr>
            <p:ph sz="quarter" idx="14" hasCustomPrompt="1"/>
          </p:nvPr>
        </p:nvSpPr>
        <p:spPr>
          <a:xfrm>
            <a:off x="7151831" y="3442239"/>
            <a:ext cx="963018" cy="922637"/>
          </a:xfrm>
          <a:prstGeom prst="ellipse">
            <a:avLst/>
          </a:prstGeom>
        </p:spPr>
        <p:txBody>
          <a:bodyPr>
            <a:noAutofit/>
          </a:bodyPr>
          <a:lstStyle>
            <a:lvl1pPr marL="0" indent="0" algn="ctr">
              <a:buNone/>
              <a:defRPr sz="900">
                <a:solidFill>
                  <a:schemeClr val="bg1"/>
                </a:solidFill>
              </a:defRPr>
            </a:lvl1pPr>
          </a:lstStyle>
          <a:p>
            <a:pPr lvl="0"/>
            <a:r>
              <a:rPr lang="en-US"/>
              <a:t>icons</a:t>
            </a:r>
          </a:p>
        </p:txBody>
      </p:sp>
      <p:sp>
        <p:nvSpPr>
          <p:cNvPr id="13"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5391219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 ic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079" y="465667"/>
            <a:ext cx="7754189" cy="444500"/>
          </a:xfrm>
          <a:prstGeom prst="rect">
            <a:avLst/>
          </a:prstGeom>
        </p:spPr>
        <p:txBody>
          <a:bodyPr/>
          <a:lstStyle>
            <a:lvl1pPr algn="l">
              <a:defRPr sz="2100" baseline="0">
                <a:solidFill>
                  <a:srgbClr val="395173"/>
                </a:solidFill>
              </a:defRPr>
            </a:lvl1pPr>
          </a:lstStyle>
          <a:p>
            <a:r>
              <a:rPr lang="en-US"/>
              <a:t>Concise Title</a:t>
            </a:r>
          </a:p>
        </p:txBody>
      </p:sp>
      <p:sp>
        <p:nvSpPr>
          <p:cNvPr id="3" name="Rectangle 2"/>
          <p:cNvSpPr/>
          <p:nvPr userDrawn="1"/>
        </p:nvSpPr>
        <p:spPr>
          <a:xfrm>
            <a:off x="0" y="3901282"/>
            <a:ext cx="9144000" cy="1813718"/>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 Placeholder 7"/>
          <p:cNvSpPr>
            <a:spLocks noGrp="1"/>
          </p:cNvSpPr>
          <p:nvPr>
            <p:ph type="body" sz="quarter" idx="10"/>
          </p:nvPr>
        </p:nvSpPr>
        <p:spPr>
          <a:xfrm>
            <a:off x="685805" y="1333500"/>
            <a:ext cx="7764463" cy="1985698"/>
          </a:xfrm>
          <a:prstGeom prst="rect">
            <a:avLst/>
          </a:prstGeom>
        </p:spPr>
        <p:txBody>
          <a:bodyPr/>
          <a:lstStyle>
            <a:lvl1pPr marL="0" indent="0">
              <a:buNone/>
              <a:defRPr/>
            </a:lvl1pPr>
            <a:lvl2pPr marL="342900" indent="0">
              <a:buNone/>
              <a:defRPr/>
            </a:lvl2pPr>
            <a:lvl3pPr marL="685800" indent="0">
              <a:buNone/>
              <a:defRPr/>
            </a:lvl3pPr>
          </a:lstStyle>
          <a:p>
            <a:pPr lvl="0"/>
            <a:r>
              <a:rPr lang="en-US"/>
              <a:t>Click to edit Master text styles</a:t>
            </a:r>
          </a:p>
          <a:p>
            <a:pPr lvl="1"/>
            <a:r>
              <a:rPr lang="en-US"/>
              <a:t>Second level</a:t>
            </a:r>
          </a:p>
          <a:p>
            <a:pPr lvl="2"/>
            <a:r>
              <a:rPr lang="en-US"/>
              <a:t>Third level</a:t>
            </a:r>
          </a:p>
        </p:txBody>
      </p:sp>
      <p:sp>
        <p:nvSpPr>
          <p:cNvPr id="9" name="Oval 8"/>
          <p:cNvSpPr/>
          <p:nvPr userDrawn="1"/>
        </p:nvSpPr>
        <p:spPr>
          <a:xfrm>
            <a:off x="190499" y="3403865"/>
            <a:ext cx="1036141" cy="994833"/>
          </a:xfrm>
          <a:prstGeom prst="ellipse">
            <a:avLst/>
          </a:prstGeom>
          <a:solidFill>
            <a:srgbClr val="395173"/>
          </a:solidFill>
          <a:ln w="69850">
            <a:solidFill>
              <a:srgbClr val="E1E1D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Oval 9"/>
          <p:cNvSpPr/>
          <p:nvPr userDrawn="1"/>
        </p:nvSpPr>
        <p:spPr>
          <a:xfrm>
            <a:off x="2005043" y="3403865"/>
            <a:ext cx="1036141" cy="994833"/>
          </a:xfrm>
          <a:prstGeom prst="ellipse">
            <a:avLst/>
          </a:prstGeom>
          <a:solidFill>
            <a:srgbClr val="395173"/>
          </a:solidFill>
          <a:ln w="69850">
            <a:solidFill>
              <a:srgbClr val="E1E1D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Oval 10"/>
          <p:cNvSpPr/>
          <p:nvPr userDrawn="1"/>
        </p:nvSpPr>
        <p:spPr>
          <a:xfrm>
            <a:off x="4078352" y="3403865"/>
            <a:ext cx="1036141" cy="994833"/>
          </a:xfrm>
          <a:prstGeom prst="ellipse">
            <a:avLst/>
          </a:prstGeom>
          <a:solidFill>
            <a:srgbClr val="395173"/>
          </a:solidFill>
          <a:ln w="69850">
            <a:solidFill>
              <a:srgbClr val="E1E1D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Oval 11"/>
          <p:cNvSpPr/>
          <p:nvPr userDrawn="1"/>
        </p:nvSpPr>
        <p:spPr>
          <a:xfrm>
            <a:off x="6062759" y="3403865"/>
            <a:ext cx="1036141" cy="994833"/>
          </a:xfrm>
          <a:prstGeom prst="ellipse">
            <a:avLst/>
          </a:prstGeom>
          <a:solidFill>
            <a:srgbClr val="395173"/>
          </a:solidFill>
          <a:ln w="69850">
            <a:solidFill>
              <a:srgbClr val="E1E1D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Content Placeholder 13"/>
          <p:cNvSpPr>
            <a:spLocks noGrp="1"/>
          </p:cNvSpPr>
          <p:nvPr>
            <p:ph sz="quarter" idx="11" hasCustomPrompt="1"/>
          </p:nvPr>
        </p:nvSpPr>
        <p:spPr>
          <a:xfrm>
            <a:off x="214299" y="3441638"/>
            <a:ext cx="960946" cy="922637"/>
          </a:xfrm>
          <a:prstGeom prst="ellipse">
            <a:avLst/>
          </a:prstGeom>
        </p:spPr>
        <p:txBody>
          <a:bodyPr>
            <a:noAutofit/>
          </a:bodyPr>
          <a:lstStyle>
            <a:lvl1pPr marL="0" indent="0" algn="ctr">
              <a:buNone/>
              <a:defRPr sz="900">
                <a:solidFill>
                  <a:schemeClr val="bg1"/>
                </a:solidFill>
              </a:defRPr>
            </a:lvl1pPr>
          </a:lstStyle>
          <a:p>
            <a:pPr lvl="0"/>
            <a:r>
              <a:rPr lang="en-US"/>
              <a:t>icons</a:t>
            </a:r>
          </a:p>
        </p:txBody>
      </p:sp>
      <p:sp>
        <p:nvSpPr>
          <p:cNvPr id="16" name="Content Placeholder 13"/>
          <p:cNvSpPr>
            <a:spLocks noGrp="1"/>
          </p:cNvSpPr>
          <p:nvPr>
            <p:ph sz="quarter" idx="12" hasCustomPrompt="1"/>
          </p:nvPr>
        </p:nvSpPr>
        <p:spPr>
          <a:xfrm>
            <a:off x="2036925" y="3442239"/>
            <a:ext cx="960946" cy="922637"/>
          </a:xfrm>
          <a:prstGeom prst="ellipse">
            <a:avLst/>
          </a:prstGeom>
        </p:spPr>
        <p:txBody>
          <a:bodyPr>
            <a:noAutofit/>
          </a:bodyPr>
          <a:lstStyle>
            <a:lvl1pPr marL="0" indent="0" algn="ctr">
              <a:buNone/>
              <a:defRPr sz="900">
                <a:solidFill>
                  <a:schemeClr val="bg1"/>
                </a:solidFill>
              </a:defRPr>
            </a:lvl1pPr>
          </a:lstStyle>
          <a:p>
            <a:pPr lvl="0"/>
            <a:r>
              <a:rPr lang="en-US"/>
              <a:t>icons</a:t>
            </a:r>
          </a:p>
        </p:txBody>
      </p:sp>
      <p:sp>
        <p:nvSpPr>
          <p:cNvPr id="17" name="Content Placeholder 13"/>
          <p:cNvSpPr>
            <a:spLocks noGrp="1"/>
          </p:cNvSpPr>
          <p:nvPr>
            <p:ph sz="quarter" idx="13" hasCustomPrompt="1"/>
          </p:nvPr>
        </p:nvSpPr>
        <p:spPr>
          <a:xfrm>
            <a:off x="4110232" y="3442239"/>
            <a:ext cx="960946" cy="922637"/>
          </a:xfrm>
          <a:prstGeom prst="ellipse">
            <a:avLst/>
          </a:prstGeom>
        </p:spPr>
        <p:txBody>
          <a:bodyPr>
            <a:noAutofit/>
          </a:bodyPr>
          <a:lstStyle>
            <a:lvl1pPr marL="0" indent="0" algn="ctr">
              <a:buNone/>
              <a:defRPr sz="900">
                <a:solidFill>
                  <a:schemeClr val="bg1"/>
                </a:solidFill>
              </a:defRPr>
            </a:lvl1pPr>
          </a:lstStyle>
          <a:p>
            <a:pPr lvl="0"/>
            <a:r>
              <a:rPr lang="en-US"/>
              <a:t>icons</a:t>
            </a:r>
          </a:p>
        </p:txBody>
      </p:sp>
      <p:sp>
        <p:nvSpPr>
          <p:cNvPr id="18" name="Content Placeholder 13"/>
          <p:cNvSpPr>
            <a:spLocks noGrp="1"/>
          </p:cNvSpPr>
          <p:nvPr>
            <p:ph sz="quarter" idx="14" hasCustomPrompt="1"/>
          </p:nvPr>
        </p:nvSpPr>
        <p:spPr>
          <a:xfrm>
            <a:off x="6094640" y="3442239"/>
            <a:ext cx="960946" cy="922637"/>
          </a:xfrm>
          <a:prstGeom prst="ellipse">
            <a:avLst/>
          </a:prstGeom>
        </p:spPr>
        <p:txBody>
          <a:bodyPr>
            <a:noAutofit/>
          </a:bodyPr>
          <a:lstStyle>
            <a:lvl1pPr marL="0" indent="0" algn="ctr">
              <a:buNone/>
              <a:defRPr sz="900">
                <a:solidFill>
                  <a:schemeClr val="bg1"/>
                </a:solidFill>
              </a:defRPr>
            </a:lvl1pPr>
          </a:lstStyle>
          <a:p>
            <a:pPr lvl="0"/>
            <a:r>
              <a:rPr lang="en-US"/>
              <a:t>icons</a:t>
            </a:r>
          </a:p>
        </p:txBody>
      </p:sp>
      <p:sp>
        <p:nvSpPr>
          <p:cNvPr id="15" name="Oval 14"/>
          <p:cNvSpPr/>
          <p:nvPr userDrawn="1"/>
        </p:nvSpPr>
        <p:spPr>
          <a:xfrm>
            <a:off x="7925858" y="3408265"/>
            <a:ext cx="1036141" cy="994833"/>
          </a:xfrm>
          <a:prstGeom prst="ellipse">
            <a:avLst/>
          </a:prstGeom>
          <a:solidFill>
            <a:srgbClr val="395173"/>
          </a:solidFill>
          <a:ln w="69850">
            <a:solidFill>
              <a:srgbClr val="E1E1D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Content Placeholder 13"/>
          <p:cNvSpPr>
            <a:spLocks noGrp="1"/>
          </p:cNvSpPr>
          <p:nvPr>
            <p:ph sz="quarter" idx="15" hasCustomPrompt="1"/>
          </p:nvPr>
        </p:nvSpPr>
        <p:spPr>
          <a:xfrm>
            <a:off x="7957738" y="3446639"/>
            <a:ext cx="960946" cy="922637"/>
          </a:xfrm>
          <a:prstGeom prst="ellipse">
            <a:avLst/>
          </a:prstGeom>
        </p:spPr>
        <p:txBody>
          <a:bodyPr>
            <a:noAutofit/>
          </a:bodyPr>
          <a:lstStyle>
            <a:lvl1pPr marL="0" indent="0" algn="ctr">
              <a:buNone/>
              <a:defRPr sz="900">
                <a:solidFill>
                  <a:schemeClr val="bg1"/>
                </a:solidFill>
              </a:defRPr>
            </a:lvl1pPr>
          </a:lstStyle>
          <a:p>
            <a:pPr lvl="0"/>
            <a:r>
              <a:rPr lang="en-US"/>
              <a:t>icons</a:t>
            </a:r>
          </a:p>
        </p:txBody>
      </p:sp>
      <p:sp>
        <p:nvSpPr>
          <p:cNvPr id="20"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40705123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690045" y="1342062"/>
            <a:ext cx="1892290" cy="1758655"/>
          </a:xfrm>
          <a:prstGeom prst="rect">
            <a:avLst/>
          </a:prstGeom>
        </p:spPr>
        <p:txBody>
          <a:bodyPr rtlCol="0">
            <a:normAutofit/>
          </a:bodyPr>
          <a:lstStyle>
            <a:lvl1pPr marL="0" indent="0">
              <a:buNone/>
              <a:defRPr sz="2400">
                <a:latin typeface="Arial"/>
                <a:cs typeface="Aria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8" name="Picture Placeholder 2"/>
          <p:cNvSpPr>
            <a:spLocks noGrp="1"/>
          </p:cNvSpPr>
          <p:nvPr>
            <p:ph type="pic" idx="14"/>
          </p:nvPr>
        </p:nvSpPr>
        <p:spPr>
          <a:xfrm>
            <a:off x="2582335" y="1342062"/>
            <a:ext cx="1870604" cy="1758655"/>
          </a:xfrm>
          <a:prstGeom prst="rect">
            <a:avLst/>
          </a:prstGeom>
        </p:spPr>
        <p:txBody>
          <a:bodyPr rtlCol="0">
            <a:normAutofit/>
          </a:bodyPr>
          <a:lstStyle>
            <a:lvl1pPr marL="0" indent="0">
              <a:buNone/>
              <a:defRPr sz="2400">
                <a:latin typeface="Arial"/>
                <a:cs typeface="Aria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9" name="Picture Placeholder 2"/>
          <p:cNvSpPr>
            <a:spLocks noGrp="1"/>
          </p:cNvSpPr>
          <p:nvPr>
            <p:ph type="pic" idx="15"/>
          </p:nvPr>
        </p:nvSpPr>
        <p:spPr>
          <a:xfrm>
            <a:off x="690048" y="3222134"/>
            <a:ext cx="1892291" cy="1791948"/>
          </a:xfrm>
          <a:prstGeom prst="rect">
            <a:avLst/>
          </a:prstGeom>
        </p:spPr>
        <p:txBody>
          <a:bodyPr rtlCol="0">
            <a:normAutofit/>
          </a:bodyPr>
          <a:lstStyle>
            <a:lvl1pPr marL="0" indent="0">
              <a:buNone/>
              <a:defRPr sz="2400">
                <a:latin typeface="Arial"/>
                <a:cs typeface="Aria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10" name="Picture Placeholder 2"/>
          <p:cNvSpPr>
            <a:spLocks noGrp="1"/>
          </p:cNvSpPr>
          <p:nvPr>
            <p:ph type="pic" idx="16"/>
          </p:nvPr>
        </p:nvSpPr>
        <p:spPr>
          <a:xfrm>
            <a:off x="2582335" y="3222134"/>
            <a:ext cx="1870604" cy="1791948"/>
          </a:xfrm>
          <a:prstGeom prst="rect">
            <a:avLst/>
          </a:prstGeom>
        </p:spPr>
        <p:txBody>
          <a:bodyPr rtlCol="0">
            <a:normAutofit/>
          </a:bodyPr>
          <a:lstStyle>
            <a:lvl1pPr marL="0" indent="0">
              <a:buNone/>
              <a:defRPr sz="2400">
                <a:latin typeface="Arial"/>
                <a:cs typeface="Aria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16" name="Title 1"/>
          <p:cNvSpPr>
            <a:spLocks noGrp="1"/>
          </p:cNvSpPr>
          <p:nvPr>
            <p:ph type="title" hasCustomPrompt="1"/>
          </p:nvPr>
        </p:nvSpPr>
        <p:spPr>
          <a:xfrm>
            <a:off x="696079" y="476250"/>
            <a:ext cx="7754189" cy="444500"/>
          </a:xfrm>
          <a:prstGeom prst="rect">
            <a:avLst/>
          </a:prstGeom>
        </p:spPr>
        <p:txBody>
          <a:bodyPr/>
          <a:lstStyle>
            <a:lvl1pPr algn="l">
              <a:defRPr sz="2100" baseline="0">
                <a:solidFill>
                  <a:srgbClr val="395173"/>
                </a:solidFill>
              </a:defRPr>
            </a:lvl1pPr>
          </a:lstStyle>
          <a:p>
            <a:r>
              <a:rPr lang="en-US"/>
              <a:t>Concise Title</a:t>
            </a:r>
          </a:p>
        </p:txBody>
      </p:sp>
      <p:sp>
        <p:nvSpPr>
          <p:cNvPr id="3" name="Text Placeholder 2"/>
          <p:cNvSpPr>
            <a:spLocks noGrp="1"/>
          </p:cNvSpPr>
          <p:nvPr>
            <p:ph type="body" sz="quarter" idx="17"/>
          </p:nvPr>
        </p:nvSpPr>
        <p:spPr>
          <a:xfrm>
            <a:off x="4689480" y="2794425"/>
            <a:ext cx="3768725" cy="2257296"/>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7" name="Content Placeholder 13"/>
          <p:cNvSpPr>
            <a:spLocks noGrp="1"/>
          </p:cNvSpPr>
          <p:nvPr>
            <p:ph sz="quarter" idx="12" hasCustomPrompt="1"/>
          </p:nvPr>
        </p:nvSpPr>
        <p:spPr>
          <a:xfrm>
            <a:off x="4680679" y="1295100"/>
            <a:ext cx="610460" cy="603183"/>
          </a:xfrm>
          <a:prstGeom prst="ellipse">
            <a:avLst/>
          </a:prstGeom>
          <a:solidFill>
            <a:srgbClr val="395173"/>
          </a:solidFill>
        </p:spPr>
        <p:txBody>
          <a:bodyPr>
            <a:noAutofit/>
          </a:bodyPr>
          <a:lstStyle>
            <a:lvl1pPr marL="0" indent="0" algn="ctr">
              <a:buNone/>
              <a:defRPr sz="600">
                <a:solidFill>
                  <a:schemeClr val="bg1"/>
                </a:solidFill>
              </a:defRPr>
            </a:lvl1pPr>
          </a:lstStyle>
          <a:p>
            <a:pPr lvl="0"/>
            <a:r>
              <a:rPr lang="en-US"/>
              <a:t>icons</a:t>
            </a:r>
          </a:p>
        </p:txBody>
      </p:sp>
      <p:sp>
        <p:nvSpPr>
          <p:cNvPr id="18" name="Content Placeholder 13"/>
          <p:cNvSpPr>
            <a:spLocks noGrp="1"/>
          </p:cNvSpPr>
          <p:nvPr>
            <p:ph sz="quarter" idx="18" hasCustomPrompt="1"/>
          </p:nvPr>
        </p:nvSpPr>
        <p:spPr>
          <a:xfrm>
            <a:off x="4696234" y="2025716"/>
            <a:ext cx="610460" cy="603183"/>
          </a:xfrm>
          <a:prstGeom prst="ellipse">
            <a:avLst/>
          </a:prstGeom>
          <a:solidFill>
            <a:srgbClr val="395173"/>
          </a:solidFill>
        </p:spPr>
        <p:txBody>
          <a:bodyPr>
            <a:noAutofit/>
          </a:bodyPr>
          <a:lstStyle>
            <a:lvl1pPr marL="0" indent="0" algn="ctr">
              <a:buNone/>
              <a:defRPr sz="600">
                <a:solidFill>
                  <a:schemeClr val="bg1"/>
                </a:solidFill>
              </a:defRPr>
            </a:lvl1pPr>
          </a:lstStyle>
          <a:p>
            <a:pPr lvl="0"/>
            <a:r>
              <a:rPr lang="en-US"/>
              <a:t>icons</a:t>
            </a:r>
          </a:p>
        </p:txBody>
      </p:sp>
      <p:sp>
        <p:nvSpPr>
          <p:cNvPr id="6" name="Text Placeholder 5"/>
          <p:cNvSpPr>
            <a:spLocks noGrp="1"/>
          </p:cNvSpPr>
          <p:nvPr>
            <p:ph type="body" sz="quarter" idx="19" hasCustomPrompt="1"/>
          </p:nvPr>
        </p:nvSpPr>
        <p:spPr>
          <a:xfrm>
            <a:off x="5486405" y="1342062"/>
            <a:ext cx="2963863" cy="412750"/>
          </a:xfrm>
          <a:prstGeom prst="rect">
            <a:avLst/>
          </a:prstGeom>
        </p:spPr>
        <p:txBody>
          <a:bodyPr/>
          <a:lstStyle>
            <a:lvl1pPr marL="0" indent="0">
              <a:buNone/>
              <a:defRPr sz="1500" baseline="0"/>
            </a:lvl1pPr>
            <a:lvl2pPr marL="342900" indent="0">
              <a:buNone/>
              <a:defRPr/>
            </a:lvl2pPr>
            <a:lvl3pPr marL="685800" indent="0">
              <a:buNone/>
              <a:defRPr/>
            </a:lvl3pPr>
            <a:lvl4pPr marL="1028700" indent="0">
              <a:buNone/>
              <a:defRPr/>
            </a:lvl4pPr>
            <a:lvl5pPr marL="1371600" indent="0">
              <a:buNone/>
              <a:defRPr/>
            </a:lvl5pPr>
          </a:lstStyle>
          <a:p>
            <a:pPr lvl="0"/>
            <a:r>
              <a:rPr lang="en-US"/>
              <a:t>Icon text</a:t>
            </a:r>
          </a:p>
        </p:txBody>
      </p:sp>
      <p:sp>
        <p:nvSpPr>
          <p:cNvPr id="19" name="Text Placeholder 5"/>
          <p:cNvSpPr>
            <a:spLocks noGrp="1"/>
          </p:cNvSpPr>
          <p:nvPr>
            <p:ph type="body" sz="quarter" idx="20" hasCustomPrompt="1"/>
          </p:nvPr>
        </p:nvSpPr>
        <p:spPr>
          <a:xfrm>
            <a:off x="5494342" y="2111793"/>
            <a:ext cx="2963863" cy="412750"/>
          </a:xfrm>
          <a:prstGeom prst="rect">
            <a:avLst/>
          </a:prstGeom>
        </p:spPr>
        <p:txBody>
          <a:bodyPr/>
          <a:lstStyle>
            <a:lvl1pPr marL="0" indent="0">
              <a:buNone/>
              <a:defRPr sz="1500" baseline="0"/>
            </a:lvl1pPr>
            <a:lvl2pPr marL="342900" indent="0">
              <a:buNone/>
              <a:defRPr/>
            </a:lvl2pPr>
            <a:lvl3pPr marL="685800" indent="0">
              <a:buNone/>
              <a:defRPr/>
            </a:lvl3pPr>
            <a:lvl4pPr marL="1028700" indent="0">
              <a:buNone/>
              <a:defRPr/>
            </a:lvl4pPr>
            <a:lvl5pPr marL="1371600" indent="0">
              <a:buNone/>
              <a:defRPr/>
            </a:lvl5pPr>
          </a:lstStyle>
          <a:p>
            <a:pPr lvl="0"/>
            <a:r>
              <a:rPr lang="en-US"/>
              <a:t>Icon text</a:t>
            </a:r>
          </a:p>
        </p:txBody>
      </p:sp>
      <p:sp>
        <p:nvSpPr>
          <p:cNvPr id="12" name="Rectangle 11"/>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12789519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079" y="451637"/>
            <a:ext cx="7754189" cy="444500"/>
          </a:xfrm>
          <a:prstGeom prst="rect">
            <a:avLst/>
          </a:prstGeom>
        </p:spPr>
        <p:txBody>
          <a:bodyPr/>
          <a:lstStyle>
            <a:lvl1pPr algn="l">
              <a:defRPr sz="2100" baseline="0">
                <a:solidFill>
                  <a:srgbClr val="395173"/>
                </a:solidFill>
              </a:defRPr>
            </a:lvl1pPr>
          </a:lstStyle>
          <a:p>
            <a:r>
              <a:rPr lang="en-US" dirty="0"/>
              <a:t>Concise Title</a:t>
            </a:r>
          </a:p>
        </p:txBody>
      </p:sp>
      <p:sp>
        <p:nvSpPr>
          <p:cNvPr id="3" name="Rectangle 2"/>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Text Placeholder 7"/>
          <p:cNvSpPr>
            <a:spLocks noGrp="1"/>
          </p:cNvSpPr>
          <p:nvPr>
            <p:ph type="body" sz="quarter" idx="10"/>
          </p:nvPr>
        </p:nvSpPr>
        <p:spPr>
          <a:xfrm>
            <a:off x="685800" y="1343431"/>
            <a:ext cx="7772400" cy="3645958"/>
          </a:xfrm>
        </p:spPr>
        <p:txBody>
          <a:bodyPr/>
          <a:lstStyle>
            <a:lvl3pPr>
              <a:defRPr/>
            </a:lvl3pPr>
          </a:lstStyle>
          <a:p>
            <a:pPr lvl="0"/>
            <a:r>
              <a:rPr lang="en-US" dirty="0"/>
              <a:t>Click to edit Master text styles</a:t>
            </a:r>
          </a:p>
          <a:p>
            <a:pPr lvl="1"/>
            <a:r>
              <a:rPr lang="en-US" dirty="0"/>
              <a:t>Second level</a:t>
            </a:r>
          </a:p>
          <a:p>
            <a:pPr lvl="2"/>
            <a:r>
              <a:rPr lang="en-US" dirty="0"/>
              <a:t>Don’t exceed 3 levels</a:t>
            </a:r>
          </a:p>
        </p:txBody>
      </p:sp>
      <p:sp>
        <p:nvSpPr>
          <p:cNvPr id="5"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dirty="0"/>
          </a:p>
        </p:txBody>
      </p:sp>
      <p:grpSp>
        <p:nvGrpSpPr>
          <p:cNvPr id="7" name="Group 6"/>
          <p:cNvGrpSpPr/>
          <p:nvPr userDrawn="1"/>
        </p:nvGrpSpPr>
        <p:grpSpPr>
          <a:xfrm>
            <a:off x="714772" y="5429251"/>
            <a:ext cx="1183140" cy="200282"/>
            <a:chOff x="714770" y="600576"/>
            <a:chExt cx="2439137" cy="412898"/>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1687" y="600576"/>
              <a:ext cx="1242220" cy="41289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770" y="600576"/>
              <a:ext cx="930401" cy="288424"/>
            </a:xfrm>
            <a:prstGeom prst="rect">
              <a:avLst/>
            </a:prstGeom>
          </p:spPr>
        </p:pic>
        <p:cxnSp>
          <p:nvCxnSpPr>
            <p:cNvPr id="11" name="Straight Connector 10"/>
            <p:cNvCxnSpPr/>
            <p:nvPr/>
          </p:nvCxnSpPr>
          <p:spPr>
            <a:xfrm>
              <a:off x="1786572" y="600576"/>
              <a:ext cx="0" cy="288424"/>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30821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only +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079" y="451637"/>
            <a:ext cx="7754189" cy="444500"/>
          </a:xfrm>
          <a:prstGeom prst="rect">
            <a:avLst/>
          </a:prstGeom>
        </p:spPr>
        <p:txBody>
          <a:bodyPr/>
          <a:lstStyle>
            <a:lvl1pPr algn="l">
              <a:defRPr sz="2100" baseline="0">
                <a:solidFill>
                  <a:srgbClr val="395173"/>
                </a:solidFill>
              </a:defRPr>
            </a:lvl1pPr>
          </a:lstStyle>
          <a:p>
            <a:r>
              <a:rPr lang="en-US" dirty="0"/>
              <a:t>Concise Title</a:t>
            </a:r>
          </a:p>
        </p:txBody>
      </p:sp>
      <p:sp>
        <p:nvSpPr>
          <p:cNvPr id="3" name="Rectangle 2"/>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Text Placeholder 7"/>
          <p:cNvSpPr>
            <a:spLocks noGrp="1"/>
          </p:cNvSpPr>
          <p:nvPr>
            <p:ph type="body" sz="quarter" idx="10"/>
          </p:nvPr>
        </p:nvSpPr>
        <p:spPr>
          <a:xfrm>
            <a:off x="685800" y="1495271"/>
            <a:ext cx="7772400" cy="3288632"/>
          </a:xfrm>
        </p:spPr>
        <p:txBody>
          <a:bodyPr/>
          <a:lstStyle>
            <a:lvl3pPr>
              <a:defRPr/>
            </a:lvl3pPr>
          </a:lstStyle>
          <a:p>
            <a:pPr lvl="0"/>
            <a:r>
              <a:rPr lang="en-US" dirty="0"/>
              <a:t>Click to edit Master text styles</a:t>
            </a:r>
          </a:p>
          <a:p>
            <a:pPr lvl="1"/>
            <a:r>
              <a:rPr lang="en-US" dirty="0"/>
              <a:t>Second level</a:t>
            </a:r>
          </a:p>
          <a:p>
            <a:pPr lvl="2"/>
            <a:r>
              <a:rPr lang="en-US" dirty="0"/>
              <a:t>Don’t exceed 3 levels</a:t>
            </a:r>
          </a:p>
        </p:txBody>
      </p:sp>
      <p:sp>
        <p:nvSpPr>
          <p:cNvPr id="9" name="Text Placeholder 8"/>
          <p:cNvSpPr>
            <a:spLocks noGrp="1"/>
          </p:cNvSpPr>
          <p:nvPr>
            <p:ph type="body" sz="quarter" idx="11" hasCustomPrompt="1"/>
          </p:nvPr>
        </p:nvSpPr>
        <p:spPr>
          <a:xfrm>
            <a:off x="696075" y="917648"/>
            <a:ext cx="5780926" cy="288722"/>
          </a:xfrm>
        </p:spPr>
        <p:txBody>
          <a:bodyPr>
            <a:noAutofit/>
          </a:bodyPr>
          <a:lstStyle>
            <a:lvl1pPr marL="0" indent="0">
              <a:lnSpc>
                <a:spcPts val="1500"/>
              </a:lnSpc>
              <a:spcBef>
                <a:spcPts val="0"/>
              </a:spcBef>
              <a:buNone/>
              <a:defRPr sz="1125" b="1">
                <a:solidFill>
                  <a:schemeClr val="accent6"/>
                </a:solidFill>
                <a:latin typeface="+mj-lt"/>
              </a:defRPr>
            </a:lvl1pPr>
          </a:lstStyle>
          <a:p>
            <a:pPr lvl="0"/>
            <a:r>
              <a:rPr lang="en-US" dirty="0"/>
              <a:t>If you need a subhead, put it here</a:t>
            </a:r>
          </a:p>
        </p:txBody>
      </p:sp>
      <p:sp>
        <p:nvSpPr>
          <p:cNvPr id="6"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dirty="0"/>
          </a:p>
        </p:txBody>
      </p:sp>
    </p:spTree>
    <p:extLst>
      <p:ext uri="{BB962C8B-B14F-4D97-AF65-F5344CB8AC3E}">
        <p14:creationId xmlns:p14="http://schemas.microsoft.com/office/powerpoint/2010/main" val="3371325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blue screen">
    <p:spTree>
      <p:nvGrpSpPr>
        <p:cNvPr id="1" name=""/>
        <p:cNvGrpSpPr/>
        <p:nvPr/>
      </p:nvGrpSpPr>
      <p:grpSpPr>
        <a:xfrm>
          <a:off x="0" y="0"/>
          <a:ext cx="0" cy="0"/>
          <a:chOff x="0" y="0"/>
          <a:chExt cx="0" cy="0"/>
        </a:xfrm>
      </p:grpSpPr>
      <p:sp>
        <p:nvSpPr>
          <p:cNvPr id="4" name="Picture Placeholder 3"/>
          <p:cNvSpPr>
            <a:spLocks noGrp="1"/>
          </p:cNvSpPr>
          <p:nvPr>
            <p:ph type="pic" sz="quarter" idx="11" hasCustomPrompt="1"/>
          </p:nvPr>
        </p:nvSpPr>
        <p:spPr>
          <a:xfrm>
            <a:off x="0" y="0"/>
            <a:ext cx="9144000" cy="5715000"/>
          </a:xfrm>
          <a:prstGeom prst="rect">
            <a:avLst/>
          </a:prstGeom>
          <a:solidFill>
            <a:srgbClr val="395173"/>
          </a:solidFill>
          <a:ln>
            <a:noFill/>
          </a:ln>
        </p:spPr>
        <p:txBody>
          <a:bodyPr/>
          <a:lstStyle>
            <a:lvl1pPr>
              <a:defRPr>
                <a:solidFill>
                  <a:schemeClr val="accent1">
                    <a:lumMod val="75000"/>
                  </a:schemeClr>
                </a:solidFill>
              </a:defRPr>
            </a:lvl1pPr>
          </a:lstStyle>
          <a:p>
            <a:r>
              <a:rPr lang="en-US"/>
              <a:t>Insert full page photo and add transparent blue screen over image</a:t>
            </a:r>
          </a:p>
        </p:txBody>
      </p:sp>
      <p:sp>
        <p:nvSpPr>
          <p:cNvPr id="12" name="Subtitle 2"/>
          <p:cNvSpPr>
            <a:spLocks noGrp="1"/>
          </p:cNvSpPr>
          <p:nvPr>
            <p:ph type="subTitle" idx="10"/>
          </p:nvPr>
        </p:nvSpPr>
        <p:spPr>
          <a:xfrm>
            <a:off x="685800" y="3792438"/>
            <a:ext cx="5765800" cy="512961"/>
          </a:xfrm>
          <a:prstGeom prst="rect">
            <a:avLst/>
          </a:prstGeom>
        </p:spPr>
        <p:txBody>
          <a:bodyPr wrap="square" lIns="0" tIns="0" rIns="0" bIns="0">
            <a:noAutofit/>
          </a:bodyPr>
          <a:lstStyle>
            <a:lvl1pPr marL="0" indent="0" algn="l">
              <a:lnSpc>
                <a:spcPts val="3600"/>
              </a:lnSpc>
              <a:buNone/>
              <a:defRPr sz="2400" b="1" i="0">
                <a:solidFill>
                  <a:schemeClr val="bg1"/>
                </a:solidFill>
                <a:latin typeface="Times New Roman"/>
                <a:cs typeface="Times New Roman"/>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13" name="Title 1"/>
          <p:cNvSpPr>
            <a:spLocks noGrp="1"/>
          </p:cNvSpPr>
          <p:nvPr>
            <p:ph type="title"/>
          </p:nvPr>
        </p:nvSpPr>
        <p:spPr>
          <a:xfrm>
            <a:off x="685800" y="4642622"/>
            <a:ext cx="5765800" cy="192360"/>
          </a:xfrm>
          <a:prstGeom prst="rect">
            <a:avLst/>
          </a:prstGeom>
        </p:spPr>
        <p:txBody>
          <a:bodyPr wrap="square" lIns="0" tIns="0" rIns="0" bIns="0">
            <a:noAutofit/>
          </a:bodyPr>
          <a:lstStyle>
            <a:lvl1pPr algn="l">
              <a:defRPr sz="1125" b="1">
                <a:solidFill>
                  <a:schemeClr val="bg1"/>
                </a:solidFill>
                <a:latin typeface="Arial"/>
                <a:cs typeface="Arial"/>
              </a:defRPr>
            </a:lvl1pPr>
          </a:lstStyle>
          <a:p>
            <a:r>
              <a:rPr lang="en-US"/>
              <a:t>Click to edit Master title style</a:t>
            </a:r>
          </a:p>
        </p:txBody>
      </p:sp>
      <p:pic>
        <p:nvPicPr>
          <p:cNvPr id="8" name="Picture 2"/>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3287153" y="1878358"/>
            <a:ext cx="2516501" cy="786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71621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allout + graphic">
    <p:spTree>
      <p:nvGrpSpPr>
        <p:cNvPr id="1" name=""/>
        <p:cNvGrpSpPr/>
        <p:nvPr/>
      </p:nvGrpSpPr>
      <p:grpSpPr>
        <a:xfrm>
          <a:off x="0" y="0"/>
          <a:ext cx="0" cy="0"/>
          <a:chOff x="0" y="0"/>
          <a:chExt cx="0" cy="0"/>
        </a:xfrm>
      </p:grpSpPr>
      <p:sp>
        <p:nvSpPr>
          <p:cNvPr id="6" name="Rectangle 5"/>
          <p:cNvSpPr/>
          <p:nvPr userDrawn="1"/>
        </p:nvSpPr>
        <p:spPr>
          <a:xfrm>
            <a:off x="1" y="0"/>
            <a:ext cx="4452938" cy="5715000"/>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Text Placeholder 7"/>
          <p:cNvSpPr>
            <a:spLocks noGrp="1"/>
          </p:cNvSpPr>
          <p:nvPr>
            <p:ph type="body" sz="quarter" idx="10" hasCustomPrompt="1"/>
          </p:nvPr>
        </p:nvSpPr>
        <p:spPr>
          <a:xfrm>
            <a:off x="685801" y="1183105"/>
            <a:ext cx="3477126" cy="3960395"/>
          </a:xfrm>
          <a:prstGeom prst="rect">
            <a:avLst/>
          </a:prstGeom>
        </p:spPr>
        <p:txBody>
          <a:bodyPr tIns="0" rIns="0" anchor="ctr">
            <a:noAutofit/>
          </a:bodyPr>
          <a:lstStyle>
            <a:lvl1pPr marL="0" indent="0" algn="l">
              <a:lnSpc>
                <a:spcPts val="3000"/>
              </a:lnSpc>
              <a:spcBef>
                <a:spcPts val="0"/>
              </a:spcBef>
              <a:buNone/>
              <a:defRPr sz="2700" i="1" baseline="0">
                <a:solidFill>
                  <a:schemeClr val="bg1"/>
                </a:solidFill>
                <a:latin typeface="Times New Roman" panose="02020603050405020304" pitchFamily="18" charset="0"/>
                <a:cs typeface="Times New Roman" panose="02020603050405020304" pitchFamily="18" charset="0"/>
              </a:defRPr>
            </a:lvl1pPr>
            <a:lvl2pPr marL="342900" indent="0">
              <a:buNone/>
              <a:defRPr>
                <a:solidFill>
                  <a:schemeClr val="bg1"/>
                </a:solidFill>
                <a:latin typeface="Times New Roman" panose="02020603050405020304" pitchFamily="18" charset="0"/>
                <a:cs typeface="Times New Roman" panose="02020603050405020304" pitchFamily="18" charset="0"/>
              </a:defRPr>
            </a:lvl2pPr>
            <a:lvl3pPr marL="685800" indent="0">
              <a:buNone/>
              <a:defRPr>
                <a:solidFill>
                  <a:schemeClr val="bg1"/>
                </a:solidFill>
                <a:latin typeface="Times New Roman" panose="02020603050405020304" pitchFamily="18" charset="0"/>
                <a:cs typeface="Times New Roman" panose="02020603050405020304" pitchFamily="18" charset="0"/>
              </a:defRPr>
            </a:lvl3pPr>
            <a:lvl4pPr marL="1028700" indent="0">
              <a:buNone/>
              <a:defRPr>
                <a:solidFill>
                  <a:schemeClr val="bg1"/>
                </a:solidFill>
                <a:latin typeface="Times New Roman" panose="02020603050405020304" pitchFamily="18" charset="0"/>
                <a:cs typeface="Times New Roman" panose="02020603050405020304" pitchFamily="18" charset="0"/>
              </a:defRPr>
            </a:lvl4pPr>
            <a:lvl5pPr marL="1371600" indent="0">
              <a:buNone/>
              <a:defRPr>
                <a:solidFill>
                  <a:schemeClr val="bg1"/>
                </a:solidFill>
                <a:latin typeface="Times New Roman" panose="02020603050405020304" pitchFamily="18" charset="0"/>
                <a:cs typeface="Times New Roman" panose="02020603050405020304" pitchFamily="18" charset="0"/>
              </a:defRPr>
            </a:lvl5pPr>
          </a:lstStyle>
          <a:p>
            <a:pPr lvl="0"/>
            <a:r>
              <a:rPr lang="en-US" dirty="0"/>
              <a:t>Use this for creative text such as pull quotes, marketing statements, </a:t>
            </a:r>
            <a:r>
              <a:rPr lang="en-US" dirty="0" err="1"/>
              <a:t>etc</a:t>
            </a:r>
            <a:endParaRPr lang="en-US" dirty="0"/>
          </a:p>
        </p:txBody>
      </p:sp>
      <p:sp>
        <p:nvSpPr>
          <p:cNvPr id="3" name="Content Placeholder 2"/>
          <p:cNvSpPr>
            <a:spLocks noGrp="1"/>
          </p:cNvSpPr>
          <p:nvPr>
            <p:ph sz="quarter" idx="11" hasCustomPrompt="1"/>
          </p:nvPr>
        </p:nvSpPr>
        <p:spPr>
          <a:xfrm>
            <a:off x="4686300" y="444500"/>
            <a:ext cx="3784600" cy="4699000"/>
          </a:xfrm>
        </p:spPr>
        <p:txBody>
          <a:bodyPr/>
          <a:lstStyle>
            <a:lvl1pPr>
              <a:defRPr/>
            </a:lvl1pPr>
          </a:lstStyle>
          <a:p>
            <a:pPr lvl="0"/>
            <a:r>
              <a:rPr lang="en-US" dirty="0"/>
              <a:t>Insert image or graphic</a:t>
            </a:r>
          </a:p>
        </p:txBody>
      </p:sp>
      <p:sp>
        <p:nvSpPr>
          <p:cNvPr id="5" name="Text Placeholder 4"/>
          <p:cNvSpPr>
            <a:spLocks noGrp="1"/>
          </p:cNvSpPr>
          <p:nvPr>
            <p:ph type="body" sz="quarter" idx="12" hasCustomPrompt="1"/>
          </p:nvPr>
        </p:nvSpPr>
        <p:spPr>
          <a:xfrm>
            <a:off x="685801" y="443075"/>
            <a:ext cx="3771900" cy="444500"/>
          </a:xfrm>
        </p:spPr>
        <p:txBody>
          <a:bodyPr>
            <a:noAutofit/>
          </a:bodyPr>
          <a:lstStyle>
            <a:lvl1pPr marL="0" indent="0">
              <a:buNone/>
              <a:defRPr sz="2100" b="1" baseline="0">
                <a:solidFill>
                  <a:schemeClr val="bg1"/>
                </a:solidFill>
                <a:latin typeface="+mj-lt"/>
              </a:defRPr>
            </a:lvl1pPr>
          </a:lstStyle>
          <a:p>
            <a:pPr lvl="0"/>
            <a:r>
              <a:rPr lang="en-US" dirty="0"/>
              <a:t>Concise Title</a:t>
            </a:r>
          </a:p>
        </p:txBody>
      </p:sp>
      <p:sp>
        <p:nvSpPr>
          <p:cNvPr id="7"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lumMod val="65000"/>
                  </a:schemeClr>
                </a:solidFill>
                <a:latin typeface="+mj-lt"/>
              </a:defRPr>
            </a:lvl1pPr>
          </a:lstStyle>
          <a:p>
            <a:fld id="{AAAAF933-B985-4433-97C3-72934A437ACB}" type="slidenum">
              <a:rPr lang="en-US" smtClean="0"/>
              <a:pPr/>
              <a:t>‹#›</a:t>
            </a:fld>
            <a:endParaRPr lang="en-US" dirty="0"/>
          </a:p>
        </p:txBody>
      </p:sp>
      <p:grpSp>
        <p:nvGrpSpPr>
          <p:cNvPr id="10" name="Group 9"/>
          <p:cNvGrpSpPr/>
          <p:nvPr userDrawn="1"/>
        </p:nvGrpSpPr>
        <p:grpSpPr>
          <a:xfrm>
            <a:off x="714772" y="5429251"/>
            <a:ext cx="1183140" cy="200282"/>
            <a:chOff x="714770" y="600576"/>
            <a:chExt cx="2439137" cy="412898"/>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1687" y="600576"/>
              <a:ext cx="1242220" cy="412898"/>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770" y="600576"/>
              <a:ext cx="930401" cy="288424"/>
            </a:xfrm>
            <a:prstGeom prst="rect">
              <a:avLst/>
            </a:prstGeom>
          </p:spPr>
        </p:pic>
        <p:cxnSp>
          <p:nvCxnSpPr>
            <p:cNvPr id="13" name="Straight Connector 12"/>
            <p:cNvCxnSpPr/>
            <p:nvPr/>
          </p:nvCxnSpPr>
          <p:spPr>
            <a:xfrm>
              <a:off x="1786572" y="600576"/>
              <a:ext cx="0" cy="288424"/>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684655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 callout">
    <p:spTree>
      <p:nvGrpSpPr>
        <p:cNvPr id="1" name=""/>
        <p:cNvGrpSpPr/>
        <p:nvPr/>
      </p:nvGrpSpPr>
      <p:grpSpPr>
        <a:xfrm>
          <a:off x="0" y="0"/>
          <a:ext cx="0" cy="0"/>
          <a:chOff x="0" y="0"/>
          <a:chExt cx="0" cy="0"/>
        </a:xfrm>
      </p:grpSpPr>
      <p:sp>
        <p:nvSpPr>
          <p:cNvPr id="6" name="Rectangle 5"/>
          <p:cNvSpPr/>
          <p:nvPr userDrawn="1"/>
        </p:nvSpPr>
        <p:spPr>
          <a:xfrm>
            <a:off x="1" y="0"/>
            <a:ext cx="4452938" cy="5715000"/>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Text Placeholder 7"/>
          <p:cNvSpPr>
            <a:spLocks noGrp="1"/>
          </p:cNvSpPr>
          <p:nvPr>
            <p:ph type="body" sz="quarter" idx="10" hasCustomPrompt="1"/>
          </p:nvPr>
        </p:nvSpPr>
        <p:spPr>
          <a:xfrm>
            <a:off x="685801" y="444508"/>
            <a:ext cx="3557426" cy="4698999"/>
          </a:xfrm>
          <a:prstGeom prst="rect">
            <a:avLst/>
          </a:prstGeom>
        </p:spPr>
        <p:txBody>
          <a:bodyPr tIns="0" rIns="0" anchor="ctr">
            <a:noAutofit/>
          </a:bodyPr>
          <a:lstStyle>
            <a:lvl1pPr marL="0" indent="0" algn="l">
              <a:lnSpc>
                <a:spcPts val="3000"/>
              </a:lnSpc>
              <a:spcBef>
                <a:spcPts val="0"/>
              </a:spcBef>
              <a:buNone/>
              <a:defRPr sz="2700" i="1" baseline="0">
                <a:solidFill>
                  <a:schemeClr val="bg1"/>
                </a:solidFill>
                <a:latin typeface="Times New Roman" panose="02020603050405020304" pitchFamily="18" charset="0"/>
                <a:cs typeface="Times New Roman" panose="02020603050405020304" pitchFamily="18" charset="0"/>
              </a:defRPr>
            </a:lvl1pPr>
            <a:lvl2pPr marL="342900" indent="0">
              <a:buNone/>
              <a:defRPr>
                <a:solidFill>
                  <a:schemeClr val="bg1"/>
                </a:solidFill>
                <a:latin typeface="Times New Roman" panose="02020603050405020304" pitchFamily="18" charset="0"/>
                <a:cs typeface="Times New Roman" panose="02020603050405020304" pitchFamily="18" charset="0"/>
              </a:defRPr>
            </a:lvl2pPr>
            <a:lvl3pPr marL="685800" indent="0">
              <a:buNone/>
              <a:defRPr>
                <a:solidFill>
                  <a:schemeClr val="bg1"/>
                </a:solidFill>
                <a:latin typeface="Times New Roman" panose="02020603050405020304" pitchFamily="18" charset="0"/>
                <a:cs typeface="Times New Roman" panose="02020603050405020304" pitchFamily="18" charset="0"/>
              </a:defRPr>
            </a:lvl3pPr>
            <a:lvl4pPr marL="1028700" indent="0">
              <a:buNone/>
              <a:defRPr>
                <a:solidFill>
                  <a:schemeClr val="bg1"/>
                </a:solidFill>
                <a:latin typeface="Times New Roman" panose="02020603050405020304" pitchFamily="18" charset="0"/>
                <a:cs typeface="Times New Roman" panose="02020603050405020304" pitchFamily="18" charset="0"/>
              </a:defRPr>
            </a:lvl4pPr>
            <a:lvl5pPr marL="1371600" indent="0">
              <a:buNone/>
              <a:defRPr>
                <a:solidFill>
                  <a:schemeClr val="bg1"/>
                </a:solidFill>
                <a:latin typeface="Times New Roman" panose="02020603050405020304" pitchFamily="18" charset="0"/>
                <a:cs typeface="Times New Roman" panose="02020603050405020304" pitchFamily="18" charset="0"/>
              </a:defRPr>
            </a:lvl5pPr>
          </a:lstStyle>
          <a:p>
            <a:pPr lvl="0"/>
            <a:r>
              <a:rPr lang="en-US" dirty="0"/>
              <a:t>Use this for creative text such as pull quotes, marketing statements, </a:t>
            </a:r>
            <a:r>
              <a:rPr lang="en-US" dirty="0" err="1"/>
              <a:t>etc</a:t>
            </a:r>
            <a:endParaRPr lang="en-US" dirty="0"/>
          </a:p>
        </p:txBody>
      </p:sp>
      <p:sp>
        <p:nvSpPr>
          <p:cNvPr id="9" name="Title Placeholder 5"/>
          <p:cNvSpPr>
            <a:spLocks noGrp="1"/>
          </p:cNvSpPr>
          <p:nvPr>
            <p:ph type="title" hasCustomPrompt="1"/>
          </p:nvPr>
        </p:nvSpPr>
        <p:spPr>
          <a:xfrm>
            <a:off x="4686301" y="443075"/>
            <a:ext cx="3783932" cy="444500"/>
          </a:xfrm>
          <a:prstGeom prst="rect">
            <a:avLst/>
          </a:prstGeom>
        </p:spPr>
        <p:txBody>
          <a:bodyPr vert="horz" lIns="91440" tIns="45720" rIns="91440" bIns="45720" rtlCol="0" anchor="ctr">
            <a:noAutofit/>
          </a:bodyPr>
          <a:lstStyle>
            <a:lvl1pPr>
              <a:defRPr b="1"/>
            </a:lvl1pPr>
          </a:lstStyle>
          <a:p>
            <a:r>
              <a:rPr lang="en-US" dirty="0"/>
              <a:t>Concise Title</a:t>
            </a:r>
          </a:p>
        </p:txBody>
      </p:sp>
      <p:sp>
        <p:nvSpPr>
          <p:cNvPr id="13" name="Text Placeholder 12"/>
          <p:cNvSpPr>
            <a:spLocks noGrp="1"/>
          </p:cNvSpPr>
          <p:nvPr>
            <p:ph type="body" sz="quarter" idx="11"/>
          </p:nvPr>
        </p:nvSpPr>
        <p:spPr>
          <a:xfrm>
            <a:off x="4686300" y="1492250"/>
            <a:ext cx="3771900" cy="3651250"/>
          </a:xfrm>
        </p:spPr>
        <p:txBody>
          <a:bodyPr/>
          <a:lstStyle>
            <a:lvl3pPr>
              <a:defRPr/>
            </a:lvl3pPr>
          </a:lstStyle>
          <a:p>
            <a:pPr lvl="0"/>
            <a:r>
              <a:rPr lang="en-US" dirty="0"/>
              <a:t>Click to edit Master text styles</a:t>
            </a:r>
          </a:p>
          <a:p>
            <a:pPr lvl="1"/>
            <a:r>
              <a:rPr lang="en-US" dirty="0"/>
              <a:t>Second level</a:t>
            </a:r>
          </a:p>
          <a:p>
            <a:pPr lvl="2"/>
            <a:r>
              <a:rPr lang="en-US" dirty="0"/>
              <a:t>Don’t exceed 3 levels</a:t>
            </a:r>
          </a:p>
        </p:txBody>
      </p:sp>
      <p:sp>
        <p:nvSpPr>
          <p:cNvPr id="7" name="Text Placeholder 8"/>
          <p:cNvSpPr>
            <a:spLocks noGrp="1"/>
          </p:cNvSpPr>
          <p:nvPr>
            <p:ph type="body" sz="quarter" idx="12" hasCustomPrompt="1"/>
          </p:nvPr>
        </p:nvSpPr>
        <p:spPr>
          <a:xfrm>
            <a:off x="4686301" y="909087"/>
            <a:ext cx="3783932" cy="288722"/>
          </a:xfrm>
        </p:spPr>
        <p:txBody>
          <a:bodyPr>
            <a:noAutofit/>
          </a:bodyPr>
          <a:lstStyle>
            <a:lvl1pPr marL="0" indent="0">
              <a:lnSpc>
                <a:spcPts val="1500"/>
              </a:lnSpc>
              <a:spcBef>
                <a:spcPts val="0"/>
              </a:spcBef>
              <a:buNone/>
              <a:defRPr sz="1125" b="1">
                <a:solidFill>
                  <a:schemeClr val="accent6"/>
                </a:solidFill>
                <a:latin typeface="+mj-lt"/>
              </a:defRPr>
            </a:lvl1pPr>
          </a:lstStyle>
          <a:p>
            <a:pPr lvl="0"/>
            <a:r>
              <a:rPr lang="en-US" dirty="0"/>
              <a:t>If you need a subhead, put it here</a:t>
            </a:r>
          </a:p>
        </p:txBody>
      </p:sp>
      <p:sp>
        <p:nvSpPr>
          <p:cNvPr id="10"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lumMod val="65000"/>
                  </a:schemeClr>
                </a:solidFill>
                <a:latin typeface="+mj-lt"/>
              </a:defRPr>
            </a:lvl1pPr>
          </a:lstStyle>
          <a:p>
            <a:fld id="{AAAAF933-B985-4433-97C3-72934A437ACB}" type="slidenum">
              <a:rPr lang="en-US" smtClean="0"/>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1778394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 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079" y="453062"/>
            <a:ext cx="7754189" cy="444500"/>
          </a:xfrm>
          <a:prstGeom prst="rect">
            <a:avLst/>
          </a:prstGeom>
        </p:spPr>
        <p:txBody>
          <a:bodyPr/>
          <a:lstStyle>
            <a:lvl1pPr algn="l">
              <a:defRPr sz="2100" baseline="0">
                <a:solidFill>
                  <a:srgbClr val="395173"/>
                </a:solidFill>
              </a:defRPr>
            </a:lvl1pPr>
          </a:lstStyle>
          <a:p>
            <a:r>
              <a:rPr lang="en-US" dirty="0"/>
              <a:t>Concise Title</a:t>
            </a:r>
          </a:p>
        </p:txBody>
      </p:sp>
      <p:sp>
        <p:nvSpPr>
          <p:cNvPr id="3" name="Rectangle 2"/>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Text Placeholder 7"/>
          <p:cNvSpPr>
            <a:spLocks noGrp="1"/>
          </p:cNvSpPr>
          <p:nvPr>
            <p:ph type="body" sz="quarter" idx="10"/>
          </p:nvPr>
        </p:nvSpPr>
        <p:spPr>
          <a:xfrm>
            <a:off x="685800" y="1333500"/>
            <a:ext cx="5791200" cy="3810000"/>
          </a:xfrm>
        </p:spPr>
        <p:txBody>
          <a:bodyPr/>
          <a:lstStyle>
            <a:lvl3pPr>
              <a:defRPr/>
            </a:lvl3pPr>
          </a:lstStyle>
          <a:p>
            <a:pPr lvl="0"/>
            <a:r>
              <a:rPr lang="en-US" dirty="0"/>
              <a:t>Click to edit Master text styles</a:t>
            </a:r>
          </a:p>
          <a:p>
            <a:pPr lvl="1"/>
            <a:r>
              <a:rPr lang="en-US" dirty="0"/>
              <a:t>Second level</a:t>
            </a:r>
          </a:p>
          <a:p>
            <a:pPr lvl="2"/>
            <a:r>
              <a:rPr lang="en-US" dirty="0"/>
              <a:t>Don’t exceed 3 levels</a:t>
            </a:r>
          </a:p>
        </p:txBody>
      </p:sp>
      <p:sp>
        <p:nvSpPr>
          <p:cNvPr id="7" name="Content Placeholder 6"/>
          <p:cNvSpPr>
            <a:spLocks noGrp="1"/>
          </p:cNvSpPr>
          <p:nvPr>
            <p:ph sz="quarter" idx="11" hasCustomPrompt="1"/>
          </p:nvPr>
        </p:nvSpPr>
        <p:spPr>
          <a:xfrm>
            <a:off x="6705605" y="1333500"/>
            <a:ext cx="1744663" cy="3810000"/>
          </a:xfrm>
          <a:solidFill>
            <a:srgbClr val="E1E1D5"/>
          </a:solidFill>
        </p:spPr>
        <p:txBody>
          <a:bodyPr lIns="164592" tIns="109728" rIns="164592" bIns="109728">
            <a:noAutofit/>
          </a:bodyPr>
          <a:lstStyle>
            <a:lvl1pPr marL="0" indent="0">
              <a:lnSpc>
                <a:spcPts val="1500"/>
              </a:lnSpc>
              <a:spcBef>
                <a:spcPts val="900"/>
              </a:spcBef>
              <a:buNone/>
              <a:defRPr sz="1200" baseline="0"/>
            </a:lvl1pPr>
          </a:lstStyle>
          <a:p>
            <a:pPr lvl="0"/>
            <a:r>
              <a:rPr lang="en-US" dirty="0"/>
              <a:t>Put what you want in here. Sidebar for when there is additional information to highlight.</a:t>
            </a:r>
          </a:p>
        </p:txBody>
      </p:sp>
      <p:sp>
        <p:nvSpPr>
          <p:cNvPr id="9" name="Text Placeholder 8"/>
          <p:cNvSpPr>
            <a:spLocks noGrp="1"/>
          </p:cNvSpPr>
          <p:nvPr>
            <p:ph type="body" sz="quarter" idx="12" hasCustomPrompt="1"/>
          </p:nvPr>
        </p:nvSpPr>
        <p:spPr>
          <a:xfrm>
            <a:off x="696078" y="909087"/>
            <a:ext cx="7762121" cy="288722"/>
          </a:xfrm>
        </p:spPr>
        <p:txBody>
          <a:bodyPr>
            <a:noAutofit/>
          </a:bodyPr>
          <a:lstStyle>
            <a:lvl1pPr marL="0" indent="0">
              <a:lnSpc>
                <a:spcPts val="1500"/>
              </a:lnSpc>
              <a:spcBef>
                <a:spcPts val="0"/>
              </a:spcBef>
              <a:buNone/>
              <a:defRPr sz="1125" b="1">
                <a:solidFill>
                  <a:schemeClr val="tx1">
                    <a:lumMod val="65000"/>
                    <a:lumOff val="35000"/>
                  </a:schemeClr>
                </a:solidFill>
                <a:latin typeface="+mj-lt"/>
              </a:defRPr>
            </a:lvl1pPr>
          </a:lstStyle>
          <a:p>
            <a:pPr lvl="0"/>
            <a:r>
              <a:rPr lang="en-US" dirty="0"/>
              <a:t>If you need a subhead, put it here</a:t>
            </a:r>
          </a:p>
        </p:txBody>
      </p:sp>
      <p:sp>
        <p:nvSpPr>
          <p:cNvPr id="10"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19567387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9" name="Title Placeholder 5"/>
          <p:cNvSpPr>
            <a:spLocks noGrp="1"/>
          </p:cNvSpPr>
          <p:nvPr>
            <p:ph type="title" hasCustomPrompt="1"/>
          </p:nvPr>
        </p:nvSpPr>
        <p:spPr>
          <a:xfrm>
            <a:off x="685801" y="451637"/>
            <a:ext cx="7784432" cy="444500"/>
          </a:xfrm>
          <a:prstGeom prst="rect">
            <a:avLst/>
          </a:prstGeom>
        </p:spPr>
        <p:txBody>
          <a:bodyPr vert="horz" lIns="91440" tIns="45720" rIns="91440" bIns="45720" rtlCol="0" anchor="ctr">
            <a:noAutofit/>
          </a:bodyPr>
          <a:lstStyle>
            <a:lvl1pPr>
              <a:defRPr b="1"/>
            </a:lvl1pPr>
          </a:lstStyle>
          <a:p>
            <a:r>
              <a:rPr lang="en-US" dirty="0"/>
              <a:t>Concise Title</a:t>
            </a:r>
          </a:p>
        </p:txBody>
      </p:sp>
      <p:sp>
        <p:nvSpPr>
          <p:cNvPr id="13" name="Text Placeholder 12"/>
          <p:cNvSpPr>
            <a:spLocks noGrp="1"/>
          </p:cNvSpPr>
          <p:nvPr>
            <p:ph type="body" sz="quarter" idx="11"/>
          </p:nvPr>
        </p:nvSpPr>
        <p:spPr>
          <a:xfrm>
            <a:off x="697832" y="1333500"/>
            <a:ext cx="3771900" cy="3810000"/>
          </a:xfrm>
        </p:spPr>
        <p:txBody>
          <a:bodyPr/>
          <a:lstStyle>
            <a:lvl3pPr>
              <a:defRPr/>
            </a:lvl3pPr>
          </a:lstStyle>
          <a:p>
            <a:pPr lvl="0"/>
            <a:r>
              <a:rPr lang="en-US" dirty="0"/>
              <a:t>Click to edit Master text styles</a:t>
            </a:r>
          </a:p>
          <a:p>
            <a:pPr lvl="1"/>
            <a:r>
              <a:rPr lang="en-US" dirty="0"/>
              <a:t>Second level</a:t>
            </a:r>
          </a:p>
          <a:p>
            <a:pPr lvl="2"/>
            <a:r>
              <a:rPr lang="en-US" dirty="0"/>
              <a:t>Don’t exceed 3 levels</a:t>
            </a:r>
          </a:p>
        </p:txBody>
      </p:sp>
      <p:sp>
        <p:nvSpPr>
          <p:cNvPr id="7" name="Rectangle 6"/>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 name="Content Placeholder 2"/>
          <p:cNvSpPr>
            <a:spLocks noGrp="1"/>
          </p:cNvSpPr>
          <p:nvPr>
            <p:ph sz="quarter" idx="12" hasCustomPrompt="1"/>
          </p:nvPr>
        </p:nvSpPr>
        <p:spPr>
          <a:xfrm>
            <a:off x="4686300" y="1333500"/>
            <a:ext cx="3771900" cy="3810000"/>
          </a:xfrm>
        </p:spPr>
        <p:txBody>
          <a:bodyPr/>
          <a:lstStyle>
            <a:lvl1pPr marL="0" marR="0" indent="0" algn="l" defTabSz="685800" rtl="0" eaLnBrk="1" fontAlgn="auto" latinLnBrk="0" hangingPunct="1">
              <a:lnSpc>
                <a:spcPts val="2340"/>
              </a:lnSpc>
              <a:spcBef>
                <a:spcPts val="1800"/>
              </a:spcBef>
              <a:spcAft>
                <a:spcPts val="0"/>
              </a:spcAft>
              <a:buClr>
                <a:srgbClr val="000000">
                  <a:lumMod val="75000"/>
                  <a:lumOff val="25000"/>
                </a:srgbClr>
              </a:buClr>
              <a:buSzPct val="105000"/>
              <a:buFont typeface="Arial" panose="020B0604020202020204" pitchFamily="34" charset="0"/>
              <a:buNone/>
              <a:tabLst/>
              <a:defRPr baseline="0"/>
            </a:lvl1pPr>
          </a:lstStyle>
          <a:p>
            <a:pPr marL="171450" marR="0" lvl="0" indent="-171450" algn="l" defTabSz="685800" rtl="0" eaLnBrk="1" fontAlgn="auto" latinLnBrk="0" hangingPunct="1">
              <a:lnSpc>
                <a:spcPts val="2340"/>
              </a:lnSpc>
              <a:spcBef>
                <a:spcPts val="1800"/>
              </a:spcBef>
              <a:spcAft>
                <a:spcPts val="0"/>
              </a:spcAft>
              <a:buClr>
                <a:srgbClr val="000000">
                  <a:lumMod val="75000"/>
                  <a:lumOff val="25000"/>
                </a:srgbClr>
              </a:buClr>
              <a:buSzPct val="105000"/>
              <a:buFont typeface="Arial" panose="020B0604020202020204" pitchFamily="34" charset="0"/>
              <a:buChar char="•"/>
              <a:tabLst/>
              <a:defRPr/>
            </a:pPr>
            <a:r>
              <a:rPr kumimoji="0" lang="en-US" sz="1950" b="0" i="0" u="none" strike="noStrike" kern="1200" cap="none" spc="0" normalizeH="0" baseline="0" noProof="0" dirty="0">
                <a:ln>
                  <a:noFill/>
                </a:ln>
                <a:solidFill>
                  <a:srgbClr val="000000">
                    <a:lumMod val="75000"/>
                    <a:lumOff val="25000"/>
                  </a:srgbClr>
                </a:solidFill>
                <a:effectLst/>
                <a:uLnTx/>
                <a:uFillTx/>
                <a:latin typeface="+mn-lt"/>
                <a:ea typeface="MS PGothic" panose="020B0600070205080204" pitchFamily="34" charset="-128"/>
                <a:cs typeface="+mn-cs"/>
              </a:rPr>
              <a:t>Insert photo or graphic</a:t>
            </a:r>
          </a:p>
        </p:txBody>
      </p:sp>
      <p:sp>
        <p:nvSpPr>
          <p:cNvPr id="6"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30171725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Comparison">
    <p:spTree>
      <p:nvGrpSpPr>
        <p:cNvPr id="1" name=""/>
        <p:cNvGrpSpPr/>
        <p:nvPr/>
      </p:nvGrpSpPr>
      <p:grpSpPr>
        <a:xfrm>
          <a:off x="0" y="0"/>
          <a:ext cx="0" cy="0"/>
          <a:chOff x="0" y="0"/>
          <a:chExt cx="0" cy="0"/>
        </a:xfrm>
      </p:grpSpPr>
      <p:sp>
        <p:nvSpPr>
          <p:cNvPr id="9" name="Title Placeholder 5"/>
          <p:cNvSpPr>
            <a:spLocks noGrp="1"/>
          </p:cNvSpPr>
          <p:nvPr>
            <p:ph type="title" hasCustomPrompt="1"/>
          </p:nvPr>
        </p:nvSpPr>
        <p:spPr>
          <a:xfrm>
            <a:off x="685801" y="451637"/>
            <a:ext cx="7784432" cy="444500"/>
          </a:xfrm>
          <a:prstGeom prst="rect">
            <a:avLst/>
          </a:prstGeom>
        </p:spPr>
        <p:txBody>
          <a:bodyPr vert="horz" lIns="91440" tIns="45720" rIns="91440" bIns="45720" rtlCol="0" anchor="ctr">
            <a:noAutofit/>
          </a:bodyPr>
          <a:lstStyle>
            <a:lvl1pPr>
              <a:defRPr b="1"/>
            </a:lvl1pPr>
          </a:lstStyle>
          <a:p>
            <a:r>
              <a:rPr lang="en-US" dirty="0"/>
              <a:t>Concise Title</a:t>
            </a:r>
          </a:p>
        </p:txBody>
      </p:sp>
      <p:sp>
        <p:nvSpPr>
          <p:cNvPr id="13" name="Text Placeholder 12"/>
          <p:cNvSpPr>
            <a:spLocks noGrp="1"/>
          </p:cNvSpPr>
          <p:nvPr>
            <p:ph type="body" sz="quarter" idx="11"/>
          </p:nvPr>
        </p:nvSpPr>
        <p:spPr>
          <a:xfrm>
            <a:off x="697832" y="1333500"/>
            <a:ext cx="3771900" cy="3810000"/>
          </a:xfrm>
        </p:spPr>
        <p:txBody>
          <a:bodyPr/>
          <a:lstStyle>
            <a:lvl1pPr marL="342900" indent="-342900">
              <a:buFont typeface="Arial" panose="020B0604020202020204" pitchFamily="34" charset="0"/>
              <a:buChar char="•"/>
              <a:defRPr/>
            </a:lvl1pPr>
            <a:lvl2pPr marL="628650" indent="-285750">
              <a:buFont typeface="Arial" panose="020B0604020202020204" pitchFamily="34" charset="0"/>
              <a:buChar char="•"/>
              <a:defRPr/>
            </a:lvl2pPr>
            <a:lvl3pPr marL="857250" indent="-171450">
              <a:buFont typeface="Arial" panose="020B0604020202020204" pitchFamily="34" charset="0"/>
              <a:buChar char="•"/>
              <a:defRPr/>
            </a:lvl3pPr>
          </a:lstStyle>
          <a:p>
            <a:pPr lvl="0"/>
            <a:r>
              <a:rPr lang="en-US" dirty="0"/>
              <a:t>Click to edit Master text styles</a:t>
            </a:r>
          </a:p>
          <a:p>
            <a:pPr lvl="1"/>
            <a:r>
              <a:rPr lang="en-US" dirty="0"/>
              <a:t>Second level</a:t>
            </a:r>
          </a:p>
          <a:p>
            <a:pPr lvl="2"/>
            <a:r>
              <a:rPr lang="en-US" dirty="0"/>
              <a:t>Don’t exceed 3 levels</a:t>
            </a:r>
          </a:p>
        </p:txBody>
      </p:sp>
      <p:sp>
        <p:nvSpPr>
          <p:cNvPr id="7" name="Rectangle 6"/>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Text Placeholder 12"/>
          <p:cNvSpPr>
            <a:spLocks noGrp="1"/>
          </p:cNvSpPr>
          <p:nvPr>
            <p:ph type="body" sz="quarter" idx="12"/>
          </p:nvPr>
        </p:nvSpPr>
        <p:spPr>
          <a:xfrm>
            <a:off x="4686300" y="1333500"/>
            <a:ext cx="3771900" cy="3810000"/>
          </a:xfrm>
        </p:spPr>
        <p:txBody>
          <a:bodyPr/>
          <a:lstStyle>
            <a:lvl1pPr marL="342900" indent="-342900">
              <a:buFont typeface="Arial" panose="020B0604020202020204" pitchFamily="34" charset="0"/>
              <a:buChar char="•"/>
              <a:defRPr/>
            </a:lvl1pPr>
            <a:lvl2pPr marL="628650" indent="-285750">
              <a:buFont typeface="Arial" panose="020B0604020202020204" pitchFamily="34" charset="0"/>
              <a:buChar char="•"/>
              <a:defRPr/>
            </a:lvl2pPr>
            <a:lvl3pPr marL="857250" indent="-171450">
              <a:buFont typeface="Arial" panose="020B0604020202020204" pitchFamily="34" charset="0"/>
              <a:buChar char="•"/>
              <a:defRPr/>
            </a:lvl3pPr>
          </a:lstStyle>
          <a:p>
            <a:pPr lvl="0"/>
            <a:r>
              <a:rPr lang="en-US" dirty="0"/>
              <a:t>Click to edit Master text styles</a:t>
            </a:r>
          </a:p>
          <a:p>
            <a:pPr lvl="1"/>
            <a:r>
              <a:rPr lang="en-US" dirty="0"/>
              <a:t>Second level</a:t>
            </a:r>
          </a:p>
          <a:p>
            <a:pPr lvl="2"/>
            <a:r>
              <a:rPr lang="en-US" dirty="0"/>
              <a:t>Don’t exceed 3 levels</a:t>
            </a:r>
          </a:p>
        </p:txBody>
      </p:sp>
      <p:sp>
        <p:nvSpPr>
          <p:cNvPr id="6"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3515231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rge graphic + text">
    <p:spTree>
      <p:nvGrpSpPr>
        <p:cNvPr id="1" name=""/>
        <p:cNvGrpSpPr/>
        <p:nvPr/>
      </p:nvGrpSpPr>
      <p:grpSpPr>
        <a:xfrm>
          <a:off x="0" y="0"/>
          <a:ext cx="0" cy="0"/>
          <a:chOff x="0" y="0"/>
          <a:chExt cx="0" cy="0"/>
        </a:xfrm>
      </p:grpSpPr>
      <p:sp>
        <p:nvSpPr>
          <p:cNvPr id="9" name="Title Placeholder 5"/>
          <p:cNvSpPr>
            <a:spLocks noGrp="1"/>
          </p:cNvSpPr>
          <p:nvPr>
            <p:ph type="title" hasCustomPrompt="1"/>
          </p:nvPr>
        </p:nvSpPr>
        <p:spPr>
          <a:xfrm>
            <a:off x="6705601" y="459483"/>
            <a:ext cx="1764632" cy="444500"/>
          </a:xfrm>
          <a:prstGeom prst="rect">
            <a:avLst/>
          </a:prstGeom>
        </p:spPr>
        <p:txBody>
          <a:bodyPr vert="horz" lIns="91440" tIns="45720" rIns="91440" bIns="45720" rtlCol="0" anchor="ctr">
            <a:noAutofit/>
          </a:bodyPr>
          <a:lstStyle>
            <a:lvl1pPr>
              <a:defRPr sz="2100" b="1"/>
            </a:lvl1pPr>
          </a:lstStyle>
          <a:p>
            <a:r>
              <a:rPr lang="en-US" dirty="0"/>
              <a:t>Concise Title</a:t>
            </a:r>
          </a:p>
        </p:txBody>
      </p:sp>
      <p:sp>
        <p:nvSpPr>
          <p:cNvPr id="13" name="Text Placeholder 12"/>
          <p:cNvSpPr>
            <a:spLocks noGrp="1"/>
          </p:cNvSpPr>
          <p:nvPr>
            <p:ph type="body" sz="quarter" idx="11" hasCustomPrompt="1"/>
          </p:nvPr>
        </p:nvSpPr>
        <p:spPr>
          <a:xfrm>
            <a:off x="6705600" y="1492257"/>
            <a:ext cx="1752600" cy="3651249"/>
          </a:xfrm>
        </p:spPr>
        <p:txBody>
          <a:bodyPr tIns="0" rIns="0" anchor="t">
            <a:noAutofit/>
          </a:bodyPr>
          <a:lstStyle>
            <a:lvl1pPr marL="0" indent="0">
              <a:lnSpc>
                <a:spcPts val="1425"/>
              </a:lnSpc>
              <a:spcBef>
                <a:spcPts val="450"/>
              </a:spcBef>
              <a:buNone/>
              <a:defRPr sz="1200" baseline="0"/>
            </a:lvl1pPr>
            <a:lvl2pPr marL="342900" indent="0">
              <a:buNone/>
              <a:defRPr/>
            </a:lvl2pPr>
            <a:lvl3pPr marL="685800" indent="0">
              <a:buNone/>
              <a:defRPr/>
            </a:lvl3pPr>
          </a:lstStyle>
          <a:p>
            <a:pPr lvl="0"/>
            <a:r>
              <a:rPr lang="en-US" dirty="0"/>
              <a:t>A caption for the image or graphic. Shouldn’t need bullets because the image speaks for itself.</a:t>
            </a:r>
          </a:p>
        </p:txBody>
      </p:sp>
      <p:sp>
        <p:nvSpPr>
          <p:cNvPr id="12" name="Rectangle 11"/>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 name="Content Placeholder 2"/>
          <p:cNvSpPr>
            <a:spLocks noGrp="1"/>
          </p:cNvSpPr>
          <p:nvPr>
            <p:ph sz="quarter" idx="12" hasCustomPrompt="1"/>
          </p:nvPr>
        </p:nvSpPr>
        <p:spPr>
          <a:xfrm>
            <a:off x="685800" y="444500"/>
            <a:ext cx="5791200" cy="4699000"/>
          </a:xfrm>
        </p:spPr>
        <p:txBody>
          <a:bodyPr>
            <a:normAutofit/>
          </a:bodyPr>
          <a:lstStyle>
            <a:lvl1pPr marL="0" indent="0">
              <a:buNone/>
              <a:defRPr sz="1500" baseline="0"/>
            </a:lvl1pPr>
            <a:lvl3pPr marL="685800" indent="0">
              <a:buNone/>
              <a:defRPr/>
            </a:lvl3pPr>
          </a:lstStyle>
          <a:p>
            <a:pPr lvl="0"/>
            <a:r>
              <a:rPr lang="en-US" dirty="0"/>
              <a:t>Insert large photo or graphic here</a:t>
            </a:r>
          </a:p>
        </p:txBody>
      </p:sp>
      <p:sp>
        <p:nvSpPr>
          <p:cNvPr id="6"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39129604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orizontal graphic + text">
    <p:spTree>
      <p:nvGrpSpPr>
        <p:cNvPr id="1" name=""/>
        <p:cNvGrpSpPr/>
        <p:nvPr/>
      </p:nvGrpSpPr>
      <p:grpSpPr>
        <a:xfrm>
          <a:off x="0" y="0"/>
          <a:ext cx="0" cy="0"/>
          <a:chOff x="0" y="0"/>
          <a:chExt cx="0" cy="0"/>
        </a:xfrm>
      </p:grpSpPr>
      <p:sp>
        <p:nvSpPr>
          <p:cNvPr id="9" name="Title Placeholder 5"/>
          <p:cNvSpPr>
            <a:spLocks noGrp="1"/>
          </p:cNvSpPr>
          <p:nvPr>
            <p:ph type="title" hasCustomPrompt="1"/>
          </p:nvPr>
        </p:nvSpPr>
        <p:spPr>
          <a:xfrm>
            <a:off x="696074" y="451637"/>
            <a:ext cx="7774158" cy="444500"/>
          </a:xfrm>
          <a:prstGeom prst="rect">
            <a:avLst/>
          </a:prstGeom>
        </p:spPr>
        <p:txBody>
          <a:bodyPr vert="horz" lIns="91440" tIns="45720" rIns="91440" bIns="45720" rtlCol="0" anchor="ctr">
            <a:noAutofit/>
          </a:bodyPr>
          <a:lstStyle>
            <a:lvl1pPr>
              <a:defRPr sz="2100" b="1"/>
            </a:lvl1pPr>
          </a:lstStyle>
          <a:p>
            <a:r>
              <a:rPr lang="en-US" dirty="0"/>
              <a:t>Concise Title</a:t>
            </a:r>
          </a:p>
        </p:txBody>
      </p:sp>
      <p:sp>
        <p:nvSpPr>
          <p:cNvPr id="12" name="Rectangle 11"/>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 name="Content Placeholder 2"/>
          <p:cNvSpPr>
            <a:spLocks noGrp="1"/>
          </p:cNvSpPr>
          <p:nvPr>
            <p:ph sz="quarter" idx="12" hasCustomPrompt="1"/>
          </p:nvPr>
        </p:nvSpPr>
        <p:spPr>
          <a:xfrm>
            <a:off x="696075" y="3005192"/>
            <a:ext cx="7762126" cy="2138308"/>
          </a:xfrm>
        </p:spPr>
        <p:txBody>
          <a:bodyPr>
            <a:normAutofit/>
          </a:bodyPr>
          <a:lstStyle>
            <a:lvl1pPr marL="0" indent="0">
              <a:buNone/>
              <a:defRPr sz="1500" baseline="0"/>
            </a:lvl1pPr>
            <a:lvl3pPr marL="685800" indent="0">
              <a:buNone/>
              <a:defRPr/>
            </a:lvl3pPr>
          </a:lstStyle>
          <a:p>
            <a:pPr lvl="0"/>
            <a:r>
              <a:rPr lang="en-US" dirty="0"/>
              <a:t>Insert large photo or graphic here</a:t>
            </a:r>
          </a:p>
        </p:txBody>
      </p:sp>
      <p:sp>
        <p:nvSpPr>
          <p:cNvPr id="8" name="Text Placeholder 12"/>
          <p:cNvSpPr>
            <a:spLocks noGrp="1"/>
          </p:cNvSpPr>
          <p:nvPr>
            <p:ph type="body" sz="quarter" idx="11"/>
          </p:nvPr>
        </p:nvSpPr>
        <p:spPr>
          <a:xfrm>
            <a:off x="696075" y="1347599"/>
            <a:ext cx="7762126" cy="1469241"/>
          </a:xfrm>
        </p:spPr>
        <p:txBody>
          <a:bodyPr/>
          <a:lstStyle>
            <a:lvl3pPr>
              <a:defRPr/>
            </a:lvl3pPr>
          </a:lstStyle>
          <a:p>
            <a:pPr lvl="0"/>
            <a:r>
              <a:rPr lang="en-US" dirty="0"/>
              <a:t>Click to edit Master text styles</a:t>
            </a:r>
          </a:p>
          <a:p>
            <a:pPr lvl="1"/>
            <a:r>
              <a:rPr lang="en-US" dirty="0"/>
              <a:t>Second level</a:t>
            </a:r>
          </a:p>
          <a:p>
            <a:pPr lvl="2"/>
            <a:r>
              <a:rPr lang="en-US" dirty="0"/>
              <a:t>Don’t exceed 3 levels</a:t>
            </a:r>
          </a:p>
        </p:txBody>
      </p:sp>
      <p:sp>
        <p:nvSpPr>
          <p:cNvPr id="6"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25464532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 full pg ble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079" y="451637"/>
            <a:ext cx="7754189" cy="444500"/>
          </a:xfrm>
          <a:prstGeom prst="rect">
            <a:avLst/>
          </a:prstGeom>
        </p:spPr>
        <p:txBody>
          <a:bodyPr/>
          <a:lstStyle>
            <a:lvl1pPr algn="l">
              <a:defRPr sz="2100" baseline="0">
                <a:solidFill>
                  <a:srgbClr val="395173"/>
                </a:solidFill>
              </a:defRPr>
            </a:lvl1pPr>
          </a:lstStyle>
          <a:p>
            <a:r>
              <a:rPr lang="en-US" dirty="0"/>
              <a:t>Concise Title</a:t>
            </a:r>
          </a:p>
        </p:txBody>
      </p:sp>
      <p:sp>
        <p:nvSpPr>
          <p:cNvPr id="3" name="Rectangle 2"/>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 name="Content Placeholder 5"/>
          <p:cNvSpPr>
            <a:spLocks noGrp="1"/>
          </p:cNvSpPr>
          <p:nvPr>
            <p:ph sz="quarter" idx="10" hasCustomPrompt="1"/>
          </p:nvPr>
        </p:nvSpPr>
        <p:spPr>
          <a:xfrm>
            <a:off x="0" y="1333500"/>
            <a:ext cx="9144000" cy="3991938"/>
          </a:xfrm>
        </p:spPr>
        <p:txBody>
          <a:bodyPr/>
          <a:lstStyle>
            <a:lvl1pPr>
              <a:defRPr baseline="0"/>
            </a:lvl1pPr>
          </a:lstStyle>
          <a:p>
            <a:pPr lvl="0"/>
            <a:r>
              <a:rPr lang="en-US" dirty="0"/>
              <a:t>A full page bleed graphic/photo </a:t>
            </a:r>
          </a:p>
        </p:txBody>
      </p:sp>
      <p:sp>
        <p:nvSpPr>
          <p:cNvPr id="5"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39176740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full p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079" y="451637"/>
            <a:ext cx="7754189" cy="444500"/>
          </a:xfrm>
          <a:prstGeom prst="rect">
            <a:avLst/>
          </a:prstGeom>
        </p:spPr>
        <p:txBody>
          <a:bodyPr/>
          <a:lstStyle>
            <a:lvl1pPr algn="l">
              <a:defRPr sz="2100" baseline="0">
                <a:solidFill>
                  <a:srgbClr val="395173"/>
                </a:solidFill>
              </a:defRPr>
            </a:lvl1pPr>
          </a:lstStyle>
          <a:p>
            <a:r>
              <a:rPr lang="en-US" dirty="0"/>
              <a:t>Concise Title</a:t>
            </a:r>
          </a:p>
        </p:txBody>
      </p:sp>
      <p:sp>
        <p:nvSpPr>
          <p:cNvPr id="3" name="Rectangle 2"/>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 name="Content Placeholder 5"/>
          <p:cNvSpPr>
            <a:spLocks noGrp="1"/>
          </p:cNvSpPr>
          <p:nvPr>
            <p:ph sz="quarter" idx="10" hasCustomPrompt="1"/>
          </p:nvPr>
        </p:nvSpPr>
        <p:spPr>
          <a:xfrm>
            <a:off x="696079" y="1333500"/>
            <a:ext cx="7762122" cy="3810000"/>
          </a:xfrm>
        </p:spPr>
        <p:txBody>
          <a:bodyPr/>
          <a:lstStyle>
            <a:lvl1pPr>
              <a:defRPr baseline="0"/>
            </a:lvl1pPr>
          </a:lstStyle>
          <a:p>
            <a:pPr lvl="0"/>
            <a:r>
              <a:rPr lang="en-US" dirty="0"/>
              <a:t>A full page graphic/photo </a:t>
            </a:r>
          </a:p>
        </p:txBody>
      </p:sp>
      <p:sp>
        <p:nvSpPr>
          <p:cNvPr id="7" name="Text Placeholder 8"/>
          <p:cNvSpPr>
            <a:spLocks noGrp="1"/>
          </p:cNvSpPr>
          <p:nvPr>
            <p:ph type="body" sz="quarter" idx="12" hasCustomPrompt="1"/>
          </p:nvPr>
        </p:nvSpPr>
        <p:spPr>
          <a:xfrm>
            <a:off x="696078" y="909087"/>
            <a:ext cx="7762121" cy="288722"/>
          </a:xfrm>
        </p:spPr>
        <p:txBody>
          <a:bodyPr>
            <a:noAutofit/>
          </a:bodyPr>
          <a:lstStyle>
            <a:lvl1pPr marL="0" indent="0">
              <a:lnSpc>
                <a:spcPts val="1500"/>
              </a:lnSpc>
              <a:spcBef>
                <a:spcPts val="0"/>
              </a:spcBef>
              <a:buNone/>
              <a:defRPr sz="1125" b="1">
                <a:solidFill>
                  <a:schemeClr val="accent6"/>
                </a:solidFill>
                <a:latin typeface="+mj-lt"/>
              </a:defRPr>
            </a:lvl1pPr>
          </a:lstStyle>
          <a:p>
            <a:pPr lvl="0"/>
            <a:r>
              <a:rPr lang="en-US" dirty="0"/>
              <a:t>If you need a subhead, put it here</a:t>
            </a:r>
          </a:p>
        </p:txBody>
      </p:sp>
      <p:sp>
        <p:nvSpPr>
          <p:cNvPr id="8"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40150552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rge graphic + caption">
    <p:spTree>
      <p:nvGrpSpPr>
        <p:cNvPr id="1" name=""/>
        <p:cNvGrpSpPr/>
        <p:nvPr/>
      </p:nvGrpSpPr>
      <p:grpSpPr>
        <a:xfrm>
          <a:off x="0" y="0"/>
          <a:ext cx="0" cy="0"/>
          <a:chOff x="0" y="0"/>
          <a:chExt cx="0" cy="0"/>
        </a:xfrm>
      </p:grpSpPr>
      <p:sp>
        <p:nvSpPr>
          <p:cNvPr id="3" name="Rectangle 2"/>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 name="Content Placeholder 5"/>
          <p:cNvSpPr>
            <a:spLocks noGrp="1"/>
          </p:cNvSpPr>
          <p:nvPr>
            <p:ph sz="quarter" idx="10" hasCustomPrompt="1"/>
          </p:nvPr>
        </p:nvSpPr>
        <p:spPr>
          <a:xfrm>
            <a:off x="696079" y="444508"/>
            <a:ext cx="7754189" cy="4598244"/>
          </a:xfrm>
        </p:spPr>
        <p:txBody>
          <a:bodyPr/>
          <a:lstStyle>
            <a:lvl1pPr>
              <a:defRPr baseline="0"/>
            </a:lvl1pPr>
          </a:lstStyle>
          <a:p>
            <a:pPr lvl="0"/>
            <a:r>
              <a:rPr lang="en-US" dirty="0"/>
              <a:t>A full page graphic/photo </a:t>
            </a:r>
          </a:p>
        </p:txBody>
      </p:sp>
      <p:sp>
        <p:nvSpPr>
          <p:cNvPr id="2" name="Title 1"/>
          <p:cNvSpPr>
            <a:spLocks noGrp="1"/>
          </p:cNvSpPr>
          <p:nvPr>
            <p:ph type="title" hasCustomPrompt="1"/>
          </p:nvPr>
        </p:nvSpPr>
        <p:spPr>
          <a:xfrm>
            <a:off x="704016" y="5132309"/>
            <a:ext cx="7754189" cy="182903"/>
          </a:xfrm>
          <a:prstGeom prst="rect">
            <a:avLst/>
          </a:prstGeom>
        </p:spPr>
        <p:txBody>
          <a:bodyPr/>
          <a:lstStyle>
            <a:lvl1pPr algn="r">
              <a:defRPr sz="1050" i="0" baseline="0">
                <a:solidFill>
                  <a:schemeClr val="tx1">
                    <a:lumMod val="75000"/>
                    <a:lumOff val="25000"/>
                  </a:schemeClr>
                </a:solidFill>
                <a:latin typeface="+mn-lt"/>
              </a:defRPr>
            </a:lvl1pPr>
          </a:lstStyle>
          <a:p>
            <a:r>
              <a:rPr lang="en-US" dirty="0"/>
              <a:t>Concise caption for above image/graphic</a:t>
            </a:r>
          </a:p>
        </p:txBody>
      </p:sp>
      <p:sp>
        <p:nvSpPr>
          <p:cNvPr id="5"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1771399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xt + pullout">
    <p:spTree>
      <p:nvGrpSpPr>
        <p:cNvPr id="1" name=""/>
        <p:cNvGrpSpPr/>
        <p:nvPr/>
      </p:nvGrpSpPr>
      <p:grpSpPr>
        <a:xfrm>
          <a:off x="0" y="0"/>
          <a:ext cx="0" cy="0"/>
          <a:chOff x="0" y="0"/>
          <a:chExt cx="0" cy="0"/>
        </a:xfrm>
      </p:grpSpPr>
      <p:sp>
        <p:nvSpPr>
          <p:cNvPr id="6" name="Rectangle 5"/>
          <p:cNvSpPr/>
          <p:nvPr userDrawn="1"/>
        </p:nvSpPr>
        <p:spPr>
          <a:xfrm>
            <a:off x="0" y="0"/>
            <a:ext cx="4452938" cy="5715000"/>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 Placeholder 7"/>
          <p:cNvSpPr>
            <a:spLocks noGrp="1"/>
          </p:cNvSpPr>
          <p:nvPr>
            <p:ph type="body" sz="quarter" idx="10" hasCustomPrompt="1"/>
          </p:nvPr>
        </p:nvSpPr>
        <p:spPr>
          <a:xfrm>
            <a:off x="685801" y="444501"/>
            <a:ext cx="3557426" cy="4698999"/>
          </a:xfrm>
          <a:prstGeom prst="rect">
            <a:avLst/>
          </a:prstGeom>
        </p:spPr>
        <p:txBody>
          <a:bodyPr tIns="0" rIns="0" anchor="ctr">
            <a:noAutofit/>
          </a:bodyPr>
          <a:lstStyle>
            <a:lvl1pPr marL="0" indent="0" algn="l">
              <a:lnSpc>
                <a:spcPts val="3333"/>
              </a:lnSpc>
              <a:spcBef>
                <a:spcPts val="0"/>
              </a:spcBef>
              <a:buNone/>
              <a:defRPr sz="3000" i="1" baseline="0">
                <a:solidFill>
                  <a:schemeClr val="bg1"/>
                </a:solidFill>
                <a:latin typeface="Times New Roman" panose="02020603050405020304" pitchFamily="18" charset="0"/>
                <a:cs typeface="Times New Roman" panose="02020603050405020304" pitchFamily="18" charset="0"/>
              </a:defRPr>
            </a:lvl1pPr>
            <a:lvl2pPr marL="380985" indent="0">
              <a:buNone/>
              <a:defRPr>
                <a:solidFill>
                  <a:schemeClr val="bg1"/>
                </a:solidFill>
                <a:latin typeface="Times New Roman" panose="02020603050405020304" pitchFamily="18" charset="0"/>
                <a:cs typeface="Times New Roman" panose="02020603050405020304" pitchFamily="18" charset="0"/>
              </a:defRPr>
            </a:lvl2pPr>
            <a:lvl3pPr marL="761970" indent="0">
              <a:buNone/>
              <a:defRPr>
                <a:solidFill>
                  <a:schemeClr val="bg1"/>
                </a:solidFill>
                <a:latin typeface="Times New Roman" panose="02020603050405020304" pitchFamily="18" charset="0"/>
                <a:cs typeface="Times New Roman" panose="02020603050405020304" pitchFamily="18" charset="0"/>
              </a:defRPr>
            </a:lvl3pPr>
            <a:lvl4pPr marL="1142954" indent="0">
              <a:buNone/>
              <a:defRPr>
                <a:solidFill>
                  <a:schemeClr val="bg1"/>
                </a:solidFill>
                <a:latin typeface="Times New Roman" panose="02020603050405020304" pitchFamily="18" charset="0"/>
                <a:cs typeface="Times New Roman" panose="02020603050405020304" pitchFamily="18" charset="0"/>
              </a:defRPr>
            </a:lvl4pPr>
            <a:lvl5pPr marL="1523939" indent="0">
              <a:buNone/>
              <a:defRPr>
                <a:solidFill>
                  <a:schemeClr val="bg1"/>
                </a:solidFill>
                <a:latin typeface="Times New Roman" panose="02020603050405020304" pitchFamily="18" charset="0"/>
                <a:cs typeface="Times New Roman" panose="02020603050405020304" pitchFamily="18" charset="0"/>
              </a:defRPr>
            </a:lvl5pPr>
          </a:lstStyle>
          <a:p>
            <a:pPr lvl="0"/>
            <a:r>
              <a:rPr lang="en-US"/>
              <a:t>Use this for creative text such as pull quotes, marketing statements, </a:t>
            </a:r>
            <a:r>
              <a:rPr lang="en-US" err="1"/>
              <a:t>etc</a:t>
            </a:r>
            <a:endParaRPr lang="en-US"/>
          </a:p>
        </p:txBody>
      </p:sp>
      <p:sp>
        <p:nvSpPr>
          <p:cNvPr id="9" name="Title Placeholder 5"/>
          <p:cNvSpPr>
            <a:spLocks noGrp="1"/>
          </p:cNvSpPr>
          <p:nvPr>
            <p:ph type="title" hasCustomPrompt="1"/>
          </p:nvPr>
        </p:nvSpPr>
        <p:spPr>
          <a:xfrm>
            <a:off x="4686300" y="443075"/>
            <a:ext cx="3783932" cy="444500"/>
          </a:xfrm>
          <a:prstGeom prst="rect">
            <a:avLst/>
          </a:prstGeom>
        </p:spPr>
        <p:txBody>
          <a:bodyPr vert="horz" lIns="91440" tIns="45720" rIns="91440" bIns="45720" rtlCol="0" anchor="ctr">
            <a:noAutofit/>
          </a:bodyPr>
          <a:lstStyle>
            <a:lvl1pPr>
              <a:defRPr b="1"/>
            </a:lvl1pPr>
          </a:lstStyle>
          <a:p>
            <a:r>
              <a:rPr lang="en-US"/>
              <a:t>Concise Title</a:t>
            </a:r>
          </a:p>
        </p:txBody>
      </p:sp>
      <p:sp>
        <p:nvSpPr>
          <p:cNvPr id="13" name="Text Placeholder 12"/>
          <p:cNvSpPr>
            <a:spLocks noGrp="1"/>
          </p:cNvSpPr>
          <p:nvPr>
            <p:ph type="body" sz="quarter" idx="11"/>
          </p:nvPr>
        </p:nvSpPr>
        <p:spPr>
          <a:xfrm>
            <a:off x="4686300" y="1492250"/>
            <a:ext cx="3771900" cy="3651250"/>
          </a:xfrm>
        </p:spPr>
        <p:txBody>
          <a:bodyPr/>
          <a:lstStyle>
            <a:lvl3pPr>
              <a:defRPr/>
            </a:lvl3pPr>
          </a:lstStyle>
          <a:p>
            <a:pPr lvl="0"/>
            <a:r>
              <a:rPr lang="en-US"/>
              <a:t>Click to edit Master text styles</a:t>
            </a:r>
          </a:p>
          <a:p>
            <a:pPr lvl="1"/>
            <a:r>
              <a:rPr lang="en-US"/>
              <a:t>Second level</a:t>
            </a:r>
          </a:p>
          <a:p>
            <a:pPr lvl="2"/>
            <a:r>
              <a:rPr lang="en-US"/>
              <a:t>Don’t exceed 3 levels</a:t>
            </a:r>
          </a:p>
        </p:txBody>
      </p:sp>
      <p:sp>
        <p:nvSpPr>
          <p:cNvPr id="7" name="Text Placeholder 8"/>
          <p:cNvSpPr>
            <a:spLocks noGrp="1"/>
          </p:cNvSpPr>
          <p:nvPr>
            <p:ph type="body" sz="quarter" idx="12" hasCustomPrompt="1"/>
          </p:nvPr>
        </p:nvSpPr>
        <p:spPr>
          <a:xfrm>
            <a:off x="4686300" y="909087"/>
            <a:ext cx="3783932" cy="288722"/>
          </a:xfrm>
        </p:spPr>
        <p:txBody>
          <a:bodyPr>
            <a:noAutofit/>
          </a:bodyPr>
          <a:lstStyle>
            <a:lvl1pPr marL="0" indent="0">
              <a:lnSpc>
                <a:spcPts val="1667"/>
              </a:lnSpc>
              <a:spcBef>
                <a:spcPts val="0"/>
              </a:spcBef>
              <a:buNone/>
              <a:defRPr sz="1250" b="1">
                <a:solidFill>
                  <a:schemeClr val="accent6"/>
                </a:solidFill>
                <a:latin typeface="+mj-lt"/>
              </a:defRPr>
            </a:lvl1pPr>
          </a:lstStyle>
          <a:p>
            <a:pPr lvl="0"/>
            <a:r>
              <a:rPr lang="en-US"/>
              <a:t>If you need a subhead, put it here</a:t>
            </a:r>
          </a:p>
        </p:txBody>
      </p:sp>
      <p:sp>
        <p:nvSpPr>
          <p:cNvPr id="10" name="Slide Number Placeholder 1"/>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833">
                <a:solidFill>
                  <a:schemeClr val="tx1">
                    <a:tint val="75000"/>
                  </a:schemeClr>
                </a:solidFill>
                <a:latin typeface="+mj-lt"/>
              </a:defRPr>
            </a:lvl1pPr>
          </a:lstStyle>
          <a:p>
            <a:fld id="{AAAAF933-B985-4433-97C3-72934A437ACB}" type="slidenum">
              <a:rPr lang="en-US" smtClean="0"/>
              <a:pPr/>
              <a:t>‹#›</a:t>
            </a:fld>
            <a:endParaRPr lang="en-US"/>
          </a:p>
        </p:txBody>
      </p:sp>
    </p:spTree>
    <p:extLst>
      <p:ext uri="{BB962C8B-B14F-4D97-AF65-F5344CB8AC3E}">
        <p14:creationId xmlns:p14="http://schemas.microsoft.com/office/powerpoint/2010/main" val="1665544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images + cap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079" y="443075"/>
            <a:ext cx="7754189" cy="444500"/>
          </a:xfrm>
          <a:prstGeom prst="rect">
            <a:avLst/>
          </a:prstGeom>
        </p:spPr>
        <p:txBody>
          <a:bodyPr/>
          <a:lstStyle>
            <a:lvl1pPr algn="l">
              <a:defRPr sz="2100" baseline="0">
                <a:solidFill>
                  <a:srgbClr val="395173"/>
                </a:solidFill>
              </a:defRPr>
            </a:lvl1pPr>
          </a:lstStyle>
          <a:p>
            <a:r>
              <a:rPr lang="en-US" dirty="0"/>
              <a:t>Concise Title</a:t>
            </a:r>
          </a:p>
        </p:txBody>
      </p:sp>
      <p:sp>
        <p:nvSpPr>
          <p:cNvPr id="3" name="Rectangle 2"/>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1" name="Content Placeholder 5"/>
          <p:cNvSpPr>
            <a:spLocks noGrp="1"/>
          </p:cNvSpPr>
          <p:nvPr>
            <p:ph sz="quarter" idx="11" hasCustomPrompt="1"/>
          </p:nvPr>
        </p:nvSpPr>
        <p:spPr>
          <a:xfrm>
            <a:off x="696075" y="1346354"/>
            <a:ext cx="3761626" cy="3185338"/>
          </a:xfrm>
        </p:spPr>
        <p:txBody>
          <a:bodyPr/>
          <a:lstStyle>
            <a:lvl1pPr>
              <a:defRPr baseline="0"/>
            </a:lvl1pPr>
          </a:lstStyle>
          <a:p>
            <a:pPr lvl="0"/>
            <a:r>
              <a:rPr lang="en-US" dirty="0"/>
              <a:t>graphic/photo </a:t>
            </a:r>
          </a:p>
        </p:txBody>
      </p:sp>
      <p:sp>
        <p:nvSpPr>
          <p:cNvPr id="12" name="Content Placeholder 5"/>
          <p:cNvSpPr>
            <a:spLocks noGrp="1"/>
          </p:cNvSpPr>
          <p:nvPr>
            <p:ph sz="quarter" idx="12" hasCustomPrompt="1"/>
          </p:nvPr>
        </p:nvSpPr>
        <p:spPr>
          <a:xfrm>
            <a:off x="4686301" y="1348568"/>
            <a:ext cx="3763962" cy="3185338"/>
          </a:xfrm>
        </p:spPr>
        <p:txBody>
          <a:bodyPr/>
          <a:lstStyle>
            <a:lvl1pPr>
              <a:defRPr baseline="0"/>
            </a:lvl1pPr>
          </a:lstStyle>
          <a:p>
            <a:pPr lvl="0"/>
            <a:r>
              <a:rPr lang="en-US" dirty="0"/>
              <a:t>graphic/photo </a:t>
            </a:r>
          </a:p>
        </p:txBody>
      </p:sp>
      <p:sp>
        <p:nvSpPr>
          <p:cNvPr id="13" name="Text Placeholder 12"/>
          <p:cNvSpPr>
            <a:spLocks noGrp="1"/>
          </p:cNvSpPr>
          <p:nvPr>
            <p:ph type="body" sz="quarter" idx="13" hasCustomPrompt="1"/>
          </p:nvPr>
        </p:nvSpPr>
        <p:spPr>
          <a:xfrm>
            <a:off x="4686301" y="4696054"/>
            <a:ext cx="3771900" cy="447453"/>
          </a:xfrm>
        </p:spPr>
        <p:txBody>
          <a:bodyPr tIns="0" rIns="0" anchor="t">
            <a:noAutofit/>
          </a:bodyPr>
          <a:lstStyle>
            <a:lvl1pPr marL="0" indent="0">
              <a:lnSpc>
                <a:spcPts val="1425"/>
              </a:lnSpc>
              <a:spcBef>
                <a:spcPts val="450"/>
              </a:spcBef>
              <a:buNone/>
              <a:defRPr sz="1200" baseline="0"/>
            </a:lvl1pPr>
            <a:lvl2pPr marL="342900" indent="0">
              <a:buNone/>
              <a:defRPr/>
            </a:lvl2pPr>
            <a:lvl3pPr marL="685800" indent="0">
              <a:buNone/>
              <a:defRPr/>
            </a:lvl3pPr>
          </a:lstStyle>
          <a:p>
            <a:pPr lvl="0"/>
            <a:r>
              <a:rPr lang="en-US" dirty="0"/>
              <a:t>A caption for the image or graphic above.</a:t>
            </a:r>
          </a:p>
        </p:txBody>
      </p:sp>
      <p:sp>
        <p:nvSpPr>
          <p:cNvPr id="15" name="Text Placeholder 12"/>
          <p:cNvSpPr>
            <a:spLocks noGrp="1"/>
          </p:cNvSpPr>
          <p:nvPr>
            <p:ph type="body" sz="quarter" idx="15" hasCustomPrompt="1"/>
          </p:nvPr>
        </p:nvSpPr>
        <p:spPr>
          <a:xfrm>
            <a:off x="696438" y="4696055"/>
            <a:ext cx="3761267" cy="447453"/>
          </a:xfrm>
        </p:spPr>
        <p:txBody>
          <a:bodyPr tIns="0" rIns="0" anchor="t">
            <a:noAutofit/>
          </a:bodyPr>
          <a:lstStyle>
            <a:lvl1pPr marL="0" indent="0">
              <a:lnSpc>
                <a:spcPts val="1425"/>
              </a:lnSpc>
              <a:spcBef>
                <a:spcPts val="450"/>
              </a:spcBef>
              <a:buNone/>
              <a:defRPr sz="1200" baseline="0"/>
            </a:lvl1pPr>
            <a:lvl2pPr marL="342900" indent="0">
              <a:buNone/>
              <a:defRPr/>
            </a:lvl2pPr>
            <a:lvl3pPr marL="685800" indent="0">
              <a:buNone/>
              <a:defRPr/>
            </a:lvl3pPr>
          </a:lstStyle>
          <a:p>
            <a:pPr lvl="0"/>
            <a:r>
              <a:rPr lang="en-US" dirty="0"/>
              <a:t>A caption for the image or graphic above.</a:t>
            </a:r>
          </a:p>
        </p:txBody>
      </p:sp>
      <p:sp>
        <p:nvSpPr>
          <p:cNvPr id="8"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dirty="0"/>
          </a:p>
        </p:txBody>
      </p:sp>
    </p:spTree>
    <p:extLst>
      <p:ext uri="{BB962C8B-B14F-4D97-AF65-F5344CB8AC3E}">
        <p14:creationId xmlns:p14="http://schemas.microsoft.com/office/powerpoint/2010/main" val="40101241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images + cap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079" y="450736"/>
            <a:ext cx="7754189" cy="444500"/>
          </a:xfrm>
          <a:prstGeom prst="rect">
            <a:avLst/>
          </a:prstGeom>
        </p:spPr>
        <p:txBody>
          <a:bodyPr/>
          <a:lstStyle>
            <a:lvl1pPr algn="l">
              <a:defRPr sz="2100" baseline="0">
                <a:solidFill>
                  <a:srgbClr val="395173"/>
                </a:solidFill>
              </a:defRPr>
            </a:lvl1pPr>
          </a:lstStyle>
          <a:p>
            <a:r>
              <a:rPr lang="en-US" dirty="0"/>
              <a:t>Concise Title</a:t>
            </a:r>
          </a:p>
        </p:txBody>
      </p:sp>
      <p:sp>
        <p:nvSpPr>
          <p:cNvPr id="3" name="Rectangle 2"/>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 name="Content Placeholder 5"/>
          <p:cNvSpPr>
            <a:spLocks noGrp="1"/>
          </p:cNvSpPr>
          <p:nvPr>
            <p:ph sz="quarter" idx="10" hasCustomPrompt="1"/>
          </p:nvPr>
        </p:nvSpPr>
        <p:spPr>
          <a:xfrm>
            <a:off x="3340634" y="1342664"/>
            <a:ext cx="2473015" cy="3185338"/>
          </a:xfrm>
        </p:spPr>
        <p:txBody>
          <a:bodyPr/>
          <a:lstStyle>
            <a:lvl1pPr>
              <a:defRPr baseline="0"/>
            </a:lvl1pPr>
          </a:lstStyle>
          <a:p>
            <a:pPr lvl="0"/>
            <a:r>
              <a:rPr lang="en-US" dirty="0"/>
              <a:t>graphic/photo </a:t>
            </a:r>
          </a:p>
        </p:txBody>
      </p:sp>
      <p:sp>
        <p:nvSpPr>
          <p:cNvPr id="11" name="Content Placeholder 5"/>
          <p:cNvSpPr>
            <a:spLocks noGrp="1"/>
          </p:cNvSpPr>
          <p:nvPr>
            <p:ph sz="quarter" idx="11" hasCustomPrompt="1"/>
          </p:nvPr>
        </p:nvSpPr>
        <p:spPr>
          <a:xfrm>
            <a:off x="696079" y="1346354"/>
            <a:ext cx="2473015" cy="3185338"/>
          </a:xfrm>
        </p:spPr>
        <p:txBody>
          <a:bodyPr/>
          <a:lstStyle>
            <a:lvl1pPr>
              <a:defRPr baseline="0"/>
            </a:lvl1pPr>
          </a:lstStyle>
          <a:p>
            <a:pPr lvl="0"/>
            <a:r>
              <a:rPr lang="en-US" dirty="0"/>
              <a:t>graphic/photo </a:t>
            </a:r>
          </a:p>
        </p:txBody>
      </p:sp>
      <p:sp>
        <p:nvSpPr>
          <p:cNvPr id="12" name="Content Placeholder 5"/>
          <p:cNvSpPr>
            <a:spLocks noGrp="1"/>
          </p:cNvSpPr>
          <p:nvPr>
            <p:ph sz="quarter" idx="12" hasCustomPrompt="1"/>
          </p:nvPr>
        </p:nvSpPr>
        <p:spPr>
          <a:xfrm>
            <a:off x="5985190" y="1348568"/>
            <a:ext cx="2473015" cy="3185338"/>
          </a:xfrm>
        </p:spPr>
        <p:txBody>
          <a:bodyPr/>
          <a:lstStyle>
            <a:lvl1pPr>
              <a:defRPr baseline="0"/>
            </a:lvl1pPr>
          </a:lstStyle>
          <a:p>
            <a:pPr lvl="0"/>
            <a:r>
              <a:rPr lang="en-US" dirty="0"/>
              <a:t>graphic/photo </a:t>
            </a:r>
          </a:p>
        </p:txBody>
      </p:sp>
      <p:sp>
        <p:nvSpPr>
          <p:cNvPr id="13" name="Text Placeholder 12"/>
          <p:cNvSpPr>
            <a:spLocks noGrp="1"/>
          </p:cNvSpPr>
          <p:nvPr>
            <p:ph type="body" sz="quarter" idx="13" hasCustomPrompt="1"/>
          </p:nvPr>
        </p:nvSpPr>
        <p:spPr>
          <a:xfrm>
            <a:off x="5985190" y="4696054"/>
            <a:ext cx="2473015" cy="447453"/>
          </a:xfrm>
        </p:spPr>
        <p:txBody>
          <a:bodyPr tIns="0" rIns="0" anchor="t">
            <a:noAutofit/>
          </a:bodyPr>
          <a:lstStyle>
            <a:lvl1pPr marL="0" indent="0">
              <a:lnSpc>
                <a:spcPts val="1425"/>
              </a:lnSpc>
              <a:spcBef>
                <a:spcPts val="450"/>
              </a:spcBef>
              <a:buNone/>
              <a:defRPr sz="1200" baseline="0"/>
            </a:lvl1pPr>
            <a:lvl2pPr marL="342900" indent="0">
              <a:buNone/>
              <a:defRPr/>
            </a:lvl2pPr>
            <a:lvl3pPr marL="685800" indent="0">
              <a:buNone/>
              <a:defRPr/>
            </a:lvl3pPr>
          </a:lstStyle>
          <a:p>
            <a:pPr lvl="0"/>
            <a:r>
              <a:rPr lang="en-US" dirty="0"/>
              <a:t>A caption for the image or graphic above.</a:t>
            </a:r>
          </a:p>
        </p:txBody>
      </p:sp>
      <p:sp>
        <p:nvSpPr>
          <p:cNvPr id="14" name="Text Placeholder 12"/>
          <p:cNvSpPr>
            <a:spLocks noGrp="1"/>
          </p:cNvSpPr>
          <p:nvPr>
            <p:ph type="body" sz="quarter" idx="14" hasCustomPrompt="1"/>
          </p:nvPr>
        </p:nvSpPr>
        <p:spPr>
          <a:xfrm>
            <a:off x="3340634" y="4696054"/>
            <a:ext cx="2473015" cy="447453"/>
          </a:xfrm>
        </p:spPr>
        <p:txBody>
          <a:bodyPr tIns="0" rIns="0" anchor="t">
            <a:noAutofit/>
          </a:bodyPr>
          <a:lstStyle>
            <a:lvl1pPr marL="0" indent="0">
              <a:lnSpc>
                <a:spcPts val="1425"/>
              </a:lnSpc>
              <a:spcBef>
                <a:spcPts val="450"/>
              </a:spcBef>
              <a:buNone/>
              <a:defRPr sz="1200" b="0" baseline="0"/>
            </a:lvl1pPr>
            <a:lvl2pPr marL="342900" indent="0">
              <a:buNone/>
              <a:defRPr/>
            </a:lvl2pPr>
            <a:lvl3pPr marL="685800" indent="0">
              <a:buNone/>
              <a:defRPr/>
            </a:lvl3pPr>
          </a:lstStyle>
          <a:p>
            <a:pPr lvl="0"/>
            <a:r>
              <a:rPr lang="en-US" dirty="0"/>
              <a:t>A caption for the image or graphic above.</a:t>
            </a:r>
          </a:p>
        </p:txBody>
      </p:sp>
      <p:sp>
        <p:nvSpPr>
          <p:cNvPr id="15" name="Text Placeholder 12"/>
          <p:cNvSpPr>
            <a:spLocks noGrp="1"/>
          </p:cNvSpPr>
          <p:nvPr>
            <p:ph type="body" sz="quarter" idx="15" hasCustomPrompt="1"/>
          </p:nvPr>
        </p:nvSpPr>
        <p:spPr>
          <a:xfrm>
            <a:off x="696438" y="4696055"/>
            <a:ext cx="2473015" cy="447453"/>
          </a:xfrm>
        </p:spPr>
        <p:txBody>
          <a:bodyPr tIns="0" rIns="0" anchor="t">
            <a:noAutofit/>
          </a:bodyPr>
          <a:lstStyle>
            <a:lvl1pPr marL="0" indent="0">
              <a:lnSpc>
                <a:spcPts val="1425"/>
              </a:lnSpc>
              <a:spcBef>
                <a:spcPts val="450"/>
              </a:spcBef>
              <a:buNone/>
              <a:defRPr sz="1200" baseline="0"/>
            </a:lvl1pPr>
            <a:lvl2pPr marL="342900" indent="0">
              <a:buNone/>
              <a:defRPr/>
            </a:lvl2pPr>
            <a:lvl3pPr marL="685800" indent="0">
              <a:buNone/>
              <a:defRPr/>
            </a:lvl3pPr>
          </a:lstStyle>
          <a:p>
            <a:pPr lvl="0"/>
            <a:r>
              <a:rPr lang="en-US" dirty="0"/>
              <a:t>A caption for the image or graphic above.</a:t>
            </a:r>
          </a:p>
        </p:txBody>
      </p:sp>
      <p:sp>
        <p:nvSpPr>
          <p:cNvPr id="10"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dirty="0"/>
          </a:p>
        </p:txBody>
      </p:sp>
    </p:spTree>
    <p:extLst>
      <p:ext uri="{BB962C8B-B14F-4D97-AF65-F5344CB8AC3E}">
        <p14:creationId xmlns:p14="http://schemas.microsoft.com/office/powerpoint/2010/main" val="42427982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photos + content">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690044" y="1352765"/>
            <a:ext cx="1835775" cy="1829647"/>
          </a:xfrm>
          <a:prstGeom prst="rect">
            <a:avLst/>
          </a:prstGeom>
        </p:spPr>
        <p:txBody>
          <a:bodyPr rtlCol="0">
            <a:normAutofit/>
          </a:bodyPr>
          <a:lstStyle>
            <a:lvl1pPr marL="0" indent="0">
              <a:buNone/>
              <a:defRPr sz="2400">
                <a:latin typeface="Arial"/>
                <a:cs typeface="Aria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8" name="Picture Placeholder 2"/>
          <p:cNvSpPr>
            <a:spLocks noGrp="1"/>
          </p:cNvSpPr>
          <p:nvPr>
            <p:ph type="pic" idx="14"/>
          </p:nvPr>
        </p:nvSpPr>
        <p:spPr>
          <a:xfrm>
            <a:off x="2637996" y="1352765"/>
            <a:ext cx="1814737" cy="1829647"/>
          </a:xfrm>
          <a:prstGeom prst="rect">
            <a:avLst/>
          </a:prstGeom>
        </p:spPr>
        <p:txBody>
          <a:bodyPr rtlCol="0">
            <a:normAutofit/>
          </a:bodyPr>
          <a:lstStyle>
            <a:lvl1pPr marL="0" indent="0">
              <a:buNone/>
              <a:defRPr sz="2400">
                <a:latin typeface="Arial"/>
                <a:cs typeface="Aria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9" name="Picture Placeholder 2"/>
          <p:cNvSpPr>
            <a:spLocks noGrp="1"/>
          </p:cNvSpPr>
          <p:nvPr>
            <p:ph type="pic" idx="15"/>
          </p:nvPr>
        </p:nvSpPr>
        <p:spPr>
          <a:xfrm>
            <a:off x="690045" y="3277671"/>
            <a:ext cx="1835776" cy="1864283"/>
          </a:xfrm>
          <a:prstGeom prst="rect">
            <a:avLst/>
          </a:prstGeom>
        </p:spPr>
        <p:txBody>
          <a:bodyPr rtlCol="0">
            <a:normAutofit/>
          </a:bodyPr>
          <a:lstStyle>
            <a:lvl1pPr marL="0" indent="0">
              <a:buNone/>
              <a:defRPr sz="2400">
                <a:latin typeface="Arial"/>
                <a:cs typeface="Aria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10" name="Picture Placeholder 2"/>
          <p:cNvSpPr>
            <a:spLocks noGrp="1"/>
          </p:cNvSpPr>
          <p:nvPr>
            <p:ph type="pic" idx="16"/>
          </p:nvPr>
        </p:nvSpPr>
        <p:spPr>
          <a:xfrm>
            <a:off x="2637996" y="3277671"/>
            <a:ext cx="1814737" cy="1864283"/>
          </a:xfrm>
          <a:prstGeom prst="rect">
            <a:avLst/>
          </a:prstGeom>
        </p:spPr>
        <p:txBody>
          <a:bodyPr rtlCol="0">
            <a:normAutofit/>
          </a:bodyPr>
          <a:lstStyle>
            <a:lvl1pPr marL="0" indent="0">
              <a:buNone/>
              <a:defRPr sz="2400">
                <a:latin typeface="Arial"/>
                <a:cs typeface="Aria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16" name="Title 1"/>
          <p:cNvSpPr>
            <a:spLocks noGrp="1"/>
          </p:cNvSpPr>
          <p:nvPr>
            <p:ph type="title" hasCustomPrompt="1"/>
          </p:nvPr>
        </p:nvSpPr>
        <p:spPr>
          <a:xfrm>
            <a:off x="696079" y="451637"/>
            <a:ext cx="7754189" cy="444500"/>
          </a:xfrm>
          <a:prstGeom prst="rect">
            <a:avLst/>
          </a:prstGeom>
        </p:spPr>
        <p:txBody>
          <a:bodyPr/>
          <a:lstStyle>
            <a:lvl1pPr algn="l">
              <a:defRPr sz="2100" baseline="0">
                <a:solidFill>
                  <a:srgbClr val="395173"/>
                </a:solidFill>
              </a:defRPr>
            </a:lvl1pPr>
          </a:lstStyle>
          <a:p>
            <a:r>
              <a:rPr lang="en-US" dirty="0"/>
              <a:t>Concise Title</a:t>
            </a:r>
          </a:p>
        </p:txBody>
      </p:sp>
      <p:sp>
        <p:nvSpPr>
          <p:cNvPr id="3" name="Text Placeholder 2"/>
          <p:cNvSpPr>
            <a:spLocks noGrp="1"/>
          </p:cNvSpPr>
          <p:nvPr>
            <p:ph type="body" sz="quarter" idx="17"/>
          </p:nvPr>
        </p:nvSpPr>
        <p:spPr>
          <a:xfrm>
            <a:off x="4689480" y="1333504"/>
            <a:ext cx="3768725" cy="380845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2" name="Rectangle 11"/>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1"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dirty="0"/>
          </a:p>
        </p:txBody>
      </p:sp>
    </p:spTree>
    <p:extLst>
      <p:ext uri="{BB962C8B-B14F-4D97-AF65-F5344CB8AC3E}">
        <p14:creationId xmlns:p14="http://schemas.microsoft.com/office/powerpoint/2010/main" val="34529996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075" y="451637"/>
            <a:ext cx="3761626" cy="640590"/>
          </a:xfrm>
          <a:prstGeom prst="rect">
            <a:avLst/>
          </a:prstGeom>
        </p:spPr>
        <p:txBody>
          <a:bodyPr/>
          <a:lstStyle>
            <a:lvl1pPr algn="l">
              <a:defRPr sz="2100" baseline="0">
                <a:solidFill>
                  <a:srgbClr val="395173"/>
                </a:solidFill>
              </a:defRPr>
            </a:lvl1pPr>
          </a:lstStyle>
          <a:p>
            <a:r>
              <a:rPr lang="en-US" dirty="0"/>
              <a:t>Concise Title</a:t>
            </a:r>
          </a:p>
        </p:txBody>
      </p:sp>
      <p:sp>
        <p:nvSpPr>
          <p:cNvPr id="3" name="Rectangle 2"/>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 name="Content Placeholder 5"/>
          <p:cNvSpPr>
            <a:spLocks noGrp="1" noChangeAspect="1"/>
          </p:cNvSpPr>
          <p:nvPr>
            <p:ph sz="quarter" idx="10"/>
          </p:nvPr>
        </p:nvSpPr>
        <p:spPr>
          <a:xfrm>
            <a:off x="0" y="3774558"/>
            <a:ext cx="2290354" cy="1550880"/>
          </a:xfrm>
        </p:spPr>
        <p:txBody>
          <a:bodyPr>
            <a:normAutofit/>
          </a:bodyPr>
          <a:lstStyle>
            <a:lvl1pPr marL="0" indent="0">
              <a:buNone/>
              <a:defRPr sz="450" baseline="0">
                <a:solidFill>
                  <a:schemeClr val="tx1">
                    <a:lumMod val="50000"/>
                    <a:lumOff val="50000"/>
                  </a:schemeClr>
                </a:solidFill>
              </a:defRPr>
            </a:lvl1pPr>
          </a:lstStyle>
          <a:p>
            <a:pPr lvl="0"/>
            <a:endParaRPr lang="en-US" dirty="0"/>
          </a:p>
        </p:txBody>
      </p:sp>
      <p:sp>
        <p:nvSpPr>
          <p:cNvPr id="7" name="Text Placeholder 6"/>
          <p:cNvSpPr>
            <a:spLocks noGrp="1"/>
          </p:cNvSpPr>
          <p:nvPr>
            <p:ph type="body" sz="quarter" idx="11" hasCustomPrompt="1"/>
          </p:nvPr>
        </p:nvSpPr>
        <p:spPr>
          <a:xfrm>
            <a:off x="4686300" y="451637"/>
            <a:ext cx="3771900" cy="640590"/>
          </a:xfrm>
        </p:spPr>
        <p:txBody>
          <a:bodyPr>
            <a:noAutofit/>
          </a:bodyPr>
          <a:lstStyle>
            <a:lvl1pPr marL="0" indent="0">
              <a:lnSpc>
                <a:spcPts val="1950"/>
              </a:lnSpc>
              <a:spcBef>
                <a:spcPts val="900"/>
              </a:spcBef>
              <a:buNone/>
              <a:defRPr sz="1500" baseline="0"/>
            </a:lvl1pPr>
            <a:lvl2pPr marL="342900" indent="0">
              <a:buNone/>
              <a:defRPr/>
            </a:lvl2pPr>
            <a:lvl3pPr marL="685800" indent="0">
              <a:buNone/>
              <a:defRPr/>
            </a:lvl3pPr>
            <a:lvl4pPr marL="1028700" indent="0">
              <a:buNone/>
              <a:defRPr/>
            </a:lvl4pPr>
            <a:lvl5pPr marL="1371600" indent="0">
              <a:buNone/>
              <a:defRPr/>
            </a:lvl5pPr>
          </a:lstStyle>
          <a:p>
            <a:pPr lvl="0"/>
            <a:r>
              <a:rPr lang="en-US" dirty="0"/>
              <a:t>Brief description text for the photo collage below</a:t>
            </a:r>
          </a:p>
        </p:txBody>
      </p:sp>
      <p:sp>
        <p:nvSpPr>
          <p:cNvPr id="8" name="Content Placeholder 5"/>
          <p:cNvSpPr>
            <a:spLocks noGrp="1" noChangeAspect="1"/>
          </p:cNvSpPr>
          <p:nvPr>
            <p:ph sz="quarter" idx="12"/>
          </p:nvPr>
        </p:nvSpPr>
        <p:spPr>
          <a:xfrm>
            <a:off x="0" y="1497542"/>
            <a:ext cx="2290354" cy="2278187"/>
          </a:xfrm>
        </p:spPr>
        <p:txBody>
          <a:bodyPr>
            <a:noAutofit/>
          </a:bodyPr>
          <a:lstStyle>
            <a:lvl1pPr marL="0" indent="0">
              <a:buNone/>
              <a:defRPr sz="450" baseline="0">
                <a:solidFill>
                  <a:schemeClr val="tx1">
                    <a:lumMod val="50000"/>
                    <a:lumOff val="50000"/>
                  </a:schemeClr>
                </a:solidFill>
              </a:defRPr>
            </a:lvl1pPr>
          </a:lstStyle>
          <a:p>
            <a:pPr lvl="0"/>
            <a:endParaRPr lang="en-US" dirty="0"/>
          </a:p>
        </p:txBody>
      </p:sp>
      <p:sp>
        <p:nvSpPr>
          <p:cNvPr id="21" name="Content Placeholder 5"/>
          <p:cNvSpPr>
            <a:spLocks noGrp="1" noChangeAspect="1"/>
          </p:cNvSpPr>
          <p:nvPr>
            <p:ph sz="quarter" idx="13"/>
          </p:nvPr>
        </p:nvSpPr>
        <p:spPr>
          <a:xfrm>
            <a:off x="2281647" y="1497542"/>
            <a:ext cx="2290354" cy="1550880"/>
          </a:xfrm>
        </p:spPr>
        <p:txBody>
          <a:bodyPr>
            <a:normAutofit/>
          </a:bodyPr>
          <a:lstStyle>
            <a:lvl1pPr marL="0" indent="0">
              <a:buNone/>
              <a:defRPr sz="450" baseline="0">
                <a:solidFill>
                  <a:schemeClr val="tx1">
                    <a:lumMod val="50000"/>
                    <a:lumOff val="50000"/>
                  </a:schemeClr>
                </a:solidFill>
              </a:defRPr>
            </a:lvl1pPr>
          </a:lstStyle>
          <a:p>
            <a:pPr lvl="0"/>
            <a:endParaRPr lang="en-US" dirty="0"/>
          </a:p>
        </p:txBody>
      </p:sp>
      <p:sp>
        <p:nvSpPr>
          <p:cNvPr id="22" name="Content Placeholder 5"/>
          <p:cNvSpPr>
            <a:spLocks noGrp="1" noChangeAspect="1"/>
          </p:cNvSpPr>
          <p:nvPr>
            <p:ph sz="quarter" idx="14"/>
          </p:nvPr>
        </p:nvSpPr>
        <p:spPr>
          <a:xfrm>
            <a:off x="2281647" y="3047252"/>
            <a:ext cx="2290354" cy="2278187"/>
          </a:xfrm>
        </p:spPr>
        <p:txBody>
          <a:bodyPr>
            <a:normAutofit/>
          </a:bodyPr>
          <a:lstStyle>
            <a:lvl1pPr marL="0" indent="0">
              <a:buNone/>
              <a:defRPr sz="450" baseline="0">
                <a:solidFill>
                  <a:schemeClr val="tx1">
                    <a:lumMod val="50000"/>
                    <a:lumOff val="50000"/>
                  </a:schemeClr>
                </a:solidFill>
              </a:defRPr>
            </a:lvl1pPr>
          </a:lstStyle>
          <a:p>
            <a:pPr lvl="0"/>
            <a:endParaRPr lang="en-US" dirty="0"/>
          </a:p>
        </p:txBody>
      </p:sp>
      <p:sp>
        <p:nvSpPr>
          <p:cNvPr id="23" name="Content Placeholder 5"/>
          <p:cNvSpPr>
            <a:spLocks noGrp="1" noChangeAspect="1"/>
          </p:cNvSpPr>
          <p:nvPr>
            <p:ph sz="quarter" idx="15"/>
          </p:nvPr>
        </p:nvSpPr>
        <p:spPr>
          <a:xfrm>
            <a:off x="4563294" y="3770437"/>
            <a:ext cx="2290354" cy="1550880"/>
          </a:xfrm>
        </p:spPr>
        <p:txBody>
          <a:bodyPr>
            <a:normAutofit/>
          </a:bodyPr>
          <a:lstStyle>
            <a:lvl1pPr marL="0" indent="0">
              <a:buNone/>
              <a:defRPr sz="450" baseline="0">
                <a:solidFill>
                  <a:schemeClr val="tx1">
                    <a:lumMod val="50000"/>
                    <a:lumOff val="50000"/>
                  </a:schemeClr>
                </a:solidFill>
              </a:defRPr>
            </a:lvl1pPr>
          </a:lstStyle>
          <a:p>
            <a:pPr lvl="0"/>
            <a:endParaRPr lang="en-US" dirty="0"/>
          </a:p>
        </p:txBody>
      </p:sp>
      <p:sp>
        <p:nvSpPr>
          <p:cNvPr id="24" name="Content Placeholder 5"/>
          <p:cNvSpPr>
            <a:spLocks noGrp="1" noChangeAspect="1"/>
          </p:cNvSpPr>
          <p:nvPr>
            <p:ph sz="quarter" idx="16"/>
          </p:nvPr>
        </p:nvSpPr>
        <p:spPr>
          <a:xfrm>
            <a:off x="4563294" y="1497542"/>
            <a:ext cx="2290354" cy="2278187"/>
          </a:xfrm>
        </p:spPr>
        <p:txBody>
          <a:bodyPr>
            <a:normAutofit/>
          </a:bodyPr>
          <a:lstStyle>
            <a:lvl1pPr marL="0" indent="0">
              <a:buNone/>
              <a:defRPr sz="450" baseline="0">
                <a:solidFill>
                  <a:schemeClr val="tx1">
                    <a:lumMod val="50000"/>
                    <a:lumOff val="50000"/>
                  </a:schemeClr>
                </a:solidFill>
              </a:defRPr>
            </a:lvl1pPr>
          </a:lstStyle>
          <a:p>
            <a:pPr lvl="0"/>
            <a:endParaRPr lang="en-US" dirty="0"/>
          </a:p>
        </p:txBody>
      </p:sp>
      <p:sp>
        <p:nvSpPr>
          <p:cNvPr id="25" name="Content Placeholder 5"/>
          <p:cNvSpPr>
            <a:spLocks noGrp="1" noChangeAspect="1"/>
          </p:cNvSpPr>
          <p:nvPr>
            <p:ph sz="quarter" idx="17"/>
          </p:nvPr>
        </p:nvSpPr>
        <p:spPr>
          <a:xfrm>
            <a:off x="6844938" y="1497542"/>
            <a:ext cx="2290354" cy="1550880"/>
          </a:xfrm>
        </p:spPr>
        <p:txBody>
          <a:bodyPr>
            <a:normAutofit/>
          </a:bodyPr>
          <a:lstStyle>
            <a:lvl1pPr marL="0" indent="0">
              <a:buNone/>
              <a:defRPr sz="450" baseline="0">
                <a:solidFill>
                  <a:schemeClr val="tx1">
                    <a:lumMod val="50000"/>
                    <a:lumOff val="50000"/>
                  </a:schemeClr>
                </a:solidFill>
              </a:defRPr>
            </a:lvl1pPr>
          </a:lstStyle>
          <a:p>
            <a:pPr lvl="0"/>
            <a:endParaRPr lang="en-US" dirty="0"/>
          </a:p>
        </p:txBody>
      </p:sp>
      <p:sp>
        <p:nvSpPr>
          <p:cNvPr id="26" name="Content Placeholder 5"/>
          <p:cNvSpPr>
            <a:spLocks noGrp="1" noChangeAspect="1"/>
          </p:cNvSpPr>
          <p:nvPr>
            <p:ph sz="quarter" idx="18"/>
          </p:nvPr>
        </p:nvSpPr>
        <p:spPr>
          <a:xfrm>
            <a:off x="6844938" y="3043130"/>
            <a:ext cx="2290354" cy="2278187"/>
          </a:xfrm>
        </p:spPr>
        <p:txBody>
          <a:bodyPr>
            <a:normAutofit/>
          </a:bodyPr>
          <a:lstStyle>
            <a:lvl1pPr marL="0" indent="0">
              <a:buNone/>
              <a:defRPr sz="450" baseline="0">
                <a:solidFill>
                  <a:schemeClr val="tx1">
                    <a:lumMod val="50000"/>
                    <a:lumOff val="50000"/>
                  </a:schemeClr>
                </a:solidFill>
              </a:defRPr>
            </a:lvl1pPr>
          </a:lstStyle>
          <a:p>
            <a:pPr lvl="0"/>
            <a:endParaRPr lang="en-US" dirty="0"/>
          </a:p>
        </p:txBody>
      </p:sp>
      <p:sp>
        <p:nvSpPr>
          <p:cNvPr id="13"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dirty="0"/>
          </a:p>
        </p:txBody>
      </p:sp>
    </p:spTree>
    <p:extLst>
      <p:ext uri="{BB962C8B-B14F-4D97-AF65-F5344CB8AC3E}">
        <p14:creationId xmlns:p14="http://schemas.microsoft.com/office/powerpoint/2010/main" val="12804275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ne person blur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079" y="443074"/>
            <a:ext cx="7754189" cy="444500"/>
          </a:xfrm>
          <a:prstGeom prst="rect">
            <a:avLst/>
          </a:prstGeom>
        </p:spPr>
        <p:txBody>
          <a:bodyPr/>
          <a:lstStyle>
            <a:lvl1pPr algn="l">
              <a:defRPr sz="2100" baseline="0">
                <a:solidFill>
                  <a:srgbClr val="395173"/>
                </a:solidFill>
              </a:defRPr>
            </a:lvl1pPr>
          </a:lstStyle>
          <a:p>
            <a:r>
              <a:rPr lang="en-US" dirty="0"/>
              <a:t>One Person Blurb</a:t>
            </a:r>
          </a:p>
        </p:txBody>
      </p:sp>
      <p:sp>
        <p:nvSpPr>
          <p:cNvPr id="3" name="Rectangle 2"/>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Text Placeholder 7"/>
          <p:cNvSpPr>
            <a:spLocks noGrp="1"/>
          </p:cNvSpPr>
          <p:nvPr>
            <p:ph type="body" sz="quarter" idx="10" hasCustomPrompt="1"/>
          </p:nvPr>
        </p:nvSpPr>
        <p:spPr>
          <a:xfrm>
            <a:off x="685800" y="2841922"/>
            <a:ext cx="1742326" cy="286607"/>
          </a:xfrm>
        </p:spPr>
        <p:txBody>
          <a:bodyPr>
            <a:noAutofit/>
          </a:bodyPr>
          <a:lstStyle>
            <a:lvl1pPr marL="0" indent="0">
              <a:lnSpc>
                <a:spcPts val="1650"/>
              </a:lnSpc>
              <a:spcBef>
                <a:spcPts val="0"/>
              </a:spcBef>
              <a:buNone/>
              <a:defRPr sz="1050" b="1" baseline="0">
                <a:solidFill>
                  <a:schemeClr val="tx1"/>
                </a:solidFill>
              </a:defRPr>
            </a:lvl1pPr>
            <a:lvl2pPr marL="342900" indent="0">
              <a:buNone/>
              <a:defRPr/>
            </a:lvl2pPr>
            <a:lvl3pPr marL="685800" indent="0">
              <a:buNone/>
              <a:defRPr/>
            </a:lvl3pPr>
          </a:lstStyle>
          <a:p>
            <a:pPr lvl="0"/>
            <a:r>
              <a:rPr lang="en-US" dirty="0"/>
              <a:t>First, Last Name</a:t>
            </a:r>
          </a:p>
        </p:txBody>
      </p:sp>
      <p:sp>
        <p:nvSpPr>
          <p:cNvPr id="6" name="Content Placeholder 5"/>
          <p:cNvSpPr>
            <a:spLocks noGrp="1"/>
          </p:cNvSpPr>
          <p:nvPr>
            <p:ph sz="quarter" idx="11" hasCustomPrompt="1"/>
          </p:nvPr>
        </p:nvSpPr>
        <p:spPr>
          <a:xfrm>
            <a:off x="696075" y="1344567"/>
            <a:ext cx="1742326" cy="1375953"/>
          </a:xfrm>
        </p:spPr>
        <p:txBody>
          <a:bodyPr>
            <a:normAutofit/>
          </a:bodyPr>
          <a:lstStyle>
            <a:lvl1pPr marL="0" indent="0">
              <a:buNone/>
              <a:defRPr sz="1050"/>
            </a:lvl1pPr>
          </a:lstStyle>
          <a:p>
            <a:pPr lvl="0"/>
            <a:r>
              <a:rPr lang="en-US" dirty="0"/>
              <a:t>photo</a:t>
            </a:r>
          </a:p>
        </p:txBody>
      </p:sp>
      <p:sp>
        <p:nvSpPr>
          <p:cNvPr id="9" name="Text Placeholder 7"/>
          <p:cNvSpPr>
            <a:spLocks noGrp="1"/>
          </p:cNvSpPr>
          <p:nvPr>
            <p:ph type="body" sz="quarter" idx="12" hasCustomPrompt="1"/>
          </p:nvPr>
        </p:nvSpPr>
        <p:spPr>
          <a:xfrm>
            <a:off x="696075" y="3224584"/>
            <a:ext cx="1742326" cy="269040"/>
          </a:xfrm>
        </p:spPr>
        <p:txBody>
          <a:bodyPr>
            <a:normAutofit/>
          </a:bodyPr>
          <a:lstStyle>
            <a:lvl1pPr marL="0" indent="0">
              <a:lnSpc>
                <a:spcPts val="1650"/>
              </a:lnSpc>
              <a:spcBef>
                <a:spcPts val="0"/>
              </a:spcBef>
              <a:buNone/>
              <a:defRPr sz="1050" b="1" baseline="0">
                <a:solidFill>
                  <a:schemeClr val="accent6"/>
                </a:solidFill>
              </a:defRPr>
            </a:lvl1pPr>
            <a:lvl2pPr marL="342900" indent="0">
              <a:buNone/>
              <a:defRPr/>
            </a:lvl2pPr>
            <a:lvl3pPr marL="685800" indent="0">
              <a:buNone/>
              <a:defRPr/>
            </a:lvl3pPr>
          </a:lstStyle>
          <a:p>
            <a:pPr lvl="0"/>
            <a:r>
              <a:rPr lang="en-US" dirty="0"/>
              <a:t>Project Role</a:t>
            </a:r>
          </a:p>
        </p:txBody>
      </p:sp>
      <p:sp>
        <p:nvSpPr>
          <p:cNvPr id="10" name="Content Placeholder 9"/>
          <p:cNvSpPr>
            <a:spLocks noGrp="1"/>
          </p:cNvSpPr>
          <p:nvPr>
            <p:ph sz="quarter" idx="13" hasCustomPrompt="1"/>
          </p:nvPr>
        </p:nvSpPr>
        <p:spPr>
          <a:xfrm>
            <a:off x="2667000" y="1333502"/>
            <a:ext cx="3810000" cy="3809999"/>
          </a:xfrm>
        </p:spPr>
        <p:txBody>
          <a:bodyPr/>
          <a:lstStyle>
            <a:lvl1pPr marL="342900" indent="-342900">
              <a:buFont typeface="Arial" panose="020B0604020202020204" pitchFamily="34" charset="0"/>
              <a:buChar char="•"/>
              <a:defRPr sz="1500"/>
            </a:lvl1pPr>
            <a:lvl2pPr marL="600075" indent="-257175">
              <a:buFont typeface="Arial" panose="020B0604020202020204" pitchFamily="34" charset="0"/>
              <a:buChar char="•"/>
              <a:defRPr sz="1125">
                <a:solidFill>
                  <a:schemeClr val="tx1">
                    <a:lumMod val="50000"/>
                    <a:lumOff val="50000"/>
                  </a:schemeClr>
                </a:solidFill>
              </a:defRPr>
            </a:lvl2pPr>
            <a:lvl3pPr marL="900113" indent="-214313">
              <a:buFont typeface="Arial" panose="020B0604020202020204" pitchFamily="34" charset="0"/>
              <a:buChar char="•"/>
              <a:defRPr/>
            </a:lvl3pPr>
          </a:lstStyle>
          <a:p>
            <a:pPr lvl="0"/>
            <a:r>
              <a:rPr lang="en-US" dirty="0"/>
              <a:t>first level</a:t>
            </a:r>
          </a:p>
          <a:p>
            <a:pPr lvl="1"/>
            <a:r>
              <a:rPr lang="en-US" dirty="0"/>
              <a:t>second level</a:t>
            </a:r>
          </a:p>
        </p:txBody>
      </p:sp>
      <p:sp>
        <p:nvSpPr>
          <p:cNvPr id="11" name="Text Placeholder 7"/>
          <p:cNvSpPr>
            <a:spLocks noGrp="1"/>
          </p:cNvSpPr>
          <p:nvPr>
            <p:ph type="body" sz="quarter" idx="14" hasCustomPrompt="1"/>
          </p:nvPr>
        </p:nvSpPr>
        <p:spPr>
          <a:xfrm>
            <a:off x="6715875" y="1333502"/>
            <a:ext cx="1742326" cy="3809999"/>
          </a:xfrm>
          <a:prstGeom prst="rect">
            <a:avLst/>
          </a:prstGeom>
        </p:spPr>
        <p:txBody>
          <a:bodyPr tIns="0" rIns="0" anchor="t">
            <a:noAutofit/>
          </a:bodyPr>
          <a:lstStyle>
            <a:lvl1pPr marL="0" indent="0" algn="l">
              <a:lnSpc>
                <a:spcPts val="2400"/>
              </a:lnSpc>
              <a:spcBef>
                <a:spcPts val="0"/>
              </a:spcBef>
              <a:buNone/>
              <a:defRPr sz="1800" b="1" i="1" baseline="0">
                <a:solidFill>
                  <a:schemeClr val="tx2"/>
                </a:solidFill>
                <a:latin typeface="Times New Roman" panose="02020603050405020304" pitchFamily="18" charset="0"/>
                <a:cs typeface="Times New Roman" panose="02020603050405020304" pitchFamily="18" charset="0"/>
              </a:defRPr>
            </a:lvl1pPr>
            <a:lvl2pPr marL="342900" indent="0">
              <a:buNone/>
              <a:defRPr>
                <a:solidFill>
                  <a:schemeClr val="bg1"/>
                </a:solidFill>
                <a:latin typeface="Times New Roman" panose="02020603050405020304" pitchFamily="18" charset="0"/>
                <a:cs typeface="Times New Roman" panose="02020603050405020304" pitchFamily="18" charset="0"/>
              </a:defRPr>
            </a:lvl2pPr>
            <a:lvl3pPr marL="685800" indent="0">
              <a:buNone/>
              <a:defRPr>
                <a:solidFill>
                  <a:schemeClr val="bg1"/>
                </a:solidFill>
                <a:latin typeface="Times New Roman" panose="02020603050405020304" pitchFamily="18" charset="0"/>
                <a:cs typeface="Times New Roman" panose="02020603050405020304" pitchFamily="18" charset="0"/>
              </a:defRPr>
            </a:lvl3pPr>
            <a:lvl4pPr marL="1028700" indent="0">
              <a:buNone/>
              <a:defRPr>
                <a:solidFill>
                  <a:schemeClr val="bg1"/>
                </a:solidFill>
                <a:latin typeface="Times New Roman" panose="02020603050405020304" pitchFamily="18" charset="0"/>
                <a:cs typeface="Times New Roman" panose="02020603050405020304" pitchFamily="18" charset="0"/>
              </a:defRPr>
            </a:lvl4pPr>
            <a:lvl5pPr marL="1371600" indent="0">
              <a:buNone/>
              <a:defRPr>
                <a:solidFill>
                  <a:schemeClr val="bg1"/>
                </a:solidFill>
                <a:latin typeface="Times New Roman" panose="02020603050405020304" pitchFamily="18" charset="0"/>
                <a:cs typeface="Times New Roman" panose="02020603050405020304" pitchFamily="18" charset="0"/>
              </a:defRPr>
            </a:lvl5pPr>
          </a:lstStyle>
          <a:p>
            <a:pPr lvl="0"/>
            <a:r>
              <a:rPr lang="en-US" dirty="0"/>
              <a:t>Something you really want to stand out about the person</a:t>
            </a:r>
          </a:p>
        </p:txBody>
      </p:sp>
      <p:sp>
        <p:nvSpPr>
          <p:cNvPr id="12"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dirty="0"/>
          </a:p>
        </p:txBody>
      </p:sp>
    </p:spTree>
    <p:extLst>
      <p:ext uri="{BB962C8B-B14F-4D97-AF65-F5344CB8AC3E}">
        <p14:creationId xmlns:p14="http://schemas.microsoft.com/office/powerpoint/2010/main" val="38781973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person blur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079" y="443074"/>
            <a:ext cx="7754189" cy="444500"/>
          </a:xfrm>
          <a:prstGeom prst="rect">
            <a:avLst/>
          </a:prstGeom>
        </p:spPr>
        <p:txBody>
          <a:bodyPr/>
          <a:lstStyle>
            <a:lvl1pPr algn="l">
              <a:defRPr sz="2100" baseline="0">
                <a:solidFill>
                  <a:srgbClr val="395173"/>
                </a:solidFill>
              </a:defRPr>
            </a:lvl1pPr>
          </a:lstStyle>
          <a:p>
            <a:r>
              <a:rPr lang="en-US" dirty="0"/>
              <a:t>Two-Person Blurb</a:t>
            </a:r>
          </a:p>
        </p:txBody>
      </p:sp>
      <p:sp>
        <p:nvSpPr>
          <p:cNvPr id="3" name="Rectangle 2"/>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Text Placeholder 7"/>
          <p:cNvSpPr>
            <a:spLocks noGrp="1"/>
          </p:cNvSpPr>
          <p:nvPr>
            <p:ph type="body" sz="quarter" idx="10" hasCustomPrompt="1"/>
          </p:nvPr>
        </p:nvSpPr>
        <p:spPr>
          <a:xfrm>
            <a:off x="2675626" y="1343393"/>
            <a:ext cx="1773448" cy="286607"/>
          </a:xfrm>
        </p:spPr>
        <p:txBody>
          <a:bodyPr>
            <a:noAutofit/>
          </a:bodyPr>
          <a:lstStyle>
            <a:lvl1pPr marL="0" indent="0">
              <a:lnSpc>
                <a:spcPts val="1650"/>
              </a:lnSpc>
              <a:spcBef>
                <a:spcPts val="0"/>
              </a:spcBef>
              <a:buNone/>
              <a:defRPr sz="1050" b="1" baseline="0">
                <a:solidFill>
                  <a:schemeClr val="tx1"/>
                </a:solidFill>
              </a:defRPr>
            </a:lvl1pPr>
            <a:lvl2pPr marL="342900" indent="0">
              <a:buNone/>
              <a:defRPr/>
            </a:lvl2pPr>
            <a:lvl3pPr marL="685800" indent="0">
              <a:buNone/>
              <a:defRPr/>
            </a:lvl3pPr>
          </a:lstStyle>
          <a:p>
            <a:pPr lvl="0"/>
            <a:r>
              <a:rPr lang="en-US" dirty="0"/>
              <a:t>First, Last Name</a:t>
            </a:r>
          </a:p>
        </p:txBody>
      </p:sp>
      <p:sp>
        <p:nvSpPr>
          <p:cNvPr id="6" name="Content Placeholder 5"/>
          <p:cNvSpPr>
            <a:spLocks noGrp="1"/>
          </p:cNvSpPr>
          <p:nvPr>
            <p:ph sz="quarter" idx="11" hasCustomPrompt="1"/>
          </p:nvPr>
        </p:nvSpPr>
        <p:spPr>
          <a:xfrm>
            <a:off x="696075" y="1344567"/>
            <a:ext cx="1742326" cy="1375953"/>
          </a:xfrm>
        </p:spPr>
        <p:txBody>
          <a:bodyPr>
            <a:normAutofit/>
          </a:bodyPr>
          <a:lstStyle>
            <a:lvl1pPr marL="0" indent="0">
              <a:buNone/>
              <a:defRPr sz="1050"/>
            </a:lvl1pPr>
          </a:lstStyle>
          <a:p>
            <a:pPr lvl="0"/>
            <a:r>
              <a:rPr lang="en-US" dirty="0"/>
              <a:t>photo</a:t>
            </a:r>
          </a:p>
        </p:txBody>
      </p:sp>
      <p:sp>
        <p:nvSpPr>
          <p:cNvPr id="9" name="Text Placeholder 7"/>
          <p:cNvSpPr>
            <a:spLocks noGrp="1"/>
          </p:cNvSpPr>
          <p:nvPr>
            <p:ph type="body" sz="quarter" idx="12" hasCustomPrompt="1"/>
          </p:nvPr>
        </p:nvSpPr>
        <p:spPr>
          <a:xfrm>
            <a:off x="2667000" y="1677418"/>
            <a:ext cx="1790700" cy="269040"/>
          </a:xfrm>
        </p:spPr>
        <p:txBody>
          <a:bodyPr>
            <a:normAutofit/>
          </a:bodyPr>
          <a:lstStyle>
            <a:lvl1pPr marL="0" indent="0">
              <a:lnSpc>
                <a:spcPts val="1650"/>
              </a:lnSpc>
              <a:spcBef>
                <a:spcPts val="0"/>
              </a:spcBef>
              <a:buNone/>
              <a:defRPr sz="1050" b="1" baseline="0">
                <a:solidFill>
                  <a:schemeClr val="accent6"/>
                </a:solidFill>
              </a:defRPr>
            </a:lvl1pPr>
            <a:lvl2pPr marL="342900" indent="0">
              <a:buNone/>
              <a:defRPr/>
            </a:lvl2pPr>
            <a:lvl3pPr marL="685800" indent="0">
              <a:buNone/>
              <a:defRPr/>
            </a:lvl3pPr>
          </a:lstStyle>
          <a:p>
            <a:pPr lvl="0"/>
            <a:r>
              <a:rPr lang="en-US" dirty="0"/>
              <a:t>Project Role</a:t>
            </a:r>
          </a:p>
        </p:txBody>
      </p:sp>
      <p:sp>
        <p:nvSpPr>
          <p:cNvPr id="10" name="Content Placeholder 9"/>
          <p:cNvSpPr>
            <a:spLocks noGrp="1"/>
          </p:cNvSpPr>
          <p:nvPr>
            <p:ph sz="quarter" idx="13" hasCustomPrompt="1"/>
          </p:nvPr>
        </p:nvSpPr>
        <p:spPr>
          <a:xfrm>
            <a:off x="696079" y="2846505"/>
            <a:ext cx="3761621" cy="2296995"/>
          </a:xfrm>
        </p:spPr>
        <p:txBody>
          <a:bodyPr/>
          <a:lstStyle>
            <a:lvl1pPr marL="342900" indent="-342900">
              <a:buFont typeface="Arial" panose="020B0604020202020204" pitchFamily="34" charset="0"/>
              <a:buChar char="•"/>
              <a:defRPr sz="1500"/>
            </a:lvl1pPr>
            <a:lvl2pPr marL="600075" indent="-257175">
              <a:buFont typeface="Arial" panose="020B0604020202020204" pitchFamily="34" charset="0"/>
              <a:buChar char="•"/>
              <a:defRPr sz="1125">
                <a:solidFill>
                  <a:schemeClr val="tx1">
                    <a:lumMod val="50000"/>
                    <a:lumOff val="50000"/>
                  </a:schemeClr>
                </a:solidFill>
              </a:defRPr>
            </a:lvl2pPr>
            <a:lvl3pPr marL="900113" indent="-214313">
              <a:buFont typeface="Arial" panose="020B0604020202020204" pitchFamily="34" charset="0"/>
              <a:buChar char="•"/>
              <a:defRPr/>
            </a:lvl3pPr>
          </a:lstStyle>
          <a:p>
            <a:pPr lvl="0"/>
            <a:r>
              <a:rPr lang="en-US" dirty="0"/>
              <a:t>first level</a:t>
            </a:r>
          </a:p>
          <a:p>
            <a:pPr lvl="1"/>
            <a:r>
              <a:rPr lang="en-US" dirty="0"/>
              <a:t>second level</a:t>
            </a:r>
          </a:p>
        </p:txBody>
      </p:sp>
      <p:sp>
        <p:nvSpPr>
          <p:cNvPr id="12" name="Text Placeholder 7"/>
          <p:cNvSpPr>
            <a:spLocks noGrp="1"/>
          </p:cNvSpPr>
          <p:nvPr>
            <p:ph type="body" sz="quarter" idx="14" hasCustomPrompt="1"/>
          </p:nvPr>
        </p:nvSpPr>
        <p:spPr>
          <a:xfrm>
            <a:off x="2675626" y="2015246"/>
            <a:ext cx="1790700" cy="654064"/>
          </a:xfrm>
        </p:spPr>
        <p:txBody>
          <a:bodyPr>
            <a:normAutofit/>
          </a:bodyPr>
          <a:lstStyle>
            <a:lvl1pPr marL="0" indent="0">
              <a:lnSpc>
                <a:spcPts val="1650"/>
              </a:lnSpc>
              <a:spcBef>
                <a:spcPts val="0"/>
              </a:spcBef>
              <a:buNone/>
              <a:defRPr sz="1050" b="0" baseline="0">
                <a:solidFill>
                  <a:schemeClr val="accent1"/>
                </a:solidFill>
              </a:defRPr>
            </a:lvl1pPr>
            <a:lvl2pPr marL="342900" indent="0">
              <a:buNone/>
              <a:defRPr/>
            </a:lvl2pPr>
            <a:lvl3pPr marL="685800" indent="0">
              <a:buNone/>
              <a:defRPr/>
            </a:lvl3pPr>
          </a:lstStyle>
          <a:p>
            <a:pPr lvl="0"/>
            <a:r>
              <a:rPr lang="en-US" dirty="0"/>
              <a:t>Any other brief info. Education, PEs, etc.</a:t>
            </a:r>
          </a:p>
        </p:txBody>
      </p:sp>
      <p:sp>
        <p:nvSpPr>
          <p:cNvPr id="14" name="Text Placeholder 7"/>
          <p:cNvSpPr>
            <a:spLocks noGrp="1"/>
          </p:cNvSpPr>
          <p:nvPr>
            <p:ph type="body" sz="quarter" idx="15" hasCustomPrompt="1"/>
          </p:nvPr>
        </p:nvSpPr>
        <p:spPr>
          <a:xfrm>
            <a:off x="6683291" y="1333500"/>
            <a:ext cx="1773448" cy="286607"/>
          </a:xfrm>
        </p:spPr>
        <p:txBody>
          <a:bodyPr>
            <a:noAutofit/>
          </a:bodyPr>
          <a:lstStyle>
            <a:lvl1pPr marL="0" indent="0">
              <a:lnSpc>
                <a:spcPts val="1650"/>
              </a:lnSpc>
              <a:spcBef>
                <a:spcPts val="0"/>
              </a:spcBef>
              <a:buNone/>
              <a:defRPr sz="1050" b="1" baseline="0">
                <a:solidFill>
                  <a:schemeClr val="tx1"/>
                </a:solidFill>
              </a:defRPr>
            </a:lvl1pPr>
            <a:lvl2pPr marL="342900" indent="0">
              <a:buNone/>
              <a:defRPr/>
            </a:lvl2pPr>
            <a:lvl3pPr marL="685800" indent="0">
              <a:buNone/>
              <a:defRPr/>
            </a:lvl3pPr>
          </a:lstStyle>
          <a:p>
            <a:pPr lvl="0"/>
            <a:r>
              <a:rPr lang="en-US" dirty="0"/>
              <a:t>First, Last Name</a:t>
            </a:r>
          </a:p>
        </p:txBody>
      </p:sp>
      <p:sp>
        <p:nvSpPr>
          <p:cNvPr id="15" name="Content Placeholder 5"/>
          <p:cNvSpPr>
            <a:spLocks noGrp="1"/>
          </p:cNvSpPr>
          <p:nvPr>
            <p:ph sz="quarter" idx="16" hasCustomPrompt="1"/>
          </p:nvPr>
        </p:nvSpPr>
        <p:spPr>
          <a:xfrm>
            <a:off x="4703740" y="1334674"/>
            <a:ext cx="1742326" cy="1375953"/>
          </a:xfrm>
        </p:spPr>
        <p:txBody>
          <a:bodyPr>
            <a:normAutofit/>
          </a:bodyPr>
          <a:lstStyle>
            <a:lvl1pPr marL="0" indent="0">
              <a:buNone/>
              <a:defRPr sz="1050"/>
            </a:lvl1pPr>
          </a:lstStyle>
          <a:p>
            <a:pPr lvl="0"/>
            <a:r>
              <a:rPr lang="en-US" dirty="0"/>
              <a:t>photo</a:t>
            </a:r>
          </a:p>
        </p:txBody>
      </p:sp>
      <p:sp>
        <p:nvSpPr>
          <p:cNvPr id="16" name="Text Placeholder 7"/>
          <p:cNvSpPr>
            <a:spLocks noGrp="1"/>
          </p:cNvSpPr>
          <p:nvPr>
            <p:ph type="body" sz="quarter" idx="17" hasCustomPrompt="1"/>
          </p:nvPr>
        </p:nvSpPr>
        <p:spPr>
          <a:xfrm>
            <a:off x="6674665" y="1667525"/>
            <a:ext cx="1790700" cy="269040"/>
          </a:xfrm>
        </p:spPr>
        <p:txBody>
          <a:bodyPr>
            <a:normAutofit/>
          </a:bodyPr>
          <a:lstStyle>
            <a:lvl1pPr marL="0" indent="0">
              <a:lnSpc>
                <a:spcPts val="1650"/>
              </a:lnSpc>
              <a:spcBef>
                <a:spcPts val="0"/>
              </a:spcBef>
              <a:buNone/>
              <a:defRPr sz="1050" b="1" baseline="0">
                <a:solidFill>
                  <a:schemeClr val="accent6"/>
                </a:solidFill>
              </a:defRPr>
            </a:lvl1pPr>
            <a:lvl2pPr marL="342900" indent="0">
              <a:buNone/>
              <a:defRPr/>
            </a:lvl2pPr>
            <a:lvl3pPr marL="685800" indent="0">
              <a:buNone/>
              <a:defRPr/>
            </a:lvl3pPr>
          </a:lstStyle>
          <a:p>
            <a:pPr lvl="0"/>
            <a:r>
              <a:rPr lang="en-US" dirty="0"/>
              <a:t>Project Role</a:t>
            </a:r>
          </a:p>
        </p:txBody>
      </p:sp>
      <p:sp>
        <p:nvSpPr>
          <p:cNvPr id="17" name="Content Placeholder 9"/>
          <p:cNvSpPr>
            <a:spLocks noGrp="1"/>
          </p:cNvSpPr>
          <p:nvPr>
            <p:ph sz="quarter" idx="18" hasCustomPrompt="1"/>
          </p:nvPr>
        </p:nvSpPr>
        <p:spPr>
          <a:xfrm>
            <a:off x="4695118" y="2836612"/>
            <a:ext cx="3761621" cy="2296995"/>
          </a:xfrm>
        </p:spPr>
        <p:txBody>
          <a:bodyPr/>
          <a:lstStyle>
            <a:lvl1pPr marL="342900" indent="-342900">
              <a:buFont typeface="Arial" panose="020B0604020202020204" pitchFamily="34" charset="0"/>
              <a:buChar char="•"/>
              <a:defRPr sz="1500"/>
            </a:lvl1pPr>
            <a:lvl2pPr marL="600075" indent="-257175">
              <a:buFont typeface="Arial" panose="020B0604020202020204" pitchFamily="34" charset="0"/>
              <a:buChar char="•"/>
              <a:defRPr sz="1125">
                <a:solidFill>
                  <a:schemeClr val="tx1">
                    <a:lumMod val="50000"/>
                    <a:lumOff val="50000"/>
                  </a:schemeClr>
                </a:solidFill>
              </a:defRPr>
            </a:lvl2pPr>
            <a:lvl3pPr marL="900113" indent="-214313">
              <a:buFont typeface="Arial" panose="020B0604020202020204" pitchFamily="34" charset="0"/>
              <a:buChar char="•"/>
              <a:defRPr/>
            </a:lvl3pPr>
          </a:lstStyle>
          <a:p>
            <a:pPr lvl="0"/>
            <a:r>
              <a:rPr lang="en-US" dirty="0"/>
              <a:t>first level</a:t>
            </a:r>
          </a:p>
          <a:p>
            <a:pPr lvl="1"/>
            <a:r>
              <a:rPr lang="en-US" dirty="0"/>
              <a:t>second level</a:t>
            </a:r>
          </a:p>
        </p:txBody>
      </p:sp>
      <p:sp>
        <p:nvSpPr>
          <p:cNvPr id="18" name="Text Placeholder 7"/>
          <p:cNvSpPr>
            <a:spLocks noGrp="1"/>
          </p:cNvSpPr>
          <p:nvPr>
            <p:ph type="body" sz="quarter" idx="19" hasCustomPrompt="1"/>
          </p:nvPr>
        </p:nvSpPr>
        <p:spPr>
          <a:xfrm>
            <a:off x="6683291" y="2005353"/>
            <a:ext cx="1790700" cy="654064"/>
          </a:xfrm>
        </p:spPr>
        <p:txBody>
          <a:bodyPr>
            <a:normAutofit/>
          </a:bodyPr>
          <a:lstStyle>
            <a:lvl1pPr marL="0" indent="0">
              <a:lnSpc>
                <a:spcPts val="1650"/>
              </a:lnSpc>
              <a:spcBef>
                <a:spcPts val="0"/>
              </a:spcBef>
              <a:buNone/>
              <a:defRPr sz="1050" b="0" baseline="0">
                <a:solidFill>
                  <a:schemeClr val="accent1"/>
                </a:solidFill>
              </a:defRPr>
            </a:lvl1pPr>
            <a:lvl2pPr marL="342900" indent="0">
              <a:buNone/>
              <a:defRPr/>
            </a:lvl2pPr>
            <a:lvl3pPr marL="685800" indent="0">
              <a:buNone/>
              <a:defRPr/>
            </a:lvl3pPr>
          </a:lstStyle>
          <a:p>
            <a:pPr lvl="0"/>
            <a:r>
              <a:rPr lang="en-US" dirty="0"/>
              <a:t>Any other brief info. Education, PEs, etc.</a:t>
            </a:r>
          </a:p>
        </p:txBody>
      </p:sp>
      <p:sp>
        <p:nvSpPr>
          <p:cNvPr id="19"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dirty="0"/>
          </a:p>
        </p:txBody>
      </p:sp>
    </p:spTree>
    <p:extLst>
      <p:ext uri="{BB962C8B-B14F-4D97-AF65-F5344CB8AC3E}">
        <p14:creationId xmlns:p14="http://schemas.microsoft.com/office/powerpoint/2010/main" val="25113293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 perso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079" y="460198"/>
            <a:ext cx="7754189" cy="444500"/>
          </a:xfrm>
          <a:prstGeom prst="rect">
            <a:avLst/>
          </a:prstGeom>
        </p:spPr>
        <p:txBody>
          <a:bodyPr/>
          <a:lstStyle>
            <a:lvl1pPr algn="l">
              <a:defRPr sz="2100" baseline="0">
                <a:solidFill>
                  <a:srgbClr val="395173"/>
                </a:solidFill>
              </a:defRPr>
            </a:lvl1pPr>
          </a:lstStyle>
          <a:p>
            <a:r>
              <a:rPr lang="en-US" dirty="0"/>
              <a:t>4-Person Blurb</a:t>
            </a:r>
          </a:p>
        </p:txBody>
      </p:sp>
      <p:sp>
        <p:nvSpPr>
          <p:cNvPr id="3" name="Rectangle 2"/>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Text Placeholder 7"/>
          <p:cNvSpPr>
            <a:spLocks noGrp="1"/>
          </p:cNvSpPr>
          <p:nvPr>
            <p:ph type="body" sz="quarter" idx="10" hasCustomPrompt="1"/>
          </p:nvPr>
        </p:nvSpPr>
        <p:spPr>
          <a:xfrm>
            <a:off x="685800" y="2946897"/>
            <a:ext cx="1752600" cy="286607"/>
          </a:xfrm>
        </p:spPr>
        <p:txBody>
          <a:bodyPr>
            <a:noAutofit/>
          </a:bodyPr>
          <a:lstStyle>
            <a:lvl1pPr marL="0" indent="0">
              <a:lnSpc>
                <a:spcPts val="1650"/>
              </a:lnSpc>
              <a:spcBef>
                <a:spcPts val="0"/>
              </a:spcBef>
              <a:buNone/>
              <a:defRPr sz="1050" b="1" baseline="0">
                <a:solidFill>
                  <a:schemeClr val="tx1"/>
                </a:solidFill>
              </a:defRPr>
            </a:lvl1pPr>
            <a:lvl2pPr marL="342900" indent="0">
              <a:buNone/>
              <a:defRPr/>
            </a:lvl2pPr>
            <a:lvl3pPr marL="685800" indent="0">
              <a:buNone/>
              <a:defRPr/>
            </a:lvl3pPr>
          </a:lstStyle>
          <a:p>
            <a:pPr lvl="0"/>
            <a:r>
              <a:rPr lang="en-US" dirty="0"/>
              <a:t>First, Last Name</a:t>
            </a:r>
          </a:p>
        </p:txBody>
      </p:sp>
      <p:sp>
        <p:nvSpPr>
          <p:cNvPr id="6" name="Content Placeholder 5"/>
          <p:cNvSpPr>
            <a:spLocks noGrp="1"/>
          </p:cNvSpPr>
          <p:nvPr>
            <p:ph sz="quarter" idx="11" hasCustomPrompt="1"/>
          </p:nvPr>
        </p:nvSpPr>
        <p:spPr>
          <a:xfrm>
            <a:off x="685800" y="1333097"/>
            <a:ext cx="1752600" cy="1456532"/>
          </a:xfrm>
        </p:spPr>
        <p:txBody>
          <a:bodyPr>
            <a:normAutofit/>
          </a:bodyPr>
          <a:lstStyle>
            <a:lvl1pPr marL="0" indent="0">
              <a:buNone/>
              <a:defRPr sz="1050"/>
            </a:lvl1pPr>
          </a:lstStyle>
          <a:p>
            <a:pPr lvl="0"/>
            <a:r>
              <a:rPr lang="en-US" dirty="0"/>
              <a:t>photo</a:t>
            </a:r>
          </a:p>
        </p:txBody>
      </p:sp>
      <p:sp>
        <p:nvSpPr>
          <p:cNvPr id="9" name="Text Placeholder 7"/>
          <p:cNvSpPr>
            <a:spLocks noGrp="1"/>
          </p:cNvSpPr>
          <p:nvPr>
            <p:ph type="body" sz="quarter" idx="12" hasCustomPrompt="1"/>
          </p:nvPr>
        </p:nvSpPr>
        <p:spPr>
          <a:xfrm>
            <a:off x="696074" y="3224454"/>
            <a:ext cx="1752600" cy="269040"/>
          </a:xfrm>
        </p:spPr>
        <p:txBody>
          <a:bodyPr>
            <a:noAutofit/>
          </a:bodyPr>
          <a:lstStyle>
            <a:lvl1pPr marL="0" indent="0">
              <a:lnSpc>
                <a:spcPts val="1650"/>
              </a:lnSpc>
              <a:spcBef>
                <a:spcPts val="0"/>
              </a:spcBef>
              <a:buNone/>
              <a:defRPr sz="1050" b="1" baseline="0">
                <a:solidFill>
                  <a:schemeClr val="accent6"/>
                </a:solidFill>
              </a:defRPr>
            </a:lvl1pPr>
            <a:lvl2pPr marL="342900" indent="0">
              <a:buNone/>
              <a:defRPr/>
            </a:lvl2pPr>
            <a:lvl3pPr marL="685800" indent="0">
              <a:buNone/>
              <a:defRPr/>
            </a:lvl3pPr>
          </a:lstStyle>
          <a:p>
            <a:pPr lvl="0"/>
            <a:r>
              <a:rPr lang="en-US" dirty="0"/>
              <a:t>Project Role</a:t>
            </a:r>
          </a:p>
        </p:txBody>
      </p:sp>
      <p:sp>
        <p:nvSpPr>
          <p:cNvPr id="10" name="Content Placeholder 9"/>
          <p:cNvSpPr>
            <a:spLocks noGrp="1"/>
          </p:cNvSpPr>
          <p:nvPr>
            <p:ph sz="quarter" idx="13" hasCustomPrompt="1"/>
          </p:nvPr>
        </p:nvSpPr>
        <p:spPr>
          <a:xfrm>
            <a:off x="696074" y="3749869"/>
            <a:ext cx="1752600" cy="1393639"/>
          </a:xfrm>
        </p:spPr>
        <p:txBody>
          <a:bodyPr>
            <a:noAutofit/>
          </a:bodyPr>
          <a:lstStyle>
            <a:lvl1pPr marL="0" indent="0">
              <a:lnSpc>
                <a:spcPts val="1425"/>
              </a:lnSpc>
              <a:spcBef>
                <a:spcPts val="0"/>
              </a:spcBef>
              <a:buNone/>
              <a:defRPr sz="1200" baseline="0"/>
            </a:lvl1pPr>
          </a:lstStyle>
          <a:p>
            <a:pPr lvl="0"/>
            <a:r>
              <a:rPr lang="en-US" dirty="0"/>
              <a:t>Short description of the person goes here. Fill in with something interesting. </a:t>
            </a:r>
          </a:p>
        </p:txBody>
      </p:sp>
      <p:sp>
        <p:nvSpPr>
          <p:cNvPr id="12" name="Text Placeholder 7"/>
          <p:cNvSpPr>
            <a:spLocks noGrp="1"/>
          </p:cNvSpPr>
          <p:nvPr>
            <p:ph type="body" sz="quarter" idx="14" hasCustomPrompt="1"/>
          </p:nvPr>
        </p:nvSpPr>
        <p:spPr>
          <a:xfrm>
            <a:off x="2688516" y="2946897"/>
            <a:ext cx="1752600" cy="286607"/>
          </a:xfrm>
        </p:spPr>
        <p:txBody>
          <a:bodyPr>
            <a:noAutofit/>
          </a:bodyPr>
          <a:lstStyle>
            <a:lvl1pPr marL="0" indent="0">
              <a:lnSpc>
                <a:spcPts val="1650"/>
              </a:lnSpc>
              <a:spcBef>
                <a:spcPts val="0"/>
              </a:spcBef>
              <a:buNone/>
              <a:defRPr sz="1050" b="1" baseline="0">
                <a:solidFill>
                  <a:schemeClr val="tx1"/>
                </a:solidFill>
              </a:defRPr>
            </a:lvl1pPr>
            <a:lvl2pPr marL="342900" indent="0">
              <a:buNone/>
              <a:defRPr/>
            </a:lvl2pPr>
            <a:lvl3pPr marL="685800" indent="0">
              <a:buNone/>
              <a:defRPr/>
            </a:lvl3pPr>
          </a:lstStyle>
          <a:p>
            <a:pPr lvl="0"/>
            <a:r>
              <a:rPr lang="en-US" dirty="0"/>
              <a:t>First, Last Name</a:t>
            </a:r>
          </a:p>
        </p:txBody>
      </p:sp>
      <p:sp>
        <p:nvSpPr>
          <p:cNvPr id="13" name="Content Placeholder 5"/>
          <p:cNvSpPr>
            <a:spLocks noGrp="1"/>
          </p:cNvSpPr>
          <p:nvPr>
            <p:ph sz="quarter" idx="15" hasCustomPrompt="1"/>
          </p:nvPr>
        </p:nvSpPr>
        <p:spPr>
          <a:xfrm>
            <a:off x="2688516" y="1333097"/>
            <a:ext cx="1752600" cy="1456532"/>
          </a:xfrm>
        </p:spPr>
        <p:txBody>
          <a:bodyPr>
            <a:normAutofit/>
          </a:bodyPr>
          <a:lstStyle>
            <a:lvl1pPr marL="0" indent="0">
              <a:buNone/>
              <a:defRPr sz="1050"/>
            </a:lvl1pPr>
          </a:lstStyle>
          <a:p>
            <a:pPr lvl="0"/>
            <a:r>
              <a:rPr lang="en-US" dirty="0"/>
              <a:t>photo</a:t>
            </a:r>
          </a:p>
        </p:txBody>
      </p:sp>
      <p:sp>
        <p:nvSpPr>
          <p:cNvPr id="14" name="Text Placeholder 7"/>
          <p:cNvSpPr>
            <a:spLocks noGrp="1"/>
          </p:cNvSpPr>
          <p:nvPr>
            <p:ph type="body" sz="quarter" idx="16" hasCustomPrompt="1"/>
          </p:nvPr>
        </p:nvSpPr>
        <p:spPr>
          <a:xfrm>
            <a:off x="2698790" y="3224454"/>
            <a:ext cx="1752600" cy="269040"/>
          </a:xfrm>
        </p:spPr>
        <p:txBody>
          <a:bodyPr>
            <a:noAutofit/>
          </a:bodyPr>
          <a:lstStyle>
            <a:lvl1pPr marL="0" indent="0">
              <a:lnSpc>
                <a:spcPts val="1650"/>
              </a:lnSpc>
              <a:spcBef>
                <a:spcPts val="0"/>
              </a:spcBef>
              <a:buNone/>
              <a:defRPr sz="1050" b="1" baseline="0">
                <a:solidFill>
                  <a:schemeClr val="accent6"/>
                </a:solidFill>
              </a:defRPr>
            </a:lvl1pPr>
            <a:lvl2pPr marL="342900" indent="0">
              <a:buNone/>
              <a:defRPr/>
            </a:lvl2pPr>
            <a:lvl3pPr marL="685800" indent="0">
              <a:buNone/>
              <a:defRPr/>
            </a:lvl3pPr>
          </a:lstStyle>
          <a:p>
            <a:pPr lvl="0"/>
            <a:r>
              <a:rPr lang="en-US" dirty="0"/>
              <a:t>Project Role</a:t>
            </a:r>
          </a:p>
        </p:txBody>
      </p:sp>
      <p:sp>
        <p:nvSpPr>
          <p:cNvPr id="15" name="Content Placeholder 9"/>
          <p:cNvSpPr>
            <a:spLocks noGrp="1"/>
          </p:cNvSpPr>
          <p:nvPr>
            <p:ph sz="quarter" idx="17" hasCustomPrompt="1"/>
          </p:nvPr>
        </p:nvSpPr>
        <p:spPr>
          <a:xfrm>
            <a:off x="2698790" y="3749869"/>
            <a:ext cx="1752600" cy="1393639"/>
          </a:xfrm>
        </p:spPr>
        <p:txBody>
          <a:bodyPr>
            <a:noAutofit/>
          </a:bodyPr>
          <a:lstStyle>
            <a:lvl1pPr marL="0" indent="0">
              <a:lnSpc>
                <a:spcPts val="1425"/>
              </a:lnSpc>
              <a:spcBef>
                <a:spcPts val="0"/>
              </a:spcBef>
              <a:buNone/>
              <a:defRPr sz="1200" baseline="0"/>
            </a:lvl1pPr>
          </a:lstStyle>
          <a:p>
            <a:pPr lvl="0"/>
            <a:r>
              <a:rPr lang="en-US" dirty="0"/>
              <a:t>Short description of the person goes here. Fill in with something interesting. </a:t>
            </a:r>
          </a:p>
        </p:txBody>
      </p:sp>
      <p:sp>
        <p:nvSpPr>
          <p:cNvPr id="16" name="Text Placeholder 7"/>
          <p:cNvSpPr>
            <a:spLocks noGrp="1"/>
          </p:cNvSpPr>
          <p:nvPr>
            <p:ph type="body" sz="quarter" idx="18" hasCustomPrompt="1"/>
          </p:nvPr>
        </p:nvSpPr>
        <p:spPr>
          <a:xfrm>
            <a:off x="4686300" y="2946897"/>
            <a:ext cx="1752600" cy="286607"/>
          </a:xfrm>
        </p:spPr>
        <p:txBody>
          <a:bodyPr>
            <a:noAutofit/>
          </a:bodyPr>
          <a:lstStyle>
            <a:lvl1pPr marL="0" indent="0">
              <a:lnSpc>
                <a:spcPts val="1650"/>
              </a:lnSpc>
              <a:spcBef>
                <a:spcPts val="0"/>
              </a:spcBef>
              <a:buNone/>
              <a:defRPr sz="1050" b="1" baseline="0">
                <a:solidFill>
                  <a:schemeClr val="tx1"/>
                </a:solidFill>
              </a:defRPr>
            </a:lvl1pPr>
            <a:lvl2pPr marL="342900" indent="0">
              <a:buNone/>
              <a:defRPr/>
            </a:lvl2pPr>
            <a:lvl3pPr marL="685800" indent="0">
              <a:buNone/>
              <a:defRPr/>
            </a:lvl3pPr>
          </a:lstStyle>
          <a:p>
            <a:pPr lvl="0"/>
            <a:r>
              <a:rPr lang="en-US" dirty="0"/>
              <a:t>First, Last Name</a:t>
            </a:r>
          </a:p>
        </p:txBody>
      </p:sp>
      <p:sp>
        <p:nvSpPr>
          <p:cNvPr id="17" name="Content Placeholder 5"/>
          <p:cNvSpPr>
            <a:spLocks noGrp="1"/>
          </p:cNvSpPr>
          <p:nvPr>
            <p:ph sz="quarter" idx="19" hasCustomPrompt="1"/>
          </p:nvPr>
        </p:nvSpPr>
        <p:spPr>
          <a:xfrm>
            <a:off x="4686300" y="1333097"/>
            <a:ext cx="1752600" cy="1456532"/>
          </a:xfrm>
        </p:spPr>
        <p:txBody>
          <a:bodyPr>
            <a:normAutofit/>
          </a:bodyPr>
          <a:lstStyle>
            <a:lvl1pPr marL="0" indent="0">
              <a:buNone/>
              <a:defRPr sz="1050"/>
            </a:lvl1pPr>
          </a:lstStyle>
          <a:p>
            <a:pPr lvl="0"/>
            <a:r>
              <a:rPr lang="en-US" dirty="0"/>
              <a:t>photo</a:t>
            </a:r>
          </a:p>
        </p:txBody>
      </p:sp>
      <p:sp>
        <p:nvSpPr>
          <p:cNvPr id="18" name="Text Placeholder 7"/>
          <p:cNvSpPr>
            <a:spLocks noGrp="1"/>
          </p:cNvSpPr>
          <p:nvPr>
            <p:ph type="body" sz="quarter" idx="20" hasCustomPrompt="1"/>
          </p:nvPr>
        </p:nvSpPr>
        <p:spPr>
          <a:xfrm>
            <a:off x="4696574" y="3224454"/>
            <a:ext cx="1752600" cy="269040"/>
          </a:xfrm>
        </p:spPr>
        <p:txBody>
          <a:bodyPr>
            <a:noAutofit/>
          </a:bodyPr>
          <a:lstStyle>
            <a:lvl1pPr marL="0" indent="0">
              <a:lnSpc>
                <a:spcPts val="1650"/>
              </a:lnSpc>
              <a:spcBef>
                <a:spcPts val="0"/>
              </a:spcBef>
              <a:buNone/>
              <a:defRPr sz="1050" b="1" baseline="0">
                <a:solidFill>
                  <a:schemeClr val="accent6"/>
                </a:solidFill>
              </a:defRPr>
            </a:lvl1pPr>
            <a:lvl2pPr marL="342900" indent="0">
              <a:buNone/>
              <a:defRPr/>
            </a:lvl2pPr>
            <a:lvl3pPr marL="685800" indent="0">
              <a:buNone/>
              <a:defRPr/>
            </a:lvl3pPr>
          </a:lstStyle>
          <a:p>
            <a:pPr lvl="0"/>
            <a:r>
              <a:rPr lang="en-US" dirty="0"/>
              <a:t>Project Role</a:t>
            </a:r>
          </a:p>
        </p:txBody>
      </p:sp>
      <p:sp>
        <p:nvSpPr>
          <p:cNvPr id="19" name="Content Placeholder 9"/>
          <p:cNvSpPr>
            <a:spLocks noGrp="1"/>
          </p:cNvSpPr>
          <p:nvPr>
            <p:ph sz="quarter" idx="21" hasCustomPrompt="1"/>
          </p:nvPr>
        </p:nvSpPr>
        <p:spPr>
          <a:xfrm>
            <a:off x="4696575" y="3749869"/>
            <a:ext cx="1780426" cy="1393639"/>
          </a:xfrm>
        </p:spPr>
        <p:txBody>
          <a:bodyPr>
            <a:noAutofit/>
          </a:bodyPr>
          <a:lstStyle>
            <a:lvl1pPr marL="0" indent="0">
              <a:lnSpc>
                <a:spcPts val="1425"/>
              </a:lnSpc>
              <a:spcBef>
                <a:spcPts val="0"/>
              </a:spcBef>
              <a:buNone/>
              <a:defRPr sz="1200" baseline="0"/>
            </a:lvl1pPr>
          </a:lstStyle>
          <a:p>
            <a:pPr lvl="0"/>
            <a:r>
              <a:rPr lang="en-US" dirty="0"/>
              <a:t>Short description of the person goes here. Fill in with something interesting. </a:t>
            </a:r>
          </a:p>
        </p:txBody>
      </p:sp>
      <p:sp>
        <p:nvSpPr>
          <p:cNvPr id="20" name="Text Placeholder 7"/>
          <p:cNvSpPr>
            <a:spLocks noGrp="1"/>
          </p:cNvSpPr>
          <p:nvPr>
            <p:ph type="body" sz="quarter" idx="22" hasCustomPrompt="1"/>
          </p:nvPr>
        </p:nvSpPr>
        <p:spPr>
          <a:xfrm>
            <a:off x="6716363" y="2955862"/>
            <a:ext cx="1733905" cy="286607"/>
          </a:xfrm>
        </p:spPr>
        <p:txBody>
          <a:bodyPr>
            <a:noAutofit/>
          </a:bodyPr>
          <a:lstStyle>
            <a:lvl1pPr marL="0" indent="0">
              <a:lnSpc>
                <a:spcPts val="1650"/>
              </a:lnSpc>
              <a:spcBef>
                <a:spcPts val="0"/>
              </a:spcBef>
              <a:buNone/>
              <a:defRPr sz="1050" b="1" baseline="0">
                <a:solidFill>
                  <a:schemeClr val="tx1"/>
                </a:solidFill>
              </a:defRPr>
            </a:lvl1pPr>
            <a:lvl2pPr marL="342900" indent="0">
              <a:buNone/>
              <a:defRPr/>
            </a:lvl2pPr>
            <a:lvl3pPr marL="685800" indent="0">
              <a:buNone/>
              <a:defRPr/>
            </a:lvl3pPr>
          </a:lstStyle>
          <a:p>
            <a:pPr lvl="0"/>
            <a:r>
              <a:rPr lang="en-US" dirty="0"/>
              <a:t>First, Last Name</a:t>
            </a:r>
          </a:p>
        </p:txBody>
      </p:sp>
      <p:sp>
        <p:nvSpPr>
          <p:cNvPr id="21" name="Content Placeholder 5"/>
          <p:cNvSpPr>
            <a:spLocks noGrp="1"/>
          </p:cNvSpPr>
          <p:nvPr>
            <p:ph sz="quarter" idx="23" hasCustomPrompt="1"/>
          </p:nvPr>
        </p:nvSpPr>
        <p:spPr>
          <a:xfrm>
            <a:off x="6716358" y="1342061"/>
            <a:ext cx="1752600" cy="1456532"/>
          </a:xfrm>
        </p:spPr>
        <p:txBody>
          <a:bodyPr>
            <a:normAutofit/>
          </a:bodyPr>
          <a:lstStyle>
            <a:lvl1pPr marL="0" indent="0">
              <a:buNone/>
              <a:defRPr sz="1050"/>
            </a:lvl1pPr>
          </a:lstStyle>
          <a:p>
            <a:pPr lvl="0"/>
            <a:r>
              <a:rPr lang="en-US" dirty="0"/>
              <a:t>photo</a:t>
            </a:r>
          </a:p>
        </p:txBody>
      </p:sp>
      <p:sp>
        <p:nvSpPr>
          <p:cNvPr id="22" name="Text Placeholder 7"/>
          <p:cNvSpPr>
            <a:spLocks noGrp="1"/>
          </p:cNvSpPr>
          <p:nvPr>
            <p:ph type="body" sz="quarter" idx="24" hasCustomPrompt="1"/>
          </p:nvPr>
        </p:nvSpPr>
        <p:spPr>
          <a:xfrm>
            <a:off x="6726633" y="3233419"/>
            <a:ext cx="1742326" cy="269040"/>
          </a:xfrm>
        </p:spPr>
        <p:txBody>
          <a:bodyPr>
            <a:noAutofit/>
          </a:bodyPr>
          <a:lstStyle>
            <a:lvl1pPr marL="0" indent="0">
              <a:lnSpc>
                <a:spcPts val="1650"/>
              </a:lnSpc>
              <a:spcBef>
                <a:spcPts val="0"/>
              </a:spcBef>
              <a:buNone/>
              <a:defRPr sz="1050" b="1" baseline="0">
                <a:solidFill>
                  <a:schemeClr val="accent6"/>
                </a:solidFill>
              </a:defRPr>
            </a:lvl1pPr>
            <a:lvl2pPr marL="342900" indent="0">
              <a:buNone/>
              <a:defRPr/>
            </a:lvl2pPr>
            <a:lvl3pPr marL="685800" indent="0">
              <a:buNone/>
              <a:defRPr/>
            </a:lvl3pPr>
          </a:lstStyle>
          <a:p>
            <a:pPr lvl="0"/>
            <a:r>
              <a:rPr lang="en-US" dirty="0"/>
              <a:t>Project Role</a:t>
            </a:r>
          </a:p>
        </p:txBody>
      </p:sp>
      <p:sp>
        <p:nvSpPr>
          <p:cNvPr id="23" name="Content Placeholder 9"/>
          <p:cNvSpPr>
            <a:spLocks noGrp="1"/>
          </p:cNvSpPr>
          <p:nvPr>
            <p:ph sz="quarter" idx="25" hasCustomPrompt="1"/>
          </p:nvPr>
        </p:nvSpPr>
        <p:spPr>
          <a:xfrm>
            <a:off x="6726637" y="3758834"/>
            <a:ext cx="1723631" cy="1393639"/>
          </a:xfrm>
        </p:spPr>
        <p:txBody>
          <a:bodyPr>
            <a:noAutofit/>
          </a:bodyPr>
          <a:lstStyle>
            <a:lvl1pPr marL="0" indent="0">
              <a:lnSpc>
                <a:spcPts val="1425"/>
              </a:lnSpc>
              <a:spcBef>
                <a:spcPts val="0"/>
              </a:spcBef>
              <a:buNone/>
              <a:defRPr sz="1200" baseline="0"/>
            </a:lvl1pPr>
          </a:lstStyle>
          <a:p>
            <a:pPr lvl="0"/>
            <a:r>
              <a:rPr lang="en-US" dirty="0"/>
              <a:t>Short description of the person goes here. Fill in with something interesting. </a:t>
            </a:r>
          </a:p>
        </p:txBody>
      </p:sp>
      <p:sp>
        <p:nvSpPr>
          <p:cNvPr id="24"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dirty="0"/>
          </a:p>
        </p:txBody>
      </p:sp>
    </p:spTree>
    <p:extLst>
      <p:ext uri="{BB962C8B-B14F-4D97-AF65-F5344CB8AC3E}">
        <p14:creationId xmlns:p14="http://schemas.microsoft.com/office/powerpoint/2010/main" val="42045216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Numbered Poi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5" y="453062"/>
            <a:ext cx="7754189" cy="444500"/>
          </a:xfrm>
          <a:prstGeom prst="rect">
            <a:avLst/>
          </a:prstGeom>
        </p:spPr>
        <p:txBody>
          <a:bodyPr/>
          <a:lstStyle>
            <a:lvl1pPr algn="l">
              <a:defRPr sz="2100" baseline="0">
                <a:solidFill>
                  <a:srgbClr val="395173"/>
                </a:solidFill>
              </a:defRPr>
            </a:lvl1pPr>
          </a:lstStyle>
          <a:p>
            <a:r>
              <a:rPr lang="en-US" dirty="0"/>
              <a:t>Concise Title</a:t>
            </a:r>
          </a:p>
        </p:txBody>
      </p:sp>
      <p:sp>
        <p:nvSpPr>
          <p:cNvPr id="3" name="Rectangle 2"/>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 name="Text Placeholder 7"/>
          <p:cNvSpPr>
            <a:spLocks noGrp="1"/>
          </p:cNvSpPr>
          <p:nvPr>
            <p:ph type="body" sz="quarter" idx="10" hasCustomPrompt="1"/>
          </p:nvPr>
        </p:nvSpPr>
        <p:spPr>
          <a:xfrm>
            <a:off x="685801" y="1497549"/>
            <a:ext cx="685800" cy="793328"/>
          </a:xfrm>
        </p:spPr>
        <p:txBody>
          <a:bodyPr anchor="ctr">
            <a:normAutofit/>
          </a:bodyPr>
          <a:lstStyle>
            <a:lvl1pPr marL="0" indent="0" algn="r">
              <a:lnSpc>
                <a:spcPts val="2700"/>
              </a:lnSpc>
              <a:buSzPct val="175000"/>
              <a:buFont typeface="+mj-lt"/>
              <a:buNone/>
              <a:defRPr sz="4050" b="0" baseline="0">
                <a:solidFill>
                  <a:schemeClr val="tx2"/>
                </a:solidFill>
              </a:defRPr>
            </a:lvl1pPr>
            <a:lvl2pPr marL="342900" indent="0">
              <a:buSzPct val="125000"/>
              <a:buFont typeface="Arial" panose="020B0604020202020204" pitchFamily="34" charset="0"/>
              <a:buNone/>
              <a:defRPr/>
            </a:lvl2pPr>
            <a:lvl3pPr marL="942975" indent="-257175">
              <a:buSzPct val="125000"/>
              <a:buFont typeface="+mj-lt"/>
              <a:buAutoNum type="arabicPeriod"/>
              <a:defRPr/>
            </a:lvl3pPr>
          </a:lstStyle>
          <a:p>
            <a:pPr lvl="0"/>
            <a:r>
              <a:rPr lang="en-US" dirty="0"/>
              <a:t>1</a:t>
            </a:r>
          </a:p>
        </p:txBody>
      </p:sp>
      <p:sp>
        <p:nvSpPr>
          <p:cNvPr id="9" name="Text Placeholder 8"/>
          <p:cNvSpPr>
            <a:spLocks noGrp="1"/>
          </p:cNvSpPr>
          <p:nvPr>
            <p:ph type="body" sz="quarter" idx="11" hasCustomPrompt="1"/>
          </p:nvPr>
        </p:nvSpPr>
        <p:spPr>
          <a:xfrm>
            <a:off x="1538289" y="1492258"/>
            <a:ext cx="2919412" cy="798619"/>
          </a:xfrm>
        </p:spPr>
        <p:txBody>
          <a:bodyPr>
            <a:noAutofit/>
          </a:bodyPr>
          <a:lstStyle>
            <a:lvl1pPr marL="0" indent="0">
              <a:lnSpc>
                <a:spcPts val="1950"/>
              </a:lnSpc>
              <a:buNone/>
              <a:defRPr sz="1500"/>
            </a:lvl1pPr>
            <a:lvl2pPr marL="342900" indent="0">
              <a:buNone/>
              <a:defRPr/>
            </a:lvl2pPr>
          </a:lstStyle>
          <a:p>
            <a:pPr lvl="0"/>
            <a:r>
              <a:rPr lang="en-US" dirty="0"/>
              <a:t>Numbered points with short description</a:t>
            </a:r>
          </a:p>
        </p:txBody>
      </p:sp>
      <p:sp>
        <p:nvSpPr>
          <p:cNvPr id="10" name="Text Placeholder 7"/>
          <p:cNvSpPr>
            <a:spLocks noGrp="1"/>
          </p:cNvSpPr>
          <p:nvPr>
            <p:ph type="body" sz="quarter" idx="12" hasCustomPrompt="1"/>
          </p:nvPr>
        </p:nvSpPr>
        <p:spPr>
          <a:xfrm>
            <a:off x="696074" y="2767124"/>
            <a:ext cx="685800" cy="793328"/>
          </a:xfrm>
        </p:spPr>
        <p:txBody>
          <a:bodyPr anchor="ctr">
            <a:normAutofit/>
          </a:bodyPr>
          <a:lstStyle>
            <a:lvl1pPr marL="0" indent="0" algn="r">
              <a:lnSpc>
                <a:spcPts val="2700"/>
              </a:lnSpc>
              <a:buSzPct val="175000"/>
              <a:buFont typeface="+mj-lt"/>
              <a:buNone/>
              <a:defRPr sz="4050" b="0" baseline="0">
                <a:solidFill>
                  <a:schemeClr val="tx2"/>
                </a:solidFill>
              </a:defRPr>
            </a:lvl1pPr>
            <a:lvl2pPr marL="342900" indent="0">
              <a:buSzPct val="125000"/>
              <a:buFont typeface="Arial" panose="020B0604020202020204" pitchFamily="34" charset="0"/>
              <a:buNone/>
              <a:defRPr/>
            </a:lvl2pPr>
            <a:lvl3pPr marL="942975" indent="-257175">
              <a:buSzPct val="125000"/>
              <a:buFont typeface="+mj-lt"/>
              <a:buAutoNum type="arabicPeriod"/>
              <a:defRPr/>
            </a:lvl3pPr>
          </a:lstStyle>
          <a:p>
            <a:pPr lvl="0"/>
            <a:r>
              <a:rPr lang="en-US" dirty="0"/>
              <a:t>2</a:t>
            </a:r>
          </a:p>
        </p:txBody>
      </p:sp>
      <p:sp>
        <p:nvSpPr>
          <p:cNvPr id="12" name="Text Placeholder 8"/>
          <p:cNvSpPr>
            <a:spLocks noGrp="1"/>
          </p:cNvSpPr>
          <p:nvPr>
            <p:ph type="body" sz="quarter" idx="13" hasCustomPrompt="1"/>
          </p:nvPr>
        </p:nvSpPr>
        <p:spPr>
          <a:xfrm>
            <a:off x="1548563" y="2767120"/>
            <a:ext cx="2909139" cy="798619"/>
          </a:xfrm>
        </p:spPr>
        <p:txBody>
          <a:bodyPr>
            <a:noAutofit/>
          </a:bodyPr>
          <a:lstStyle>
            <a:lvl1pPr marL="0" indent="0">
              <a:lnSpc>
                <a:spcPts val="1950"/>
              </a:lnSpc>
              <a:buNone/>
              <a:defRPr sz="1500"/>
            </a:lvl1pPr>
            <a:lvl2pPr marL="342900" indent="0">
              <a:buNone/>
              <a:defRPr/>
            </a:lvl2pPr>
          </a:lstStyle>
          <a:p>
            <a:pPr lvl="0"/>
            <a:r>
              <a:rPr lang="en-US" dirty="0"/>
              <a:t>Numbered points with short description</a:t>
            </a:r>
          </a:p>
        </p:txBody>
      </p:sp>
      <p:sp>
        <p:nvSpPr>
          <p:cNvPr id="13" name="Text Placeholder 7"/>
          <p:cNvSpPr>
            <a:spLocks noGrp="1"/>
          </p:cNvSpPr>
          <p:nvPr>
            <p:ph type="body" sz="quarter" idx="14" hasCustomPrompt="1"/>
          </p:nvPr>
        </p:nvSpPr>
        <p:spPr>
          <a:xfrm>
            <a:off x="696074" y="4041996"/>
            <a:ext cx="685800" cy="793328"/>
          </a:xfrm>
        </p:spPr>
        <p:txBody>
          <a:bodyPr anchor="ctr">
            <a:normAutofit/>
          </a:bodyPr>
          <a:lstStyle>
            <a:lvl1pPr marL="0" indent="0" algn="r">
              <a:lnSpc>
                <a:spcPts val="2700"/>
              </a:lnSpc>
              <a:buSzPct val="175000"/>
              <a:buFont typeface="+mj-lt"/>
              <a:buNone/>
              <a:defRPr sz="4050" b="0" baseline="0">
                <a:solidFill>
                  <a:schemeClr val="tx2"/>
                </a:solidFill>
              </a:defRPr>
            </a:lvl1pPr>
            <a:lvl2pPr marL="342900" indent="0">
              <a:buSzPct val="125000"/>
              <a:buFont typeface="Arial" panose="020B0604020202020204" pitchFamily="34" charset="0"/>
              <a:buNone/>
              <a:defRPr/>
            </a:lvl2pPr>
            <a:lvl3pPr marL="942975" indent="-257175">
              <a:buSzPct val="125000"/>
              <a:buFont typeface="+mj-lt"/>
              <a:buAutoNum type="arabicPeriod"/>
              <a:defRPr/>
            </a:lvl3pPr>
          </a:lstStyle>
          <a:p>
            <a:pPr lvl="0"/>
            <a:r>
              <a:rPr lang="en-US" dirty="0"/>
              <a:t>3</a:t>
            </a:r>
          </a:p>
        </p:txBody>
      </p:sp>
      <p:sp>
        <p:nvSpPr>
          <p:cNvPr id="15" name="Text Placeholder 8"/>
          <p:cNvSpPr>
            <a:spLocks noGrp="1"/>
          </p:cNvSpPr>
          <p:nvPr>
            <p:ph type="body" sz="quarter" idx="15" hasCustomPrompt="1"/>
          </p:nvPr>
        </p:nvSpPr>
        <p:spPr>
          <a:xfrm>
            <a:off x="1548561" y="4041996"/>
            <a:ext cx="2919412" cy="798619"/>
          </a:xfrm>
        </p:spPr>
        <p:txBody>
          <a:bodyPr>
            <a:noAutofit/>
          </a:bodyPr>
          <a:lstStyle>
            <a:lvl1pPr marL="0" indent="0">
              <a:lnSpc>
                <a:spcPts val="1950"/>
              </a:lnSpc>
              <a:buNone/>
              <a:defRPr sz="1500"/>
            </a:lvl1pPr>
            <a:lvl2pPr marL="342900" indent="0">
              <a:buNone/>
              <a:defRPr/>
            </a:lvl2pPr>
          </a:lstStyle>
          <a:p>
            <a:pPr lvl="0"/>
            <a:r>
              <a:rPr lang="en-US" dirty="0"/>
              <a:t>Numbered points with short description</a:t>
            </a:r>
          </a:p>
        </p:txBody>
      </p:sp>
      <p:sp>
        <p:nvSpPr>
          <p:cNvPr id="16" name="Text Placeholder 7"/>
          <p:cNvSpPr>
            <a:spLocks noGrp="1"/>
          </p:cNvSpPr>
          <p:nvPr>
            <p:ph type="body" sz="quarter" idx="16" hasCustomPrompt="1"/>
          </p:nvPr>
        </p:nvSpPr>
        <p:spPr>
          <a:xfrm>
            <a:off x="4686301" y="1497549"/>
            <a:ext cx="685800" cy="793328"/>
          </a:xfrm>
        </p:spPr>
        <p:txBody>
          <a:bodyPr anchor="ctr">
            <a:normAutofit/>
          </a:bodyPr>
          <a:lstStyle>
            <a:lvl1pPr marL="0" indent="0" algn="r">
              <a:lnSpc>
                <a:spcPts val="2700"/>
              </a:lnSpc>
              <a:buSzPct val="175000"/>
              <a:buFont typeface="+mj-lt"/>
              <a:buNone/>
              <a:defRPr sz="4050" b="0" baseline="0">
                <a:solidFill>
                  <a:schemeClr val="tx2"/>
                </a:solidFill>
              </a:defRPr>
            </a:lvl1pPr>
            <a:lvl2pPr marL="342900" indent="0">
              <a:buSzPct val="125000"/>
              <a:buFont typeface="Arial" panose="020B0604020202020204" pitchFamily="34" charset="0"/>
              <a:buNone/>
              <a:defRPr/>
            </a:lvl2pPr>
            <a:lvl3pPr marL="942975" indent="-257175">
              <a:buSzPct val="125000"/>
              <a:buFont typeface="+mj-lt"/>
              <a:buAutoNum type="arabicPeriod"/>
              <a:defRPr/>
            </a:lvl3pPr>
          </a:lstStyle>
          <a:p>
            <a:pPr lvl="0"/>
            <a:r>
              <a:rPr lang="en-US" dirty="0"/>
              <a:t>4</a:t>
            </a:r>
          </a:p>
        </p:txBody>
      </p:sp>
      <p:sp>
        <p:nvSpPr>
          <p:cNvPr id="18" name="Text Placeholder 8"/>
          <p:cNvSpPr>
            <a:spLocks noGrp="1"/>
          </p:cNvSpPr>
          <p:nvPr>
            <p:ph type="body" sz="quarter" idx="17" hasCustomPrompt="1"/>
          </p:nvPr>
        </p:nvSpPr>
        <p:spPr>
          <a:xfrm>
            <a:off x="5538789" y="1492258"/>
            <a:ext cx="2919412" cy="798619"/>
          </a:xfrm>
        </p:spPr>
        <p:txBody>
          <a:bodyPr>
            <a:noAutofit/>
          </a:bodyPr>
          <a:lstStyle>
            <a:lvl1pPr marL="0" indent="0">
              <a:lnSpc>
                <a:spcPts val="1950"/>
              </a:lnSpc>
              <a:buNone/>
              <a:defRPr sz="1500"/>
            </a:lvl1pPr>
            <a:lvl2pPr marL="342900" indent="0">
              <a:buNone/>
              <a:defRPr/>
            </a:lvl2pPr>
          </a:lstStyle>
          <a:p>
            <a:pPr lvl="0"/>
            <a:r>
              <a:rPr lang="en-US" dirty="0"/>
              <a:t>Numbered points with short description</a:t>
            </a:r>
          </a:p>
        </p:txBody>
      </p:sp>
      <p:sp>
        <p:nvSpPr>
          <p:cNvPr id="19" name="Text Placeholder 7"/>
          <p:cNvSpPr>
            <a:spLocks noGrp="1"/>
          </p:cNvSpPr>
          <p:nvPr>
            <p:ph type="body" sz="quarter" idx="18" hasCustomPrompt="1"/>
          </p:nvPr>
        </p:nvSpPr>
        <p:spPr>
          <a:xfrm>
            <a:off x="4696574" y="2772413"/>
            <a:ext cx="685800" cy="793328"/>
          </a:xfrm>
        </p:spPr>
        <p:txBody>
          <a:bodyPr anchor="ctr">
            <a:normAutofit/>
          </a:bodyPr>
          <a:lstStyle>
            <a:lvl1pPr marL="0" indent="0" algn="r">
              <a:lnSpc>
                <a:spcPts val="2700"/>
              </a:lnSpc>
              <a:buSzPct val="175000"/>
              <a:buFont typeface="+mj-lt"/>
              <a:buNone/>
              <a:defRPr sz="4050" b="0" baseline="0">
                <a:solidFill>
                  <a:schemeClr val="tx2"/>
                </a:solidFill>
              </a:defRPr>
            </a:lvl1pPr>
            <a:lvl2pPr marL="342900" indent="0">
              <a:buSzPct val="125000"/>
              <a:buFont typeface="Arial" panose="020B0604020202020204" pitchFamily="34" charset="0"/>
              <a:buNone/>
              <a:defRPr/>
            </a:lvl2pPr>
            <a:lvl3pPr marL="942975" indent="-257175">
              <a:buSzPct val="125000"/>
              <a:buFont typeface="+mj-lt"/>
              <a:buAutoNum type="arabicPeriod"/>
              <a:defRPr/>
            </a:lvl3pPr>
          </a:lstStyle>
          <a:p>
            <a:pPr lvl="0"/>
            <a:r>
              <a:rPr lang="en-US" dirty="0"/>
              <a:t>5</a:t>
            </a:r>
          </a:p>
        </p:txBody>
      </p:sp>
      <p:sp>
        <p:nvSpPr>
          <p:cNvPr id="21" name="Text Placeholder 8"/>
          <p:cNvSpPr>
            <a:spLocks noGrp="1"/>
          </p:cNvSpPr>
          <p:nvPr>
            <p:ph type="body" sz="quarter" idx="19" hasCustomPrompt="1"/>
          </p:nvPr>
        </p:nvSpPr>
        <p:spPr>
          <a:xfrm>
            <a:off x="5549061" y="2767120"/>
            <a:ext cx="2901202" cy="798619"/>
          </a:xfrm>
        </p:spPr>
        <p:txBody>
          <a:bodyPr>
            <a:noAutofit/>
          </a:bodyPr>
          <a:lstStyle>
            <a:lvl1pPr marL="0" indent="0">
              <a:lnSpc>
                <a:spcPts val="1950"/>
              </a:lnSpc>
              <a:buNone/>
              <a:defRPr sz="1500"/>
            </a:lvl1pPr>
            <a:lvl2pPr marL="342900" indent="0">
              <a:buNone/>
              <a:defRPr/>
            </a:lvl2pPr>
          </a:lstStyle>
          <a:p>
            <a:pPr lvl="0"/>
            <a:r>
              <a:rPr lang="en-US" dirty="0"/>
              <a:t>Numbered points with short description</a:t>
            </a:r>
          </a:p>
        </p:txBody>
      </p:sp>
      <p:sp>
        <p:nvSpPr>
          <p:cNvPr id="22" name="Text Placeholder 7"/>
          <p:cNvSpPr>
            <a:spLocks noGrp="1"/>
          </p:cNvSpPr>
          <p:nvPr>
            <p:ph type="body" sz="quarter" idx="20" hasCustomPrompt="1"/>
          </p:nvPr>
        </p:nvSpPr>
        <p:spPr>
          <a:xfrm>
            <a:off x="4696574" y="4041996"/>
            <a:ext cx="685800" cy="793328"/>
          </a:xfrm>
        </p:spPr>
        <p:txBody>
          <a:bodyPr anchor="ctr">
            <a:normAutofit/>
          </a:bodyPr>
          <a:lstStyle>
            <a:lvl1pPr marL="0" indent="0" algn="r">
              <a:lnSpc>
                <a:spcPts val="2700"/>
              </a:lnSpc>
              <a:buSzPct val="175000"/>
              <a:buFont typeface="+mj-lt"/>
              <a:buNone/>
              <a:defRPr sz="4050" b="0" baseline="0">
                <a:solidFill>
                  <a:schemeClr val="tx2"/>
                </a:solidFill>
              </a:defRPr>
            </a:lvl1pPr>
            <a:lvl2pPr marL="342900" indent="0">
              <a:buSzPct val="125000"/>
              <a:buFont typeface="Arial" panose="020B0604020202020204" pitchFamily="34" charset="0"/>
              <a:buNone/>
              <a:defRPr/>
            </a:lvl2pPr>
            <a:lvl3pPr marL="942975" indent="-257175">
              <a:buSzPct val="125000"/>
              <a:buFont typeface="+mj-lt"/>
              <a:buAutoNum type="arabicPeriod"/>
              <a:defRPr/>
            </a:lvl3pPr>
          </a:lstStyle>
          <a:p>
            <a:pPr lvl="0"/>
            <a:r>
              <a:rPr lang="en-US" dirty="0"/>
              <a:t>6</a:t>
            </a:r>
          </a:p>
        </p:txBody>
      </p:sp>
      <p:sp>
        <p:nvSpPr>
          <p:cNvPr id="24" name="Text Placeholder 8"/>
          <p:cNvSpPr>
            <a:spLocks noGrp="1"/>
          </p:cNvSpPr>
          <p:nvPr>
            <p:ph type="body" sz="quarter" idx="21" hasCustomPrompt="1"/>
          </p:nvPr>
        </p:nvSpPr>
        <p:spPr>
          <a:xfrm>
            <a:off x="5549063" y="4041996"/>
            <a:ext cx="2909139" cy="798619"/>
          </a:xfrm>
        </p:spPr>
        <p:txBody>
          <a:bodyPr>
            <a:noAutofit/>
          </a:bodyPr>
          <a:lstStyle>
            <a:lvl1pPr marL="0" indent="0">
              <a:lnSpc>
                <a:spcPts val="1950"/>
              </a:lnSpc>
              <a:buNone/>
              <a:defRPr sz="1500"/>
            </a:lvl1pPr>
            <a:lvl2pPr marL="342900" indent="0">
              <a:buNone/>
              <a:defRPr/>
            </a:lvl2pPr>
          </a:lstStyle>
          <a:p>
            <a:pPr lvl="0"/>
            <a:r>
              <a:rPr lang="en-US" dirty="0"/>
              <a:t>Numbered points with short description</a:t>
            </a:r>
          </a:p>
        </p:txBody>
      </p:sp>
      <p:sp>
        <p:nvSpPr>
          <p:cNvPr id="17" name="Slide Number Placeholder 1"/>
          <p:cNvSpPr>
            <a:spLocks noGrp="1"/>
          </p:cNvSpPr>
          <p:nvPr>
            <p:ph type="sldNum" sz="quarter" idx="4"/>
          </p:nvPr>
        </p:nvSpPr>
        <p:spPr>
          <a:xfrm>
            <a:off x="6457950" y="5325438"/>
            <a:ext cx="2057400" cy="365125"/>
          </a:xfrm>
          <a:prstGeom prst="rect">
            <a:avLst/>
          </a:prstGeom>
        </p:spPr>
        <p:txBody>
          <a:bodyPr vert="horz" lIns="91440" tIns="45720" rIns="91440" bIns="45720" rtlCol="0" anchor="ctr"/>
          <a:lstStyle>
            <a:lvl1pPr algn="r">
              <a:defRPr sz="1000">
                <a:solidFill>
                  <a:schemeClr val="bg1"/>
                </a:solidFill>
                <a:latin typeface="+mj-lt"/>
              </a:defRPr>
            </a:lvl1pPr>
          </a:lstStyle>
          <a:p>
            <a:fld id="{AAAAF933-B985-4433-97C3-72934A437ACB}" type="slidenum">
              <a:rPr lang="en-US" smtClean="0"/>
              <a:pPr/>
              <a:t>‹#›</a:t>
            </a:fld>
            <a:endParaRPr lang="en-US" dirty="0"/>
          </a:p>
        </p:txBody>
      </p:sp>
    </p:spTree>
    <p:extLst>
      <p:ext uri="{BB962C8B-B14F-4D97-AF65-F5344CB8AC3E}">
        <p14:creationId xmlns:p14="http://schemas.microsoft.com/office/powerpoint/2010/main" val="11939349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12" name="Subtitle 2"/>
          <p:cNvSpPr>
            <a:spLocks noGrp="1"/>
          </p:cNvSpPr>
          <p:nvPr>
            <p:ph type="subTitle" idx="10"/>
          </p:nvPr>
        </p:nvSpPr>
        <p:spPr>
          <a:xfrm>
            <a:off x="685800" y="3792430"/>
            <a:ext cx="5765800" cy="1047295"/>
          </a:xfrm>
          <a:prstGeom prst="rect">
            <a:avLst/>
          </a:prstGeom>
        </p:spPr>
        <p:txBody>
          <a:bodyPr wrap="square" lIns="0" tIns="0" rIns="0" bIns="0">
            <a:noAutofit/>
          </a:bodyPr>
          <a:lstStyle>
            <a:lvl1pPr marL="0" indent="0" algn="l">
              <a:lnSpc>
                <a:spcPts val="3600"/>
              </a:lnSpc>
              <a:buNone/>
              <a:defRPr sz="3000" b="1" i="0">
                <a:solidFill>
                  <a:srgbClr val="395173"/>
                </a:solidFill>
                <a:latin typeface="Times New Roman"/>
                <a:cs typeface="Times New Roman"/>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13" name="Title 1"/>
          <p:cNvSpPr>
            <a:spLocks noGrp="1"/>
          </p:cNvSpPr>
          <p:nvPr>
            <p:ph type="title"/>
          </p:nvPr>
        </p:nvSpPr>
        <p:spPr>
          <a:xfrm>
            <a:off x="685800" y="4933723"/>
            <a:ext cx="5765800" cy="192360"/>
          </a:xfrm>
          <a:prstGeom prst="rect">
            <a:avLst/>
          </a:prstGeom>
        </p:spPr>
        <p:txBody>
          <a:bodyPr wrap="square" lIns="0" tIns="0" rIns="0" bIns="0">
            <a:noAutofit/>
          </a:bodyPr>
          <a:lstStyle>
            <a:lvl1pPr algn="l">
              <a:defRPr sz="1125" b="1">
                <a:solidFill>
                  <a:schemeClr val="tx1">
                    <a:lumMod val="75000"/>
                    <a:lumOff val="25000"/>
                  </a:schemeClr>
                </a:solidFill>
                <a:latin typeface="Arial"/>
                <a:cs typeface="Arial"/>
              </a:defRPr>
            </a:lvl1pPr>
          </a:lstStyle>
          <a:p>
            <a:r>
              <a:rPr lang="en-US"/>
              <a:t>Click to edit Master title style</a:t>
            </a:r>
            <a:endParaRPr lang="en-US" dirty="0"/>
          </a:p>
        </p:txBody>
      </p:sp>
      <p:sp>
        <p:nvSpPr>
          <p:cNvPr id="14" name="Picture Placeholder 2"/>
          <p:cNvSpPr>
            <a:spLocks noGrp="1"/>
          </p:cNvSpPr>
          <p:nvPr>
            <p:ph type="pic" idx="1"/>
          </p:nvPr>
        </p:nvSpPr>
        <p:spPr>
          <a:xfrm>
            <a:off x="685802" y="705556"/>
            <a:ext cx="7764463" cy="2836333"/>
          </a:xfrm>
          <a:prstGeom prst="rect">
            <a:avLst/>
          </a:prstGeom>
        </p:spPr>
        <p:txBody>
          <a:bodyPr rtlCol="0">
            <a:normAutofit/>
          </a:bodyPr>
          <a:lstStyle>
            <a:lvl1pPr marL="0" indent="0">
              <a:buNone/>
              <a:defRPr sz="2400">
                <a:latin typeface="Arial"/>
                <a:cs typeface="Aria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1" y="162718"/>
            <a:ext cx="1109164" cy="346753"/>
          </a:xfrm>
          <a:prstGeom prst="rect">
            <a:avLst/>
          </a:prstGeom>
        </p:spPr>
      </p:pic>
      <p:sp>
        <p:nvSpPr>
          <p:cNvPr id="7" name="Rectangle 6"/>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4576105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3 images + cap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079" y="571500"/>
            <a:ext cx="7754189" cy="444500"/>
          </a:xfrm>
          <a:prstGeom prst="rect">
            <a:avLst/>
          </a:prstGeom>
        </p:spPr>
        <p:txBody>
          <a:bodyPr/>
          <a:lstStyle>
            <a:lvl1pPr algn="l">
              <a:defRPr sz="2100" baseline="0">
                <a:solidFill>
                  <a:srgbClr val="395173"/>
                </a:solidFill>
              </a:defRPr>
            </a:lvl1pPr>
          </a:lstStyle>
          <a:p>
            <a:r>
              <a:rPr lang="en-US" dirty="0"/>
              <a:t>Concise Title</a:t>
            </a:r>
          </a:p>
        </p:txBody>
      </p:sp>
      <p:sp>
        <p:nvSpPr>
          <p:cNvPr id="3" name="Rectangle 2"/>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 name="Content Placeholder 5"/>
          <p:cNvSpPr>
            <a:spLocks noGrp="1"/>
          </p:cNvSpPr>
          <p:nvPr>
            <p:ph sz="quarter" idx="10" hasCustomPrompt="1"/>
          </p:nvPr>
        </p:nvSpPr>
        <p:spPr>
          <a:xfrm>
            <a:off x="3340634" y="1342664"/>
            <a:ext cx="2473015" cy="3185338"/>
          </a:xfrm>
        </p:spPr>
        <p:txBody>
          <a:bodyPr/>
          <a:lstStyle>
            <a:lvl1pPr>
              <a:defRPr baseline="0"/>
            </a:lvl1pPr>
          </a:lstStyle>
          <a:p>
            <a:pPr lvl="0"/>
            <a:r>
              <a:rPr lang="en-US" dirty="0"/>
              <a:t>graphic/photo </a:t>
            </a:r>
          </a:p>
        </p:txBody>
      </p:sp>
      <p:sp>
        <p:nvSpPr>
          <p:cNvPr id="11" name="Content Placeholder 5"/>
          <p:cNvSpPr>
            <a:spLocks noGrp="1"/>
          </p:cNvSpPr>
          <p:nvPr>
            <p:ph sz="quarter" idx="11" hasCustomPrompt="1"/>
          </p:nvPr>
        </p:nvSpPr>
        <p:spPr>
          <a:xfrm>
            <a:off x="696079" y="1346354"/>
            <a:ext cx="2473015" cy="3185338"/>
          </a:xfrm>
        </p:spPr>
        <p:txBody>
          <a:bodyPr/>
          <a:lstStyle>
            <a:lvl1pPr>
              <a:defRPr baseline="0"/>
            </a:lvl1pPr>
          </a:lstStyle>
          <a:p>
            <a:pPr lvl="0"/>
            <a:r>
              <a:rPr lang="en-US" dirty="0"/>
              <a:t>graphic/photo </a:t>
            </a:r>
          </a:p>
        </p:txBody>
      </p:sp>
      <p:sp>
        <p:nvSpPr>
          <p:cNvPr id="12" name="Content Placeholder 5"/>
          <p:cNvSpPr>
            <a:spLocks noGrp="1"/>
          </p:cNvSpPr>
          <p:nvPr>
            <p:ph sz="quarter" idx="12" hasCustomPrompt="1"/>
          </p:nvPr>
        </p:nvSpPr>
        <p:spPr>
          <a:xfrm>
            <a:off x="5985190" y="1348568"/>
            <a:ext cx="2473015" cy="3185338"/>
          </a:xfrm>
        </p:spPr>
        <p:txBody>
          <a:bodyPr/>
          <a:lstStyle>
            <a:lvl1pPr>
              <a:defRPr baseline="0"/>
            </a:lvl1pPr>
          </a:lstStyle>
          <a:p>
            <a:pPr lvl="0"/>
            <a:r>
              <a:rPr lang="en-US" dirty="0"/>
              <a:t>graphic/photo </a:t>
            </a:r>
          </a:p>
        </p:txBody>
      </p:sp>
      <p:sp>
        <p:nvSpPr>
          <p:cNvPr id="13" name="Text Placeholder 12"/>
          <p:cNvSpPr>
            <a:spLocks noGrp="1"/>
          </p:cNvSpPr>
          <p:nvPr>
            <p:ph type="body" sz="quarter" idx="13" hasCustomPrompt="1"/>
          </p:nvPr>
        </p:nvSpPr>
        <p:spPr>
          <a:xfrm>
            <a:off x="5985190" y="4696054"/>
            <a:ext cx="2473015" cy="447453"/>
          </a:xfrm>
        </p:spPr>
        <p:txBody>
          <a:bodyPr tIns="0" rIns="0" anchor="t">
            <a:noAutofit/>
          </a:bodyPr>
          <a:lstStyle>
            <a:lvl1pPr marL="0" indent="0">
              <a:lnSpc>
                <a:spcPts val="1425"/>
              </a:lnSpc>
              <a:spcBef>
                <a:spcPts val="450"/>
              </a:spcBef>
              <a:buNone/>
              <a:defRPr sz="1200" baseline="0"/>
            </a:lvl1pPr>
            <a:lvl2pPr marL="342900" indent="0">
              <a:buNone/>
              <a:defRPr/>
            </a:lvl2pPr>
            <a:lvl3pPr marL="685800" indent="0">
              <a:buNone/>
              <a:defRPr/>
            </a:lvl3pPr>
          </a:lstStyle>
          <a:p>
            <a:pPr lvl="0"/>
            <a:r>
              <a:rPr lang="en-US" dirty="0"/>
              <a:t>A caption for the image or graphic above.</a:t>
            </a:r>
          </a:p>
        </p:txBody>
      </p:sp>
      <p:sp>
        <p:nvSpPr>
          <p:cNvPr id="14" name="Text Placeholder 12"/>
          <p:cNvSpPr>
            <a:spLocks noGrp="1"/>
          </p:cNvSpPr>
          <p:nvPr>
            <p:ph type="body" sz="quarter" idx="14" hasCustomPrompt="1"/>
          </p:nvPr>
        </p:nvSpPr>
        <p:spPr>
          <a:xfrm>
            <a:off x="3340634" y="4696054"/>
            <a:ext cx="2473015" cy="447453"/>
          </a:xfrm>
        </p:spPr>
        <p:txBody>
          <a:bodyPr tIns="0" rIns="0" anchor="t">
            <a:noAutofit/>
          </a:bodyPr>
          <a:lstStyle>
            <a:lvl1pPr marL="0" indent="0">
              <a:lnSpc>
                <a:spcPts val="1425"/>
              </a:lnSpc>
              <a:spcBef>
                <a:spcPts val="450"/>
              </a:spcBef>
              <a:buNone/>
              <a:defRPr sz="1200" b="0" baseline="0"/>
            </a:lvl1pPr>
            <a:lvl2pPr marL="342900" indent="0">
              <a:buNone/>
              <a:defRPr/>
            </a:lvl2pPr>
            <a:lvl3pPr marL="685800" indent="0">
              <a:buNone/>
              <a:defRPr/>
            </a:lvl3pPr>
          </a:lstStyle>
          <a:p>
            <a:pPr lvl="0"/>
            <a:r>
              <a:rPr lang="en-US" dirty="0"/>
              <a:t>A caption for the image or graphic above.</a:t>
            </a:r>
          </a:p>
        </p:txBody>
      </p:sp>
      <p:sp>
        <p:nvSpPr>
          <p:cNvPr id="15" name="Text Placeholder 12"/>
          <p:cNvSpPr>
            <a:spLocks noGrp="1"/>
          </p:cNvSpPr>
          <p:nvPr>
            <p:ph type="body" sz="quarter" idx="15" hasCustomPrompt="1"/>
          </p:nvPr>
        </p:nvSpPr>
        <p:spPr>
          <a:xfrm>
            <a:off x="696438" y="4696055"/>
            <a:ext cx="2473015" cy="447453"/>
          </a:xfrm>
        </p:spPr>
        <p:txBody>
          <a:bodyPr tIns="0" rIns="0" anchor="t">
            <a:noAutofit/>
          </a:bodyPr>
          <a:lstStyle>
            <a:lvl1pPr marL="0" indent="0">
              <a:lnSpc>
                <a:spcPts val="1425"/>
              </a:lnSpc>
              <a:spcBef>
                <a:spcPts val="450"/>
              </a:spcBef>
              <a:buNone/>
              <a:defRPr sz="1200" baseline="0"/>
            </a:lvl1pPr>
            <a:lvl2pPr marL="342900" indent="0">
              <a:buNone/>
              <a:defRPr/>
            </a:lvl2pPr>
            <a:lvl3pPr marL="685800" indent="0">
              <a:buNone/>
              <a:defRPr/>
            </a:lvl3pPr>
          </a:lstStyle>
          <a:p>
            <a:pPr lvl="0"/>
            <a:r>
              <a:rPr lang="en-US" dirty="0"/>
              <a:t>A caption for the image or graphic above.</a:t>
            </a:r>
          </a:p>
        </p:txBody>
      </p:sp>
    </p:spTree>
    <p:extLst>
      <p:ext uri="{BB962C8B-B14F-4D97-AF65-F5344CB8AC3E}">
        <p14:creationId xmlns:p14="http://schemas.microsoft.com/office/powerpoint/2010/main" val="1768620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075" y="451637"/>
            <a:ext cx="7754189" cy="444500"/>
          </a:xfrm>
          <a:prstGeom prst="rect">
            <a:avLst/>
          </a:prstGeom>
        </p:spPr>
        <p:txBody>
          <a:bodyPr/>
          <a:lstStyle>
            <a:lvl1pPr algn="l">
              <a:defRPr sz="2333" baseline="0">
                <a:solidFill>
                  <a:srgbClr val="395173"/>
                </a:solidFill>
              </a:defRPr>
            </a:lvl1pPr>
          </a:lstStyle>
          <a:p>
            <a:r>
              <a:rPr lang="en-US"/>
              <a:t>Concise Title</a:t>
            </a:r>
          </a:p>
        </p:txBody>
      </p:sp>
      <p:sp>
        <p:nvSpPr>
          <p:cNvPr id="3" name="Rectangle 2"/>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 Placeholder 7"/>
          <p:cNvSpPr>
            <a:spLocks noGrp="1"/>
          </p:cNvSpPr>
          <p:nvPr>
            <p:ph type="body" sz="quarter" idx="10"/>
          </p:nvPr>
        </p:nvSpPr>
        <p:spPr>
          <a:xfrm>
            <a:off x="685800" y="1343431"/>
            <a:ext cx="7772400" cy="3645958"/>
          </a:xfrm>
        </p:spPr>
        <p:txBody>
          <a:bodyPr/>
          <a:lstStyle>
            <a:lvl3pPr>
              <a:defRPr/>
            </a:lvl3pPr>
          </a:lstStyle>
          <a:p>
            <a:pPr lvl="0"/>
            <a:r>
              <a:rPr lang="en-US"/>
              <a:t>Click to edit Master text styles</a:t>
            </a:r>
          </a:p>
          <a:p>
            <a:pPr lvl="1"/>
            <a:r>
              <a:rPr lang="en-US"/>
              <a:t>Second level</a:t>
            </a:r>
          </a:p>
          <a:p>
            <a:pPr lvl="2"/>
            <a:r>
              <a:rPr lang="en-US"/>
              <a:t>Don’t exceed 3 levels</a:t>
            </a:r>
          </a:p>
        </p:txBody>
      </p:sp>
    </p:spTree>
    <p:extLst>
      <p:ext uri="{BB962C8B-B14F-4D97-AF65-F5344CB8AC3E}">
        <p14:creationId xmlns:p14="http://schemas.microsoft.com/office/powerpoint/2010/main" val="2705034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6757" y="417997"/>
            <a:ext cx="8433582" cy="487848"/>
          </a:xfrm>
          <a:prstGeom prst="rect">
            <a:avLst/>
          </a:prstGeom>
        </p:spPr>
        <p:txBody>
          <a:bodyPr/>
          <a:lstStyle>
            <a:lvl1pPr algn="l">
              <a:defRPr sz="2667" b="1">
                <a:effectLst/>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1280161" y="1280745"/>
            <a:ext cx="7751298" cy="1645750"/>
          </a:xfrm>
          <a:prstGeom prst="rect">
            <a:avLst/>
          </a:prstGeom>
          <a:noFill/>
          <a:ln w="9525">
            <a:noFill/>
            <a:miter lim="800000"/>
            <a:headEnd/>
            <a:tailEnd/>
          </a:ln>
        </p:spPr>
        <p:txBody>
          <a:bodyPr/>
          <a:lstStyle>
            <a:lvl1pPr marL="213312" indent="-213312" algn="l" rtl="0" eaLnBrk="0" fontAlgn="base" hangingPunct="0">
              <a:lnSpc>
                <a:spcPts val="1594"/>
              </a:lnSpc>
              <a:spcBef>
                <a:spcPts val="375"/>
              </a:spcBef>
              <a:spcAft>
                <a:spcPct val="0"/>
              </a:spcAft>
              <a:buClr>
                <a:srgbClr val="02228E"/>
              </a:buClr>
              <a:buSzPct val="100000"/>
              <a:buFont typeface="Arial" charset="0"/>
              <a:buChar char="■"/>
              <a:tabLst>
                <a:tab pos="213312" algn="l"/>
              </a:tabLst>
              <a:defRPr lang="en-US" sz="1437" kern="1200" dirty="0" smtClean="0">
                <a:solidFill>
                  <a:srgbClr val="002010"/>
                </a:solidFill>
                <a:latin typeface="Arial" charset="0"/>
                <a:ea typeface="+mn-ea"/>
                <a:cs typeface="+mn-cs"/>
              </a:defRPr>
            </a:lvl1pPr>
            <a:lvl2pPr marL="426624" indent="-213312" algn="l" rtl="0" eaLnBrk="0" fontAlgn="base" hangingPunct="0">
              <a:lnSpc>
                <a:spcPts val="1594"/>
              </a:lnSpc>
              <a:spcBef>
                <a:spcPts val="375"/>
              </a:spcBef>
              <a:spcAft>
                <a:spcPct val="0"/>
              </a:spcAft>
              <a:buClr>
                <a:srgbClr val="02228E"/>
              </a:buClr>
              <a:buSzPct val="100000"/>
              <a:buFont typeface="Arial" charset="0"/>
              <a:defRPr lang="en-US" sz="1437" kern="1200" dirty="0" smtClean="0">
                <a:solidFill>
                  <a:srgbClr val="002010"/>
                </a:solidFill>
                <a:latin typeface="Arial" charset="0"/>
                <a:ea typeface="+mn-ea"/>
                <a:cs typeface="+mn-cs"/>
              </a:defRPr>
            </a:lvl2pPr>
            <a:lvl3pPr marL="640928" indent="-214304" algn="l" rtl="0" eaLnBrk="0" fontAlgn="base" hangingPunct="0">
              <a:lnSpc>
                <a:spcPts val="1594"/>
              </a:lnSpc>
              <a:spcBef>
                <a:spcPts val="375"/>
              </a:spcBef>
              <a:spcAft>
                <a:spcPct val="0"/>
              </a:spcAft>
              <a:buClr>
                <a:srgbClr val="02228E"/>
              </a:buClr>
              <a:buSzPct val="100000"/>
              <a:buFont typeface="Arial" charset="0"/>
              <a:buChar char="●"/>
              <a:defRPr lang="en-US" sz="1437" kern="1200" dirty="0" smtClean="0">
                <a:solidFill>
                  <a:srgbClr val="002010"/>
                </a:solidFill>
                <a:latin typeface="Arial" charset="0"/>
                <a:ea typeface="+mn-ea"/>
                <a:cs typeface="+mn-cs"/>
              </a:defRPr>
            </a:lvl3pPr>
            <a:lvl4pPr marL="857216" indent="-216288" algn="l" rtl="0" eaLnBrk="0" fontAlgn="base" hangingPunct="0">
              <a:lnSpc>
                <a:spcPts val="1594"/>
              </a:lnSpc>
              <a:spcBef>
                <a:spcPts val="375"/>
              </a:spcBef>
              <a:spcAft>
                <a:spcPct val="0"/>
              </a:spcAft>
              <a:buClr>
                <a:srgbClr val="02228E"/>
              </a:buClr>
              <a:buSzPct val="100000"/>
              <a:buFont typeface="Arial" charset="0"/>
              <a:buChar char="●"/>
              <a:defRPr lang="en-US" sz="1437" kern="1200" dirty="0" smtClean="0">
                <a:solidFill>
                  <a:srgbClr val="002010"/>
                </a:solidFill>
                <a:latin typeface="Arial" charset="0"/>
                <a:ea typeface="+mn-ea"/>
                <a:cs typeface="+mn-cs"/>
              </a:defRPr>
            </a:lvl4pPr>
            <a:lvl5pPr marL="1069536" indent="-212320" algn="l" rtl="0" eaLnBrk="0" fontAlgn="base" hangingPunct="0">
              <a:lnSpc>
                <a:spcPts val="1594"/>
              </a:lnSpc>
              <a:spcBef>
                <a:spcPts val="375"/>
              </a:spcBef>
              <a:spcAft>
                <a:spcPct val="0"/>
              </a:spcAft>
              <a:buClr>
                <a:srgbClr val="02228E"/>
              </a:buClr>
              <a:buSzPct val="100000"/>
              <a:buFont typeface="Arial" charset="0"/>
              <a:buChar char="►"/>
              <a:defRPr lang="en-US" sz="1437" kern="1200" dirty="0">
                <a:solidFill>
                  <a:srgbClr val="002010"/>
                </a:solidFill>
                <a:latin typeface="Arial" charset="0"/>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20144747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D192755-524D-45BF-BA1C-AFEBB6871A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2827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D192755-524D-45BF-BA1C-AFEBB6871AFF}"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39171843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D192755-524D-45BF-BA1C-AFEBB6871A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95044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D192755-524D-45BF-BA1C-AFEBB6871A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523775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D192755-524D-45BF-BA1C-AFEBB6871A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908999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D192755-524D-45BF-BA1C-AFEBB6871A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98728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D192755-524D-45BF-BA1C-AFEBB6871A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46480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D192755-524D-45BF-BA1C-AFEBB6871A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754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D192755-524D-45BF-BA1C-AFEBB6871A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08697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0C939D8-4BEA-455F-B489-DFF20C433B49}" type="datetimeFigureOut">
              <a:rPr lang="en-US"/>
              <a:pPr>
                <a:defRPr/>
              </a:pPr>
              <a:t>5/7/2025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D24F607-BD39-45D6-8434-756CC1185687}" type="slidenum">
              <a:rPr lang="en-US"/>
              <a:pPr>
                <a:defRPr/>
              </a:pPr>
              <a:t>‹#›</a:t>
            </a:fld>
            <a:endParaRPr lang="en-US"/>
          </a:p>
        </p:txBody>
      </p:sp>
    </p:spTree>
    <p:extLst>
      <p:ext uri="{BB962C8B-B14F-4D97-AF65-F5344CB8AC3E}">
        <p14:creationId xmlns:p14="http://schemas.microsoft.com/office/powerpoint/2010/main" val="15458844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D192755-524D-45BF-BA1C-AFEBB6871A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52992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D192755-524D-45BF-BA1C-AFEBB6871AF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545642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5" name="Rectangle 78"/>
          <p:cNvSpPr>
            <a:spLocks noChangeArrowheads="1"/>
          </p:cNvSpPr>
          <p:nvPr userDrawn="1"/>
        </p:nvSpPr>
        <p:spPr bwMode="auto">
          <a:xfrm>
            <a:off x="0" y="1"/>
            <a:ext cx="2438400" cy="1493213"/>
          </a:xfrm>
          <a:prstGeom prst="rect">
            <a:avLst/>
          </a:prstGeom>
          <a:solidFill>
            <a:schemeClr val="bg1"/>
          </a:solidFill>
          <a:ln w="9525">
            <a:noFill/>
            <a:miter lim="800000"/>
            <a:headEnd/>
            <a:tailEnd/>
          </a:ln>
          <a:effectLst/>
        </p:spPr>
        <p:txBody>
          <a:bodyPr wrap="none" anchor="ctr"/>
          <a:lstStyle/>
          <a:p>
            <a:pPr defTabSz="685800" eaLnBrk="1" fontAlgn="auto" hangingPunct="1">
              <a:spcBef>
                <a:spcPts val="0"/>
              </a:spcBef>
              <a:spcAft>
                <a:spcPts val="0"/>
              </a:spcAft>
              <a:defRPr/>
            </a:pPr>
            <a:endParaRPr lang="en-US" dirty="0">
              <a:solidFill>
                <a:prstClr val="black"/>
              </a:solidFill>
              <a:latin typeface="Calibri" panose="020F0502020204030204"/>
              <a:ea typeface="+mn-ea"/>
            </a:endParaRPr>
          </a:p>
        </p:txBody>
      </p:sp>
      <p:sp>
        <p:nvSpPr>
          <p:cNvPr id="23" name="TextBox 22"/>
          <p:cNvSpPr txBox="1"/>
          <p:nvPr userDrawn="1"/>
        </p:nvSpPr>
        <p:spPr>
          <a:xfrm rot="16200000">
            <a:off x="-263637" y="5355181"/>
            <a:ext cx="711944" cy="161583"/>
          </a:xfrm>
          <a:prstGeom prst="rect">
            <a:avLst/>
          </a:prstGeom>
          <a:noFill/>
        </p:spPr>
        <p:txBody>
          <a:bodyPr wrap="square" rtlCol="0">
            <a:spAutoFit/>
          </a:bodyPr>
          <a:lstStyle/>
          <a:p>
            <a:pPr algn="r" defTabSz="685800" eaLnBrk="1" fontAlgn="auto" hangingPunct="1">
              <a:spcBef>
                <a:spcPts val="0"/>
              </a:spcBef>
              <a:spcAft>
                <a:spcPts val="0"/>
              </a:spcAft>
            </a:pPr>
            <a:r>
              <a:rPr lang="en-US" sz="450" dirty="0">
                <a:solidFill>
                  <a:prstClr val="black"/>
                </a:solidFill>
                <a:latin typeface="Arial" pitchFamily="34" charset="0"/>
                <a:ea typeface="+mn-ea"/>
                <a:cs typeface="Arial" pitchFamily="34" charset="0"/>
              </a:rPr>
              <a:t>AWWA ACE 2014</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77000" y="5193325"/>
            <a:ext cx="2590800" cy="488122"/>
          </a:xfrm>
          <a:prstGeom prst="rect">
            <a:avLst/>
          </a:prstGeom>
        </p:spPr>
      </p:pic>
      <p:cxnSp>
        <p:nvCxnSpPr>
          <p:cNvPr id="6" name="Straight Connector 5"/>
          <p:cNvCxnSpPr/>
          <p:nvPr userDrawn="1"/>
        </p:nvCxnSpPr>
        <p:spPr>
          <a:xfrm>
            <a:off x="-10392" y="2562195"/>
            <a:ext cx="9154392"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0256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6757" y="417997"/>
            <a:ext cx="8433582" cy="487848"/>
          </a:xfrm>
          <a:prstGeom prst="rect">
            <a:avLst/>
          </a:prstGeom>
        </p:spPr>
        <p:txBody>
          <a:bodyPr/>
          <a:lstStyle>
            <a:lvl1pPr algn="l">
              <a:defRPr sz="2222" b="1">
                <a:effectLst/>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a:xfrm>
            <a:off x="1280161" y="1280745"/>
            <a:ext cx="7751298" cy="1645750"/>
          </a:xfrm>
          <a:prstGeom prst="rect">
            <a:avLst/>
          </a:prstGeom>
          <a:noFill/>
          <a:ln w="9525">
            <a:noFill/>
            <a:miter lim="800000"/>
            <a:headEnd/>
            <a:tailEnd/>
          </a:ln>
        </p:spPr>
        <p:txBody>
          <a:bodyPr/>
          <a:lstStyle>
            <a:lvl1pPr marL="177753" indent="-177753" algn="l" rtl="0" eaLnBrk="0" fontAlgn="base" hangingPunct="0">
              <a:lnSpc>
                <a:spcPts val="1328"/>
              </a:lnSpc>
              <a:spcBef>
                <a:spcPts val="312"/>
              </a:spcBef>
              <a:spcAft>
                <a:spcPct val="0"/>
              </a:spcAft>
              <a:buClr>
                <a:srgbClr val="02228E"/>
              </a:buClr>
              <a:buSzPct val="100000"/>
              <a:buFont typeface="Arial" charset="0"/>
              <a:buChar char="■"/>
              <a:tabLst>
                <a:tab pos="177753" algn="l"/>
              </a:tabLst>
              <a:defRPr lang="en-US" sz="1197" kern="1200" dirty="0" smtClean="0">
                <a:solidFill>
                  <a:srgbClr val="002010"/>
                </a:solidFill>
                <a:latin typeface="Arial" charset="0"/>
                <a:ea typeface="+mn-ea"/>
                <a:cs typeface="+mn-cs"/>
              </a:defRPr>
            </a:lvl1pPr>
            <a:lvl2pPr marL="355506" indent="-177753" algn="l" rtl="0" eaLnBrk="0" fontAlgn="base" hangingPunct="0">
              <a:lnSpc>
                <a:spcPts val="1328"/>
              </a:lnSpc>
              <a:spcBef>
                <a:spcPts val="312"/>
              </a:spcBef>
              <a:spcAft>
                <a:spcPct val="0"/>
              </a:spcAft>
              <a:buClr>
                <a:srgbClr val="02228E"/>
              </a:buClr>
              <a:buSzPct val="100000"/>
              <a:buFont typeface="Arial" charset="0"/>
              <a:defRPr lang="en-US" sz="1197" kern="1200" dirty="0" smtClean="0">
                <a:solidFill>
                  <a:srgbClr val="002010"/>
                </a:solidFill>
                <a:latin typeface="Arial" charset="0"/>
                <a:ea typeface="+mn-ea"/>
                <a:cs typeface="+mn-cs"/>
              </a:defRPr>
            </a:lvl2pPr>
            <a:lvl3pPr marL="534085" indent="-178580" algn="l" rtl="0" eaLnBrk="0" fontAlgn="base" hangingPunct="0">
              <a:lnSpc>
                <a:spcPts val="1328"/>
              </a:lnSpc>
              <a:spcBef>
                <a:spcPts val="312"/>
              </a:spcBef>
              <a:spcAft>
                <a:spcPct val="0"/>
              </a:spcAft>
              <a:buClr>
                <a:srgbClr val="02228E"/>
              </a:buClr>
              <a:buSzPct val="100000"/>
              <a:buFont typeface="Arial" charset="0"/>
              <a:buChar char="●"/>
              <a:defRPr lang="en-US" sz="1197" kern="1200" dirty="0" smtClean="0">
                <a:solidFill>
                  <a:srgbClr val="002010"/>
                </a:solidFill>
                <a:latin typeface="Arial" charset="0"/>
                <a:ea typeface="+mn-ea"/>
                <a:cs typeface="+mn-cs"/>
              </a:defRPr>
            </a:lvl3pPr>
            <a:lvl4pPr marL="714318" indent="-180233" algn="l" rtl="0" eaLnBrk="0" fontAlgn="base" hangingPunct="0">
              <a:lnSpc>
                <a:spcPts val="1328"/>
              </a:lnSpc>
              <a:spcBef>
                <a:spcPts val="312"/>
              </a:spcBef>
              <a:spcAft>
                <a:spcPct val="0"/>
              </a:spcAft>
              <a:buClr>
                <a:srgbClr val="02228E"/>
              </a:buClr>
              <a:buSzPct val="100000"/>
              <a:buFont typeface="Arial" charset="0"/>
              <a:buChar char="●"/>
              <a:defRPr lang="en-US" sz="1197" kern="1200" dirty="0" smtClean="0">
                <a:solidFill>
                  <a:srgbClr val="002010"/>
                </a:solidFill>
                <a:latin typeface="Arial" charset="0"/>
                <a:ea typeface="+mn-ea"/>
                <a:cs typeface="+mn-cs"/>
              </a:defRPr>
            </a:lvl4pPr>
            <a:lvl5pPr marL="891244" indent="-176926" algn="l" rtl="0" eaLnBrk="0" fontAlgn="base" hangingPunct="0">
              <a:lnSpc>
                <a:spcPts val="1328"/>
              </a:lnSpc>
              <a:spcBef>
                <a:spcPts val="312"/>
              </a:spcBef>
              <a:spcAft>
                <a:spcPct val="0"/>
              </a:spcAft>
              <a:buClr>
                <a:srgbClr val="02228E"/>
              </a:buClr>
              <a:buSzPct val="100000"/>
              <a:buFont typeface="Arial" charset="0"/>
              <a:buChar char="►"/>
              <a:defRPr lang="en-US" sz="1197" kern="1200" dirty="0">
                <a:solidFill>
                  <a:srgbClr val="002010"/>
                </a:solidFill>
                <a:latin typeface="Arial" charset="0"/>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734292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 perso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6075" y="460198"/>
            <a:ext cx="7754189" cy="444500"/>
          </a:xfrm>
          <a:prstGeom prst="rect">
            <a:avLst/>
          </a:prstGeom>
        </p:spPr>
        <p:txBody>
          <a:bodyPr/>
          <a:lstStyle>
            <a:lvl1pPr algn="l">
              <a:defRPr sz="2333" baseline="0">
                <a:solidFill>
                  <a:srgbClr val="395173"/>
                </a:solidFill>
              </a:defRPr>
            </a:lvl1pPr>
          </a:lstStyle>
          <a:p>
            <a:r>
              <a:rPr lang="en-US"/>
              <a:t>4-Person Blurb</a:t>
            </a:r>
          </a:p>
        </p:txBody>
      </p:sp>
      <p:sp>
        <p:nvSpPr>
          <p:cNvPr id="3" name="Rectangle 2"/>
          <p:cNvSpPr/>
          <p:nvPr userDrawn="1"/>
        </p:nvSpPr>
        <p:spPr>
          <a:xfrm>
            <a:off x="0" y="5325438"/>
            <a:ext cx="9144000" cy="389562"/>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 Placeholder 7"/>
          <p:cNvSpPr>
            <a:spLocks noGrp="1"/>
          </p:cNvSpPr>
          <p:nvPr>
            <p:ph type="body" sz="quarter" idx="10" hasCustomPrompt="1"/>
          </p:nvPr>
        </p:nvSpPr>
        <p:spPr>
          <a:xfrm>
            <a:off x="685800" y="2946897"/>
            <a:ext cx="1752600" cy="286607"/>
          </a:xfrm>
        </p:spPr>
        <p:txBody>
          <a:bodyPr>
            <a:noAutofit/>
          </a:bodyPr>
          <a:lstStyle>
            <a:lvl1pPr marL="0" indent="0">
              <a:lnSpc>
                <a:spcPts val="1833"/>
              </a:lnSpc>
              <a:spcBef>
                <a:spcPts val="0"/>
              </a:spcBef>
              <a:buNone/>
              <a:defRPr sz="1167" b="1" baseline="0">
                <a:solidFill>
                  <a:schemeClr val="tx1"/>
                </a:solidFill>
              </a:defRPr>
            </a:lvl1pPr>
            <a:lvl2pPr marL="380985" indent="0">
              <a:buNone/>
              <a:defRPr/>
            </a:lvl2pPr>
            <a:lvl3pPr marL="761970" indent="0">
              <a:buNone/>
              <a:defRPr/>
            </a:lvl3pPr>
          </a:lstStyle>
          <a:p>
            <a:pPr lvl="0"/>
            <a:r>
              <a:rPr lang="en-US"/>
              <a:t>First, Last Name</a:t>
            </a:r>
          </a:p>
        </p:txBody>
      </p:sp>
      <p:sp>
        <p:nvSpPr>
          <p:cNvPr id="6" name="Content Placeholder 5"/>
          <p:cNvSpPr>
            <a:spLocks noGrp="1"/>
          </p:cNvSpPr>
          <p:nvPr>
            <p:ph sz="quarter" idx="11" hasCustomPrompt="1"/>
          </p:nvPr>
        </p:nvSpPr>
        <p:spPr>
          <a:xfrm>
            <a:off x="685800" y="1333097"/>
            <a:ext cx="1752600" cy="1456532"/>
          </a:xfrm>
        </p:spPr>
        <p:txBody>
          <a:bodyPr>
            <a:normAutofit/>
          </a:bodyPr>
          <a:lstStyle>
            <a:lvl1pPr marL="0" indent="0">
              <a:buNone/>
              <a:defRPr sz="1167"/>
            </a:lvl1pPr>
          </a:lstStyle>
          <a:p>
            <a:pPr lvl="0"/>
            <a:r>
              <a:rPr lang="en-US"/>
              <a:t>photo</a:t>
            </a:r>
          </a:p>
        </p:txBody>
      </p:sp>
      <p:sp>
        <p:nvSpPr>
          <p:cNvPr id="9" name="Text Placeholder 7"/>
          <p:cNvSpPr>
            <a:spLocks noGrp="1"/>
          </p:cNvSpPr>
          <p:nvPr>
            <p:ph type="body" sz="quarter" idx="12" hasCustomPrompt="1"/>
          </p:nvPr>
        </p:nvSpPr>
        <p:spPr>
          <a:xfrm>
            <a:off x="696074" y="3287393"/>
            <a:ext cx="1752600" cy="269040"/>
          </a:xfrm>
        </p:spPr>
        <p:txBody>
          <a:bodyPr>
            <a:noAutofit/>
          </a:bodyPr>
          <a:lstStyle>
            <a:lvl1pPr marL="0" indent="0">
              <a:lnSpc>
                <a:spcPts val="1833"/>
              </a:lnSpc>
              <a:spcBef>
                <a:spcPts val="0"/>
              </a:spcBef>
              <a:buNone/>
              <a:defRPr sz="1167" b="1" baseline="0">
                <a:solidFill>
                  <a:schemeClr val="accent6"/>
                </a:solidFill>
              </a:defRPr>
            </a:lvl1pPr>
            <a:lvl2pPr marL="380985" indent="0">
              <a:buNone/>
              <a:defRPr/>
            </a:lvl2pPr>
            <a:lvl3pPr marL="761970" indent="0">
              <a:buNone/>
              <a:defRPr/>
            </a:lvl3pPr>
          </a:lstStyle>
          <a:p>
            <a:pPr lvl="0"/>
            <a:r>
              <a:rPr lang="en-US"/>
              <a:t>Project Role</a:t>
            </a:r>
          </a:p>
        </p:txBody>
      </p:sp>
      <p:sp>
        <p:nvSpPr>
          <p:cNvPr id="10" name="Content Placeholder 9"/>
          <p:cNvSpPr>
            <a:spLocks noGrp="1"/>
          </p:cNvSpPr>
          <p:nvPr>
            <p:ph sz="quarter" idx="13" hasCustomPrompt="1"/>
          </p:nvPr>
        </p:nvSpPr>
        <p:spPr>
          <a:xfrm>
            <a:off x="696074" y="3749861"/>
            <a:ext cx="1752600" cy="1393639"/>
          </a:xfrm>
        </p:spPr>
        <p:txBody>
          <a:bodyPr>
            <a:noAutofit/>
          </a:bodyPr>
          <a:lstStyle>
            <a:lvl1pPr marL="0" indent="0">
              <a:lnSpc>
                <a:spcPts val="1583"/>
              </a:lnSpc>
              <a:spcBef>
                <a:spcPts val="0"/>
              </a:spcBef>
              <a:buNone/>
              <a:defRPr sz="1333" baseline="0"/>
            </a:lvl1pPr>
          </a:lstStyle>
          <a:p>
            <a:pPr lvl="0"/>
            <a:r>
              <a:rPr lang="en-US"/>
              <a:t>Short description of the person goes here. Fill in with something interesting. </a:t>
            </a:r>
          </a:p>
        </p:txBody>
      </p:sp>
      <p:sp>
        <p:nvSpPr>
          <p:cNvPr id="12" name="Text Placeholder 7"/>
          <p:cNvSpPr>
            <a:spLocks noGrp="1"/>
          </p:cNvSpPr>
          <p:nvPr>
            <p:ph type="body" sz="quarter" idx="14" hasCustomPrompt="1"/>
          </p:nvPr>
        </p:nvSpPr>
        <p:spPr>
          <a:xfrm>
            <a:off x="2688516" y="2946897"/>
            <a:ext cx="1752600" cy="286607"/>
          </a:xfrm>
        </p:spPr>
        <p:txBody>
          <a:bodyPr>
            <a:noAutofit/>
          </a:bodyPr>
          <a:lstStyle>
            <a:lvl1pPr marL="0" indent="0">
              <a:lnSpc>
                <a:spcPts val="1833"/>
              </a:lnSpc>
              <a:spcBef>
                <a:spcPts val="0"/>
              </a:spcBef>
              <a:buNone/>
              <a:defRPr sz="1167" b="1" baseline="0">
                <a:solidFill>
                  <a:schemeClr val="tx1"/>
                </a:solidFill>
              </a:defRPr>
            </a:lvl1pPr>
            <a:lvl2pPr marL="380985" indent="0">
              <a:buNone/>
              <a:defRPr/>
            </a:lvl2pPr>
            <a:lvl3pPr marL="761970" indent="0">
              <a:buNone/>
              <a:defRPr/>
            </a:lvl3pPr>
          </a:lstStyle>
          <a:p>
            <a:pPr lvl="0"/>
            <a:r>
              <a:rPr lang="en-US"/>
              <a:t>First, Last Name</a:t>
            </a:r>
          </a:p>
        </p:txBody>
      </p:sp>
      <p:sp>
        <p:nvSpPr>
          <p:cNvPr id="13" name="Content Placeholder 5"/>
          <p:cNvSpPr>
            <a:spLocks noGrp="1"/>
          </p:cNvSpPr>
          <p:nvPr>
            <p:ph sz="quarter" idx="15" hasCustomPrompt="1"/>
          </p:nvPr>
        </p:nvSpPr>
        <p:spPr>
          <a:xfrm>
            <a:off x="2688516" y="1333097"/>
            <a:ext cx="1752600" cy="1456532"/>
          </a:xfrm>
        </p:spPr>
        <p:txBody>
          <a:bodyPr>
            <a:normAutofit/>
          </a:bodyPr>
          <a:lstStyle>
            <a:lvl1pPr marL="0" indent="0">
              <a:buNone/>
              <a:defRPr sz="1167"/>
            </a:lvl1pPr>
          </a:lstStyle>
          <a:p>
            <a:pPr lvl="0"/>
            <a:r>
              <a:rPr lang="en-US"/>
              <a:t>photo</a:t>
            </a:r>
          </a:p>
        </p:txBody>
      </p:sp>
      <p:sp>
        <p:nvSpPr>
          <p:cNvPr id="14" name="Text Placeholder 7"/>
          <p:cNvSpPr>
            <a:spLocks noGrp="1"/>
          </p:cNvSpPr>
          <p:nvPr>
            <p:ph type="body" sz="quarter" idx="16" hasCustomPrompt="1"/>
          </p:nvPr>
        </p:nvSpPr>
        <p:spPr>
          <a:xfrm>
            <a:off x="2698790" y="3287393"/>
            <a:ext cx="1752600" cy="269040"/>
          </a:xfrm>
        </p:spPr>
        <p:txBody>
          <a:bodyPr>
            <a:noAutofit/>
          </a:bodyPr>
          <a:lstStyle>
            <a:lvl1pPr marL="0" indent="0">
              <a:lnSpc>
                <a:spcPts val="1833"/>
              </a:lnSpc>
              <a:spcBef>
                <a:spcPts val="0"/>
              </a:spcBef>
              <a:buNone/>
              <a:defRPr sz="1167" b="1" baseline="0">
                <a:solidFill>
                  <a:schemeClr val="accent6"/>
                </a:solidFill>
              </a:defRPr>
            </a:lvl1pPr>
            <a:lvl2pPr marL="380985" indent="0">
              <a:buNone/>
              <a:defRPr/>
            </a:lvl2pPr>
            <a:lvl3pPr marL="761970" indent="0">
              <a:buNone/>
              <a:defRPr/>
            </a:lvl3pPr>
          </a:lstStyle>
          <a:p>
            <a:pPr lvl="0"/>
            <a:r>
              <a:rPr lang="en-US"/>
              <a:t>Project Role</a:t>
            </a:r>
          </a:p>
        </p:txBody>
      </p:sp>
      <p:sp>
        <p:nvSpPr>
          <p:cNvPr id="15" name="Content Placeholder 9"/>
          <p:cNvSpPr>
            <a:spLocks noGrp="1"/>
          </p:cNvSpPr>
          <p:nvPr>
            <p:ph sz="quarter" idx="17" hasCustomPrompt="1"/>
          </p:nvPr>
        </p:nvSpPr>
        <p:spPr>
          <a:xfrm>
            <a:off x="2698790" y="3749861"/>
            <a:ext cx="1752600" cy="1393639"/>
          </a:xfrm>
        </p:spPr>
        <p:txBody>
          <a:bodyPr>
            <a:noAutofit/>
          </a:bodyPr>
          <a:lstStyle>
            <a:lvl1pPr marL="0" indent="0">
              <a:lnSpc>
                <a:spcPts val="1583"/>
              </a:lnSpc>
              <a:spcBef>
                <a:spcPts val="0"/>
              </a:spcBef>
              <a:buNone/>
              <a:defRPr sz="1333" baseline="0"/>
            </a:lvl1pPr>
          </a:lstStyle>
          <a:p>
            <a:pPr lvl="0"/>
            <a:r>
              <a:rPr lang="en-US"/>
              <a:t>Short description of the person goes here. Fill in with something interesting. </a:t>
            </a:r>
          </a:p>
        </p:txBody>
      </p:sp>
      <p:sp>
        <p:nvSpPr>
          <p:cNvPr id="16" name="Text Placeholder 7"/>
          <p:cNvSpPr>
            <a:spLocks noGrp="1"/>
          </p:cNvSpPr>
          <p:nvPr>
            <p:ph type="body" sz="quarter" idx="18" hasCustomPrompt="1"/>
          </p:nvPr>
        </p:nvSpPr>
        <p:spPr>
          <a:xfrm>
            <a:off x="4686300" y="2946897"/>
            <a:ext cx="1752600" cy="286607"/>
          </a:xfrm>
        </p:spPr>
        <p:txBody>
          <a:bodyPr>
            <a:noAutofit/>
          </a:bodyPr>
          <a:lstStyle>
            <a:lvl1pPr marL="0" indent="0">
              <a:lnSpc>
                <a:spcPts val="1833"/>
              </a:lnSpc>
              <a:spcBef>
                <a:spcPts val="0"/>
              </a:spcBef>
              <a:buNone/>
              <a:defRPr sz="1167" b="1" baseline="0">
                <a:solidFill>
                  <a:schemeClr val="tx1"/>
                </a:solidFill>
              </a:defRPr>
            </a:lvl1pPr>
            <a:lvl2pPr marL="380985" indent="0">
              <a:buNone/>
              <a:defRPr/>
            </a:lvl2pPr>
            <a:lvl3pPr marL="761970" indent="0">
              <a:buNone/>
              <a:defRPr/>
            </a:lvl3pPr>
          </a:lstStyle>
          <a:p>
            <a:pPr lvl="0"/>
            <a:r>
              <a:rPr lang="en-US"/>
              <a:t>First, Last Name</a:t>
            </a:r>
          </a:p>
        </p:txBody>
      </p:sp>
      <p:sp>
        <p:nvSpPr>
          <p:cNvPr id="17" name="Content Placeholder 5"/>
          <p:cNvSpPr>
            <a:spLocks noGrp="1"/>
          </p:cNvSpPr>
          <p:nvPr>
            <p:ph sz="quarter" idx="19" hasCustomPrompt="1"/>
          </p:nvPr>
        </p:nvSpPr>
        <p:spPr>
          <a:xfrm>
            <a:off x="4686300" y="1333097"/>
            <a:ext cx="1752600" cy="1456532"/>
          </a:xfrm>
        </p:spPr>
        <p:txBody>
          <a:bodyPr>
            <a:normAutofit/>
          </a:bodyPr>
          <a:lstStyle>
            <a:lvl1pPr marL="0" indent="0">
              <a:buNone/>
              <a:defRPr sz="1167"/>
            </a:lvl1pPr>
          </a:lstStyle>
          <a:p>
            <a:pPr lvl="0"/>
            <a:r>
              <a:rPr lang="en-US"/>
              <a:t>photo</a:t>
            </a:r>
          </a:p>
        </p:txBody>
      </p:sp>
      <p:sp>
        <p:nvSpPr>
          <p:cNvPr id="18" name="Text Placeholder 7"/>
          <p:cNvSpPr>
            <a:spLocks noGrp="1"/>
          </p:cNvSpPr>
          <p:nvPr>
            <p:ph type="body" sz="quarter" idx="20" hasCustomPrompt="1"/>
          </p:nvPr>
        </p:nvSpPr>
        <p:spPr>
          <a:xfrm>
            <a:off x="4696574" y="3287393"/>
            <a:ext cx="1752600" cy="269040"/>
          </a:xfrm>
        </p:spPr>
        <p:txBody>
          <a:bodyPr>
            <a:noAutofit/>
          </a:bodyPr>
          <a:lstStyle>
            <a:lvl1pPr marL="0" indent="0">
              <a:lnSpc>
                <a:spcPts val="1833"/>
              </a:lnSpc>
              <a:spcBef>
                <a:spcPts val="0"/>
              </a:spcBef>
              <a:buNone/>
              <a:defRPr sz="1167" b="1" baseline="0">
                <a:solidFill>
                  <a:schemeClr val="accent6"/>
                </a:solidFill>
              </a:defRPr>
            </a:lvl1pPr>
            <a:lvl2pPr marL="380985" indent="0">
              <a:buNone/>
              <a:defRPr/>
            </a:lvl2pPr>
            <a:lvl3pPr marL="761970" indent="0">
              <a:buNone/>
              <a:defRPr/>
            </a:lvl3pPr>
          </a:lstStyle>
          <a:p>
            <a:pPr lvl="0"/>
            <a:r>
              <a:rPr lang="en-US"/>
              <a:t>Project Role</a:t>
            </a:r>
          </a:p>
        </p:txBody>
      </p:sp>
      <p:sp>
        <p:nvSpPr>
          <p:cNvPr id="19" name="Content Placeholder 9"/>
          <p:cNvSpPr>
            <a:spLocks noGrp="1"/>
          </p:cNvSpPr>
          <p:nvPr>
            <p:ph sz="quarter" idx="21" hasCustomPrompt="1"/>
          </p:nvPr>
        </p:nvSpPr>
        <p:spPr>
          <a:xfrm>
            <a:off x="4696574" y="3749861"/>
            <a:ext cx="1780426" cy="1393639"/>
          </a:xfrm>
        </p:spPr>
        <p:txBody>
          <a:bodyPr>
            <a:noAutofit/>
          </a:bodyPr>
          <a:lstStyle>
            <a:lvl1pPr marL="0" indent="0">
              <a:lnSpc>
                <a:spcPts val="1583"/>
              </a:lnSpc>
              <a:spcBef>
                <a:spcPts val="0"/>
              </a:spcBef>
              <a:buNone/>
              <a:defRPr sz="1333" baseline="0"/>
            </a:lvl1pPr>
          </a:lstStyle>
          <a:p>
            <a:pPr lvl="0"/>
            <a:r>
              <a:rPr lang="en-US"/>
              <a:t>Short description of the person goes here. Fill in with something interesting. </a:t>
            </a:r>
          </a:p>
        </p:txBody>
      </p:sp>
      <p:sp>
        <p:nvSpPr>
          <p:cNvPr id="20" name="Text Placeholder 7"/>
          <p:cNvSpPr>
            <a:spLocks noGrp="1"/>
          </p:cNvSpPr>
          <p:nvPr>
            <p:ph type="body" sz="quarter" idx="22" hasCustomPrompt="1"/>
          </p:nvPr>
        </p:nvSpPr>
        <p:spPr>
          <a:xfrm>
            <a:off x="6716359" y="2955862"/>
            <a:ext cx="1733905" cy="286607"/>
          </a:xfrm>
        </p:spPr>
        <p:txBody>
          <a:bodyPr>
            <a:noAutofit/>
          </a:bodyPr>
          <a:lstStyle>
            <a:lvl1pPr marL="0" indent="0">
              <a:lnSpc>
                <a:spcPts val="1833"/>
              </a:lnSpc>
              <a:spcBef>
                <a:spcPts val="0"/>
              </a:spcBef>
              <a:buNone/>
              <a:defRPr sz="1167" b="1" baseline="0">
                <a:solidFill>
                  <a:schemeClr val="tx1"/>
                </a:solidFill>
              </a:defRPr>
            </a:lvl1pPr>
            <a:lvl2pPr marL="380985" indent="0">
              <a:buNone/>
              <a:defRPr/>
            </a:lvl2pPr>
            <a:lvl3pPr marL="761970" indent="0">
              <a:buNone/>
              <a:defRPr/>
            </a:lvl3pPr>
          </a:lstStyle>
          <a:p>
            <a:pPr lvl="0"/>
            <a:r>
              <a:rPr lang="en-US"/>
              <a:t>First, Last Name</a:t>
            </a:r>
          </a:p>
        </p:txBody>
      </p:sp>
      <p:sp>
        <p:nvSpPr>
          <p:cNvPr id="21" name="Content Placeholder 5"/>
          <p:cNvSpPr>
            <a:spLocks noGrp="1"/>
          </p:cNvSpPr>
          <p:nvPr>
            <p:ph sz="quarter" idx="23" hasCustomPrompt="1"/>
          </p:nvPr>
        </p:nvSpPr>
        <p:spPr>
          <a:xfrm>
            <a:off x="6716358" y="1342061"/>
            <a:ext cx="1752600" cy="1456532"/>
          </a:xfrm>
        </p:spPr>
        <p:txBody>
          <a:bodyPr>
            <a:normAutofit/>
          </a:bodyPr>
          <a:lstStyle>
            <a:lvl1pPr marL="0" indent="0">
              <a:buNone/>
              <a:defRPr sz="1167"/>
            </a:lvl1pPr>
          </a:lstStyle>
          <a:p>
            <a:pPr lvl="0"/>
            <a:r>
              <a:rPr lang="en-US"/>
              <a:t>photo</a:t>
            </a:r>
          </a:p>
        </p:txBody>
      </p:sp>
      <p:sp>
        <p:nvSpPr>
          <p:cNvPr id="22" name="Text Placeholder 7"/>
          <p:cNvSpPr>
            <a:spLocks noGrp="1"/>
          </p:cNvSpPr>
          <p:nvPr>
            <p:ph type="body" sz="quarter" idx="24" hasCustomPrompt="1"/>
          </p:nvPr>
        </p:nvSpPr>
        <p:spPr>
          <a:xfrm>
            <a:off x="6726632" y="3296358"/>
            <a:ext cx="1742326" cy="269040"/>
          </a:xfrm>
        </p:spPr>
        <p:txBody>
          <a:bodyPr>
            <a:noAutofit/>
          </a:bodyPr>
          <a:lstStyle>
            <a:lvl1pPr marL="0" indent="0">
              <a:lnSpc>
                <a:spcPts val="1833"/>
              </a:lnSpc>
              <a:spcBef>
                <a:spcPts val="0"/>
              </a:spcBef>
              <a:buNone/>
              <a:defRPr sz="1167" b="1" baseline="0">
                <a:solidFill>
                  <a:schemeClr val="accent6"/>
                </a:solidFill>
              </a:defRPr>
            </a:lvl1pPr>
            <a:lvl2pPr marL="380985" indent="0">
              <a:buNone/>
              <a:defRPr/>
            </a:lvl2pPr>
            <a:lvl3pPr marL="761970" indent="0">
              <a:buNone/>
              <a:defRPr/>
            </a:lvl3pPr>
          </a:lstStyle>
          <a:p>
            <a:pPr lvl="0"/>
            <a:r>
              <a:rPr lang="en-US"/>
              <a:t>Project Role</a:t>
            </a:r>
          </a:p>
        </p:txBody>
      </p:sp>
      <p:sp>
        <p:nvSpPr>
          <p:cNvPr id="23" name="Content Placeholder 9"/>
          <p:cNvSpPr>
            <a:spLocks noGrp="1"/>
          </p:cNvSpPr>
          <p:nvPr>
            <p:ph sz="quarter" idx="25" hasCustomPrompt="1"/>
          </p:nvPr>
        </p:nvSpPr>
        <p:spPr>
          <a:xfrm>
            <a:off x="6726633" y="3758826"/>
            <a:ext cx="1723631" cy="1393639"/>
          </a:xfrm>
        </p:spPr>
        <p:txBody>
          <a:bodyPr>
            <a:noAutofit/>
          </a:bodyPr>
          <a:lstStyle>
            <a:lvl1pPr marL="0" indent="0">
              <a:lnSpc>
                <a:spcPts val="1583"/>
              </a:lnSpc>
              <a:spcBef>
                <a:spcPts val="0"/>
              </a:spcBef>
              <a:buNone/>
              <a:defRPr sz="1333" baseline="0"/>
            </a:lvl1pPr>
          </a:lstStyle>
          <a:p>
            <a:pPr lvl="0"/>
            <a:r>
              <a:rPr lang="en-US"/>
              <a:t>Short description of the person goes here. Fill in with something interesting. </a:t>
            </a:r>
          </a:p>
        </p:txBody>
      </p:sp>
      <p:sp>
        <p:nvSpPr>
          <p:cNvPr id="24" name="Slide Number Placeholder 1"/>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833">
                <a:solidFill>
                  <a:schemeClr val="bg1"/>
                </a:solidFill>
                <a:latin typeface="+mj-lt"/>
              </a:defRPr>
            </a:lvl1pPr>
          </a:lstStyle>
          <a:p>
            <a:fld id="{AAAAF933-B985-4433-97C3-72934A437ACB}" type="slidenum">
              <a:rPr lang="en-US" smtClean="0"/>
              <a:pPr/>
              <a:t>‹#›</a:t>
            </a:fld>
            <a:endParaRPr lang="en-US"/>
          </a:p>
        </p:txBody>
      </p:sp>
    </p:spTree>
    <p:extLst>
      <p:ext uri="{BB962C8B-B14F-4D97-AF65-F5344CB8AC3E}">
        <p14:creationId xmlns:p14="http://schemas.microsoft.com/office/powerpoint/2010/main" val="4097924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theme" Target="../theme/theme4.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theme" Target="../theme/theme5.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72D15449-39D6-49A1-BA16-4013DE4DA8A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95" r:id="rId1"/>
    <p:sldLayoutId id="2147483796" r:id="rId2"/>
    <p:sldLayoutId id="2147483847" r:id="rId3"/>
    <p:sldLayoutId id="2147483797" r:id="rId4"/>
    <p:sldLayoutId id="2147483852" r:id="rId5"/>
    <p:sldLayoutId id="2147483853" r:id="rId6"/>
    <p:sldLayoutId id="2147483854" r:id="rId7"/>
    <p:sldLayoutId id="2147483855" r:id="rId8"/>
    <p:sldLayoutId id="2147483856" r:id="rId9"/>
  </p:sldLayoutIdLst>
  <p:hf sldNum="0" hdr="0" ftr="0" dt="0"/>
  <p:txStyles>
    <p:titleStyle>
      <a:lvl1pPr algn="ctr" defTabSz="342900" rtl="0" eaLnBrk="1" fontAlgn="base" hangingPunct="1">
        <a:spcBef>
          <a:spcPct val="0"/>
        </a:spcBef>
        <a:spcAft>
          <a:spcPct val="0"/>
        </a:spcAft>
        <a:defRPr sz="3300" kern="1200">
          <a:solidFill>
            <a:schemeClr val="tx1"/>
          </a:solidFill>
          <a:latin typeface="+mj-lt"/>
          <a:ea typeface="MS PGothic" panose="020B0600070205080204" pitchFamily="34" charset="-128"/>
          <a:cs typeface="+mj-cs"/>
        </a:defRPr>
      </a:lvl1pPr>
      <a:lvl2pPr algn="ctr" defTabSz="342900" rtl="0" eaLnBrk="1" fontAlgn="base" hangingPunct="1">
        <a:spcBef>
          <a:spcPct val="0"/>
        </a:spcBef>
        <a:spcAft>
          <a:spcPct val="0"/>
        </a:spcAft>
        <a:defRPr sz="3300">
          <a:solidFill>
            <a:schemeClr val="tx1"/>
          </a:solidFill>
          <a:latin typeface="Calibri" panose="020F0502020204030204" pitchFamily="34" charset="0"/>
          <a:ea typeface="MS PGothic" panose="020B0600070205080204" pitchFamily="34" charset="-128"/>
        </a:defRPr>
      </a:lvl2pPr>
      <a:lvl3pPr algn="ctr" defTabSz="342900" rtl="0" eaLnBrk="1" fontAlgn="base" hangingPunct="1">
        <a:spcBef>
          <a:spcPct val="0"/>
        </a:spcBef>
        <a:spcAft>
          <a:spcPct val="0"/>
        </a:spcAft>
        <a:defRPr sz="3300">
          <a:solidFill>
            <a:schemeClr val="tx1"/>
          </a:solidFill>
          <a:latin typeface="Calibri" panose="020F0502020204030204" pitchFamily="34" charset="0"/>
          <a:ea typeface="MS PGothic" panose="020B0600070205080204" pitchFamily="34" charset="-128"/>
        </a:defRPr>
      </a:lvl3pPr>
      <a:lvl4pPr algn="ctr" defTabSz="342900" rtl="0" eaLnBrk="1" fontAlgn="base" hangingPunct="1">
        <a:spcBef>
          <a:spcPct val="0"/>
        </a:spcBef>
        <a:spcAft>
          <a:spcPct val="0"/>
        </a:spcAft>
        <a:defRPr sz="3300">
          <a:solidFill>
            <a:schemeClr val="tx1"/>
          </a:solidFill>
          <a:latin typeface="Calibri" panose="020F0502020204030204" pitchFamily="34" charset="0"/>
          <a:ea typeface="MS PGothic" panose="020B0600070205080204" pitchFamily="34" charset="-128"/>
        </a:defRPr>
      </a:lvl4pPr>
      <a:lvl5pPr algn="ctr" defTabSz="342900" rtl="0" eaLnBrk="1" fontAlgn="base" hangingPunct="1">
        <a:spcBef>
          <a:spcPct val="0"/>
        </a:spcBef>
        <a:spcAft>
          <a:spcPct val="0"/>
        </a:spcAft>
        <a:defRPr sz="3300">
          <a:solidFill>
            <a:schemeClr val="tx1"/>
          </a:solidFill>
          <a:latin typeface="Calibri" panose="020F0502020204030204" pitchFamily="34" charset="0"/>
          <a:ea typeface="MS PGothic" panose="020B0600070205080204" pitchFamily="34" charset="-128"/>
        </a:defRPr>
      </a:lvl5pPr>
      <a:lvl6pPr marL="342900" algn="ctr" defTabSz="342900" rtl="0" eaLnBrk="1" fontAlgn="base" hangingPunct="1">
        <a:spcBef>
          <a:spcPct val="0"/>
        </a:spcBef>
        <a:spcAft>
          <a:spcPct val="0"/>
        </a:spcAft>
        <a:defRPr sz="3300">
          <a:solidFill>
            <a:schemeClr val="tx1"/>
          </a:solidFill>
          <a:latin typeface="Calibri" panose="020F0502020204030204" pitchFamily="34" charset="0"/>
          <a:ea typeface="MS PGothic" panose="020B0600070205080204" pitchFamily="34" charset="-128"/>
        </a:defRPr>
      </a:lvl6pPr>
      <a:lvl7pPr marL="685800" algn="ctr" defTabSz="342900" rtl="0" eaLnBrk="1" fontAlgn="base" hangingPunct="1">
        <a:spcBef>
          <a:spcPct val="0"/>
        </a:spcBef>
        <a:spcAft>
          <a:spcPct val="0"/>
        </a:spcAft>
        <a:defRPr sz="3300">
          <a:solidFill>
            <a:schemeClr val="tx1"/>
          </a:solidFill>
          <a:latin typeface="Calibri" panose="020F0502020204030204" pitchFamily="34" charset="0"/>
          <a:ea typeface="MS PGothic" panose="020B0600070205080204" pitchFamily="34" charset="-128"/>
        </a:defRPr>
      </a:lvl7pPr>
      <a:lvl8pPr marL="1028700" algn="ctr" defTabSz="342900" rtl="0" eaLnBrk="1" fontAlgn="base" hangingPunct="1">
        <a:spcBef>
          <a:spcPct val="0"/>
        </a:spcBef>
        <a:spcAft>
          <a:spcPct val="0"/>
        </a:spcAft>
        <a:defRPr sz="3300">
          <a:solidFill>
            <a:schemeClr val="tx1"/>
          </a:solidFill>
          <a:latin typeface="Calibri" panose="020F0502020204030204" pitchFamily="34" charset="0"/>
          <a:ea typeface="MS PGothic" panose="020B0600070205080204" pitchFamily="34" charset="-128"/>
        </a:defRPr>
      </a:lvl8pPr>
      <a:lvl9pPr marL="1371600" algn="ctr" defTabSz="342900" rtl="0" eaLnBrk="1" fontAlgn="base" hangingPunct="1">
        <a:spcBef>
          <a:spcPct val="0"/>
        </a:spcBef>
        <a:spcAft>
          <a:spcPct val="0"/>
        </a:spcAft>
        <a:defRPr sz="3300">
          <a:solidFill>
            <a:schemeClr val="tx1"/>
          </a:solidFill>
          <a:latin typeface="Calibri" panose="020F0502020204030204" pitchFamily="34" charset="0"/>
          <a:ea typeface="MS PGothic" panose="020B0600070205080204" pitchFamily="34" charset="-128"/>
        </a:defRPr>
      </a:lvl9pPr>
    </p:titleStyle>
    <p:bodyStyle>
      <a:lvl1pPr marL="257175" indent="-257175" algn="l" defTabSz="3429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1pPr>
      <a:lvl2pPr marL="557213" indent="-214313" algn="l" defTabSz="342900" rtl="0" eaLnBrk="1" fontAlgn="base" hangingPunct="1">
        <a:spcBef>
          <a:spcPct val="20000"/>
        </a:spcBef>
        <a:spcAft>
          <a:spcPct val="0"/>
        </a:spcAft>
        <a:buFont typeface="Arial" panose="020B0604020202020204" pitchFamily="34" charset="0"/>
        <a:buChar char="–"/>
        <a:defRPr sz="2100" kern="1200">
          <a:solidFill>
            <a:schemeClr val="tx1"/>
          </a:solidFill>
          <a:latin typeface="+mn-lt"/>
          <a:ea typeface="MS PGothic" panose="020B0600070205080204" pitchFamily="34" charset="-128"/>
          <a:cs typeface="+mn-cs"/>
        </a:defRPr>
      </a:lvl2pPr>
      <a:lvl3pPr marL="857250" indent="-171450" algn="l" defTabSz="342900"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mn-cs"/>
        </a:defRPr>
      </a:lvl3pPr>
      <a:lvl4pPr marL="1200150" indent="-171450" algn="l" defTabSz="342900"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4pPr>
      <a:lvl5pPr marL="1543050" indent="-171450" algn="l" defTabSz="342900"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2" userDrawn="1">
          <p15:clr>
            <a:srgbClr val="A4A3A4"/>
          </p15:clr>
        </p15:guide>
        <p15:guide id="2" pos="5328" userDrawn="1">
          <p15:clr>
            <a:srgbClr val="A4A3A4"/>
          </p15:clr>
        </p15:guide>
        <p15:guide id="3" orient="horz" pos="280" userDrawn="1">
          <p15:clr>
            <a:srgbClr val="A4A3A4"/>
          </p15:clr>
        </p15:guide>
        <p15:guide id="4" orient="horz" pos="3240" userDrawn="1">
          <p15:clr>
            <a:srgbClr val="A4A3A4"/>
          </p15:clr>
        </p15:guide>
        <p15:guide id="5" pos="1536" userDrawn="1">
          <p15:clr>
            <a:srgbClr val="A4A3A4"/>
          </p15:clr>
        </p15:guide>
        <p15:guide id="6" pos="4224" userDrawn="1">
          <p15:clr>
            <a:srgbClr val="A4A3A4"/>
          </p15:clr>
        </p15:guide>
        <p15:guide id="7" pos="2808" userDrawn="1">
          <p15:clr>
            <a:srgbClr val="A4A3A4"/>
          </p15:clr>
        </p15:guide>
        <p15:guide id="8" pos="2952" userDrawn="1">
          <p15:clr>
            <a:srgbClr val="A4A3A4"/>
          </p15:clr>
        </p15:guide>
        <p15:guide id="9" pos="1680" userDrawn="1">
          <p15:clr>
            <a:srgbClr val="A4A3A4"/>
          </p15:clr>
        </p15:guide>
        <p15:guide id="10" pos="4080" userDrawn="1">
          <p15:clr>
            <a:srgbClr val="A4A3A4"/>
          </p15:clr>
        </p15:guide>
        <p15:guide id="11" orient="horz" pos="560"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FBE0AE92-9DC9-4AA5-A163-9FC0FFFA5880}" type="slidenum">
              <a:rPr lang="en-US" smtClean="0"/>
              <a:t>‹#›</a:t>
            </a:fld>
            <a:endParaRPr lang="en-US"/>
          </a:p>
        </p:txBody>
      </p:sp>
    </p:spTree>
    <p:extLst>
      <p:ext uri="{BB962C8B-B14F-4D97-AF65-F5344CB8AC3E}">
        <p14:creationId xmlns:p14="http://schemas.microsoft.com/office/powerpoint/2010/main" val="3525663167"/>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Lst>
  <p:hf sldNum="0" hdr="0" ftr="0" dt="0"/>
  <p:txStyles>
    <p:titleStyle>
      <a:lvl1pPr algn="ctr" defTabSz="342900" rtl="0" eaLnBrk="0" fontAlgn="base" hangingPunct="0">
        <a:spcBef>
          <a:spcPct val="0"/>
        </a:spcBef>
        <a:spcAft>
          <a:spcPct val="0"/>
        </a:spcAft>
        <a:defRPr sz="3300" kern="1200">
          <a:solidFill>
            <a:schemeClr val="tx1"/>
          </a:solidFill>
          <a:latin typeface="+mj-lt"/>
          <a:ea typeface="MS PGothic" panose="020B0600070205080204" pitchFamily="34" charset="-128"/>
          <a:cs typeface="+mj-cs"/>
        </a:defRPr>
      </a:lvl1pPr>
      <a:lvl2pPr algn="ctr" defTabSz="342900" rtl="0" eaLnBrk="0" fontAlgn="base" hangingPunct="0">
        <a:spcBef>
          <a:spcPct val="0"/>
        </a:spcBef>
        <a:spcAft>
          <a:spcPct val="0"/>
        </a:spcAft>
        <a:defRPr sz="3300">
          <a:solidFill>
            <a:schemeClr val="tx1"/>
          </a:solidFill>
          <a:latin typeface="Calibri" panose="020F0502020204030204" pitchFamily="34" charset="0"/>
          <a:ea typeface="MS PGothic" panose="020B0600070205080204" pitchFamily="34" charset="-128"/>
        </a:defRPr>
      </a:lvl2pPr>
      <a:lvl3pPr algn="ctr" defTabSz="342900" rtl="0" eaLnBrk="0" fontAlgn="base" hangingPunct="0">
        <a:spcBef>
          <a:spcPct val="0"/>
        </a:spcBef>
        <a:spcAft>
          <a:spcPct val="0"/>
        </a:spcAft>
        <a:defRPr sz="3300">
          <a:solidFill>
            <a:schemeClr val="tx1"/>
          </a:solidFill>
          <a:latin typeface="Calibri" panose="020F0502020204030204" pitchFamily="34" charset="0"/>
          <a:ea typeface="MS PGothic" panose="020B0600070205080204" pitchFamily="34" charset="-128"/>
        </a:defRPr>
      </a:lvl3pPr>
      <a:lvl4pPr algn="ctr" defTabSz="342900" rtl="0" eaLnBrk="0" fontAlgn="base" hangingPunct="0">
        <a:spcBef>
          <a:spcPct val="0"/>
        </a:spcBef>
        <a:spcAft>
          <a:spcPct val="0"/>
        </a:spcAft>
        <a:defRPr sz="3300">
          <a:solidFill>
            <a:schemeClr val="tx1"/>
          </a:solidFill>
          <a:latin typeface="Calibri" panose="020F0502020204030204" pitchFamily="34" charset="0"/>
          <a:ea typeface="MS PGothic" panose="020B0600070205080204" pitchFamily="34" charset="-128"/>
        </a:defRPr>
      </a:lvl4pPr>
      <a:lvl5pPr algn="ctr" defTabSz="342900" rtl="0" eaLnBrk="0" fontAlgn="base" hangingPunct="0">
        <a:spcBef>
          <a:spcPct val="0"/>
        </a:spcBef>
        <a:spcAft>
          <a:spcPct val="0"/>
        </a:spcAft>
        <a:defRPr sz="3300">
          <a:solidFill>
            <a:schemeClr val="tx1"/>
          </a:solidFill>
          <a:latin typeface="Calibri" panose="020F0502020204030204" pitchFamily="34" charset="0"/>
          <a:ea typeface="MS PGothic" panose="020B0600070205080204" pitchFamily="34" charset="-128"/>
        </a:defRPr>
      </a:lvl5pPr>
      <a:lvl6pPr marL="342900" algn="ctr" defTabSz="342900" rtl="0" fontAlgn="base">
        <a:spcBef>
          <a:spcPct val="0"/>
        </a:spcBef>
        <a:spcAft>
          <a:spcPct val="0"/>
        </a:spcAft>
        <a:defRPr sz="3300">
          <a:solidFill>
            <a:schemeClr val="tx1"/>
          </a:solidFill>
          <a:latin typeface="Calibri" panose="020F0502020204030204" pitchFamily="34" charset="0"/>
          <a:ea typeface="MS PGothic" panose="020B0600070205080204" pitchFamily="34" charset="-128"/>
        </a:defRPr>
      </a:lvl6pPr>
      <a:lvl7pPr marL="685800" algn="ctr" defTabSz="342900" rtl="0" fontAlgn="base">
        <a:spcBef>
          <a:spcPct val="0"/>
        </a:spcBef>
        <a:spcAft>
          <a:spcPct val="0"/>
        </a:spcAft>
        <a:defRPr sz="3300">
          <a:solidFill>
            <a:schemeClr val="tx1"/>
          </a:solidFill>
          <a:latin typeface="Calibri" panose="020F0502020204030204" pitchFamily="34" charset="0"/>
          <a:ea typeface="MS PGothic" panose="020B0600070205080204" pitchFamily="34" charset="-128"/>
        </a:defRPr>
      </a:lvl7pPr>
      <a:lvl8pPr marL="1028700" algn="ctr" defTabSz="342900" rtl="0" fontAlgn="base">
        <a:spcBef>
          <a:spcPct val="0"/>
        </a:spcBef>
        <a:spcAft>
          <a:spcPct val="0"/>
        </a:spcAft>
        <a:defRPr sz="3300">
          <a:solidFill>
            <a:schemeClr val="tx1"/>
          </a:solidFill>
          <a:latin typeface="Calibri" panose="020F0502020204030204" pitchFamily="34" charset="0"/>
          <a:ea typeface="MS PGothic" panose="020B0600070205080204" pitchFamily="34" charset="-128"/>
        </a:defRPr>
      </a:lvl8pPr>
      <a:lvl9pPr marL="1371600" algn="ctr" defTabSz="342900" rtl="0" fontAlgn="base">
        <a:spcBef>
          <a:spcPct val="0"/>
        </a:spcBef>
        <a:spcAft>
          <a:spcPct val="0"/>
        </a:spcAft>
        <a:defRPr sz="3300">
          <a:solidFill>
            <a:schemeClr val="tx1"/>
          </a:solidFill>
          <a:latin typeface="Calibri" panose="020F0502020204030204" pitchFamily="34" charset="0"/>
          <a:ea typeface="MS PGothic" panose="020B0600070205080204" pitchFamily="34" charset="-128"/>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1pPr>
      <a:lvl2pPr marL="557213" indent="-214313" algn="l" defTabSz="3429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S PGothic" panose="020B0600070205080204" pitchFamily="34" charset="-128"/>
          <a:cs typeface="+mn-cs"/>
        </a:defRPr>
      </a:lvl2pPr>
      <a:lvl3pPr marL="857250" indent="-171450" algn="l" defTabSz="342900"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2" userDrawn="1">
          <p15:clr>
            <a:srgbClr val="A4A3A4"/>
          </p15:clr>
        </p15:guide>
        <p15:guide id="2" pos="5328" userDrawn="1">
          <p15:clr>
            <a:srgbClr val="A4A3A4"/>
          </p15:clr>
        </p15:guide>
        <p15:guide id="3" orient="horz" pos="360" userDrawn="1">
          <p15:clr>
            <a:srgbClr val="A4A3A4"/>
          </p15:clr>
        </p15:guide>
        <p15:guide id="4" orient="horz" pos="3240" userDrawn="1">
          <p15:clr>
            <a:srgbClr val="A4A3A4"/>
          </p15:clr>
        </p15:guide>
        <p15:guide id="5" pos="1536" userDrawn="1">
          <p15:clr>
            <a:srgbClr val="A4A3A4"/>
          </p15:clr>
        </p15:guide>
        <p15:guide id="6" pos="4224" userDrawn="1">
          <p15:clr>
            <a:srgbClr val="A4A3A4"/>
          </p15:clr>
        </p15:guide>
        <p15:guide id="7" pos="2808" userDrawn="1">
          <p15:clr>
            <a:srgbClr val="A4A3A4"/>
          </p15:clr>
        </p15:guide>
        <p15:guide id="8" pos="2952" userDrawn="1">
          <p15:clr>
            <a:srgbClr val="A4A3A4"/>
          </p15:clr>
        </p15:guide>
        <p15:guide id="9" pos="1680" userDrawn="1">
          <p15:clr>
            <a:srgbClr val="A4A3A4"/>
          </p15:clr>
        </p15:guide>
        <p15:guide id="10" pos="4080" userDrawn="1">
          <p15:clr>
            <a:srgbClr val="A4A3A4"/>
          </p15:clr>
        </p15:guide>
        <p15:guide id="11" orient="horz" pos="640" userDrawn="1">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Title Placeholder 5"/>
          <p:cNvSpPr>
            <a:spLocks noGrp="1"/>
          </p:cNvSpPr>
          <p:nvPr>
            <p:ph type="title"/>
          </p:nvPr>
        </p:nvSpPr>
        <p:spPr>
          <a:xfrm>
            <a:off x="697832" y="451637"/>
            <a:ext cx="7772400" cy="444500"/>
          </a:xfrm>
          <a:prstGeom prst="rect">
            <a:avLst/>
          </a:prstGeom>
        </p:spPr>
        <p:txBody>
          <a:bodyPr vert="horz" lIns="91440" tIns="45720" rIns="91440" bIns="45720" rtlCol="0" anchor="ctr">
            <a:noAutofit/>
          </a:bodyPr>
          <a:lstStyle/>
          <a:p>
            <a:r>
              <a:rPr lang="en-US"/>
              <a:t>Concise Title</a:t>
            </a:r>
          </a:p>
        </p:txBody>
      </p:sp>
      <p:sp>
        <p:nvSpPr>
          <p:cNvPr id="10" name="Text Placeholder 9"/>
          <p:cNvSpPr>
            <a:spLocks noGrp="1"/>
          </p:cNvSpPr>
          <p:nvPr>
            <p:ph type="body" idx="1"/>
          </p:nvPr>
        </p:nvSpPr>
        <p:spPr>
          <a:xfrm>
            <a:off x="685800" y="1332100"/>
            <a:ext cx="7772400" cy="107294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Don’t exceed 3 levels</a:t>
            </a:r>
          </a:p>
        </p:txBody>
      </p:sp>
      <p:sp>
        <p:nvSpPr>
          <p:cNvPr id="2" name="Slide Number Placeholder 1"/>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FFA4D606-6BF4-4CC8-A3B4-2885CAA3BF77}" type="slidenum">
              <a:rPr lang="en-US" smtClean="0"/>
              <a:t>‹#›</a:t>
            </a:fld>
            <a:endParaRPr lang="en-US"/>
          </a:p>
        </p:txBody>
      </p:sp>
    </p:spTree>
    <p:extLst>
      <p:ext uri="{BB962C8B-B14F-4D97-AF65-F5344CB8AC3E}">
        <p14:creationId xmlns:p14="http://schemas.microsoft.com/office/powerpoint/2010/main" val="1211500953"/>
      </p:ext>
    </p:extLst>
  </p:cSld>
  <p:clrMap bg1="lt1" tx1="dk1" bg2="lt2" tx2="dk2" accent1="accent1" accent2="accent2" accent3="accent3" accent4="accent4" accent5="accent5" accent6="accent6" hlink="hlink" folHlink="folHlink"/>
  <p:sldLayoutIdLst>
    <p:sldLayoutId id="2147483815" r:id="rId1"/>
    <p:sldLayoutId id="2147483820" r:id="rId2"/>
    <p:sldLayoutId id="2147483819" r:id="rId3"/>
    <p:sldLayoutId id="2147483816" r:id="rId4"/>
    <p:sldLayoutId id="2147483835" r:id="rId5"/>
    <p:sldLayoutId id="2147483818" r:id="rId6"/>
    <p:sldLayoutId id="2147483848" r:id="rId7"/>
    <p:sldLayoutId id="2147483817" r:id="rId8"/>
    <p:sldLayoutId id="2147483846" r:id="rId9"/>
    <p:sldLayoutId id="2147483821" r:id="rId10"/>
    <p:sldLayoutId id="2147483849" r:id="rId11"/>
    <p:sldLayoutId id="2147483837" r:id="rId12"/>
    <p:sldLayoutId id="2147483838" r:id="rId13"/>
    <p:sldLayoutId id="2147483841" r:id="rId14"/>
    <p:sldLayoutId id="2147483842" r:id="rId15"/>
    <p:sldLayoutId id="2147483840" r:id="rId16"/>
    <p:sldLayoutId id="2147483844" r:id="rId17"/>
    <p:sldLayoutId id="2147483850" r:id="rId18"/>
    <p:sldLayoutId id="2147483845" r:id="rId19"/>
    <p:sldLayoutId id="2147483843" r:id="rId20"/>
    <p:sldLayoutId id="2147483857" r:id="rId21"/>
  </p:sldLayoutIdLst>
  <p:hf sldNum="0" hdr="0" ftr="0" dt="0"/>
  <p:txStyles>
    <p:titleStyle>
      <a:lvl1pPr algn="l" defTabSz="342900" rtl="0" eaLnBrk="0" fontAlgn="base" hangingPunct="0">
        <a:spcBef>
          <a:spcPct val="0"/>
        </a:spcBef>
        <a:spcAft>
          <a:spcPct val="0"/>
        </a:spcAft>
        <a:defRPr sz="2100" b="1" kern="1200">
          <a:solidFill>
            <a:srgbClr val="395173"/>
          </a:solidFill>
          <a:latin typeface="+mj-lt"/>
          <a:ea typeface="MS PGothic" panose="020B0600070205080204" pitchFamily="34" charset="-128"/>
          <a:cs typeface="+mj-cs"/>
        </a:defRPr>
      </a:lvl1pPr>
      <a:lvl2pPr algn="ctr" defTabSz="342900" rtl="0" eaLnBrk="0" fontAlgn="base" hangingPunct="0">
        <a:spcBef>
          <a:spcPct val="0"/>
        </a:spcBef>
        <a:spcAft>
          <a:spcPct val="0"/>
        </a:spcAft>
        <a:defRPr sz="3300">
          <a:solidFill>
            <a:schemeClr val="tx1"/>
          </a:solidFill>
          <a:latin typeface="Calibri" panose="020F0502020204030204" pitchFamily="34" charset="0"/>
          <a:ea typeface="MS PGothic" panose="020B0600070205080204" pitchFamily="34" charset="-128"/>
        </a:defRPr>
      </a:lvl2pPr>
      <a:lvl3pPr algn="ctr" defTabSz="342900" rtl="0" eaLnBrk="0" fontAlgn="base" hangingPunct="0">
        <a:spcBef>
          <a:spcPct val="0"/>
        </a:spcBef>
        <a:spcAft>
          <a:spcPct val="0"/>
        </a:spcAft>
        <a:defRPr sz="3300">
          <a:solidFill>
            <a:schemeClr val="tx1"/>
          </a:solidFill>
          <a:latin typeface="Calibri" panose="020F0502020204030204" pitchFamily="34" charset="0"/>
          <a:ea typeface="MS PGothic" panose="020B0600070205080204" pitchFamily="34" charset="-128"/>
        </a:defRPr>
      </a:lvl3pPr>
      <a:lvl4pPr algn="ctr" defTabSz="342900" rtl="0" eaLnBrk="0" fontAlgn="base" hangingPunct="0">
        <a:spcBef>
          <a:spcPct val="0"/>
        </a:spcBef>
        <a:spcAft>
          <a:spcPct val="0"/>
        </a:spcAft>
        <a:defRPr sz="3300">
          <a:solidFill>
            <a:schemeClr val="tx1"/>
          </a:solidFill>
          <a:latin typeface="Calibri" panose="020F0502020204030204" pitchFamily="34" charset="0"/>
          <a:ea typeface="MS PGothic" panose="020B0600070205080204" pitchFamily="34" charset="-128"/>
        </a:defRPr>
      </a:lvl4pPr>
      <a:lvl5pPr algn="ctr" defTabSz="342900" rtl="0" eaLnBrk="0" fontAlgn="base" hangingPunct="0">
        <a:spcBef>
          <a:spcPct val="0"/>
        </a:spcBef>
        <a:spcAft>
          <a:spcPct val="0"/>
        </a:spcAft>
        <a:defRPr sz="3300">
          <a:solidFill>
            <a:schemeClr val="tx1"/>
          </a:solidFill>
          <a:latin typeface="Calibri" panose="020F0502020204030204" pitchFamily="34" charset="0"/>
          <a:ea typeface="MS PGothic" panose="020B0600070205080204" pitchFamily="34" charset="-128"/>
        </a:defRPr>
      </a:lvl5pPr>
      <a:lvl6pPr marL="342900" algn="ctr" defTabSz="342900" rtl="0" fontAlgn="base">
        <a:spcBef>
          <a:spcPct val="0"/>
        </a:spcBef>
        <a:spcAft>
          <a:spcPct val="0"/>
        </a:spcAft>
        <a:defRPr sz="3300">
          <a:solidFill>
            <a:schemeClr val="tx1"/>
          </a:solidFill>
          <a:latin typeface="Calibri" panose="020F0502020204030204" pitchFamily="34" charset="0"/>
          <a:ea typeface="MS PGothic" panose="020B0600070205080204" pitchFamily="34" charset="-128"/>
        </a:defRPr>
      </a:lvl6pPr>
      <a:lvl7pPr marL="685800" algn="ctr" defTabSz="342900" rtl="0" fontAlgn="base">
        <a:spcBef>
          <a:spcPct val="0"/>
        </a:spcBef>
        <a:spcAft>
          <a:spcPct val="0"/>
        </a:spcAft>
        <a:defRPr sz="3300">
          <a:solidFill>
            <a:schemeClr val="tx1"/>
          </a:solidFill>
          <a:latin typeface="Calibri" panose="020F0502020204030204" pitchFamily="34" charset="0"/>
          <a:ea typeface="MS PGothic" panose="020B0600070205080204" pitchFamily="34" charset="-128"/>
        </a:defRPr>
      </a:lvl7pPr>
      <a:lvl8pPr marL="1028700" algn="ctr" defTabSz="342900" rtl="0" fontAlgn="base">
        <a:spcBef>
          <a:spcPct val="0"/>
        </a:spcBef>
        <a:spcAft>
          <a:spcPct val="0"/>
        </a:spcAft>
        <a:defRPr sz="3300">
          <a:solidFill>
            <a:schemeClr val="tx1"/>
          </a:solidFill>
          <a:latin typeface="Calibri" panose="020F0502020204030204" pitchFamily="34" charset="0"/>
          <a:ea typeface="MS PGothic" panose="020B0600070205080204" pitchFamily="34" charset="-128"/>
        </a:defRPr>
      </a:lvl8pPr>
      <a:lvl9pPr marL="1371600" algn="ctr" defTabSz="342900" rtl="0" fontAlgn="base">
        <a:spcBef>
          <a:spcPct val="0"/>
        </a:spcBef>
        <a:spcAft>
          <a:spcPct val="0"/>
        </a:spcAft>
        <a:defRPr sz="3300">
          <a:solidFill>
            <a:schemeClr val="tx1"/>
          </a:solidFill>
          <a:latin typeface="Calibri" panose="020F0502020204030204" pitchFamily="34" charset="0"/>
          <a:ea typeface="MS PGothic" panose="020B0600070205080204" pitchFamily="34" charset="-128"/>
        </a:defRPr>
      </a:lvl9pPr>
    </p:titleStyle>
    <p:bodyStyle>
      <a:lvl1pPr marL="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950" kern="1200">
          <a:solidFill>
            <a:schemeClr val="tx1">
              <a:lumMod val="75000"/>
              <a:lumOff val="25000"/>
            </a:schemeClr>
          </a:solidFill>
          <a:latin typeface="+mn-lt"/>
          <a:ea typeface="MS PGothic" panose="020B0600070205080204" pitchFamily="34" charset="-128"/>
          <a:cs typeface="+mn-cs"/>
        </a:defRPr>
      </a:lvl1pPr>
      <a:lvl2pPr marL="34290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500" kern="1200">
          <a:solidFill>
            <a:schemeClr val="tx1">
              <a:lumMod val="75000"/>
              <a:lumOff val="25000"/>
            </a:schemeClr>
          </a:solidFill>
          <a:latin typeface="+mn-lt"/>
          <a:ea typeface="MS PGothic" panose="020B0600070205080204" pitchFamily="34" charset="-128"/>
          <a:cs typeface="+mn-cs"/>
        </a:defRPr>
      </a:lvl2pPr>
      <a:lvl3pPr marL="68580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125" b="0" kern="1200">
          <a:solidFill>
            <a:schemeClr val="tx1">
              <a:lumMod val="50000"/>
              <a:lumOff val="50000"/>
            </a:schemeClr>
          </a:solidFill>
          <a:latin typeface="+mn-lt"/>
          <a:ea typeface="MS PGothic" panose="020B0600070205080204" pitchFamily="34" charset="-128"/>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3420" userDrawn="1">
          <p15:clr>
            <a:srgbClr val="A4A3A4"/>
          </p15:clr>
        </p15:guide>
        <p15:guide id="1" pos="432" userDrawn="1">
          <p15:clr>
            <a:srgbClr val="A4A3A4"/>
          </p15:clr>
        </p15:guide>
        <p15:guide id="2" pos="5328" userDrawn="1">
          <p15:clr>
            <a:srgbClr val="A4A3A4"/>
          </p15:clr>
        </p15:guide>
        <p15:guide id="3" orient="horz" pos="280" userDrawn="1">
          <p15:clr>
            <a:srgbClr val="A4A3A4"/>
          </p15:clr>
        </p15:guide>
        <p15:guide id="4" orient="horz" pos="3240" userDrawn="1">
          <p15:clr>
            <a:srgbClr val="A4A3A4"/>
          </p15:clr>
        </p15:guide>
        <p15:guide id="5" pos="1536" userDrawn="1">
          <p15:clr>
            <a:srgbClr val="A4A3A4"/>
          </p15:clr>
        </p15:guide>
        <p15:guide id="6" pos="4224" userDrawn="1">
          <p15:clr>
            <a:srgbClr val="A4A3A4"/>
          </p15:clr>
        </p15:guide>
        <p15:guide id="7" pos="2808" userDrawn="1">
          <p15:clr>
            <a:srgbClr val="A4A3A4"/>
          </p15:clr>
        </p15:guide>
        <p15:guide id="8" pos="2952" userDrawn="1">
          <p15:clr>
            <a:srgbClr val="A4A3A4"/>
          </p15:clr>
        </p15:guide>
        <p15:guide id="9" pos="1680" userDrawn="1">
          <p15:clr>
            <a:srgbClr val="A4A3A4"/>
          </p15:clr>
        </p15:guide>
        <p15:guide id="10" pos="4080" userDrawn="1">
          <p15:clr>
            <a:srgbClr val="A4A3A4"/>
          </p15:clr>
        </p15:guide>
        <p15:guide id="11" orient="horz" pos="560" userDrawn="1">
          <p15:clr>
            <a:srgbClr val="A4A3A4"/>
          </p15:clr>
        </p15:guide>
        <p15:guide id="12" orient="horz" pos="940" userDrawn="1">
          <p15:clr>
            <a:srgbClr val="A4A3A4"/>
          </p15:clr>
        </p15:guide>
        <p15:guide id="13" orient="horz" pos="840" userDrawn="1">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Title Placeholder 5"/>
          <p:cNvSpPr>
            <a:spLocks noGrp="1"/>
          </p:cNvSpPr>
          <p:nvPr>
            <p:ph type="title"/>
          </p:nvPr>
        </p:nvSpPr>
        <p:spPr>
          <a:xfrm>
            <a:off x="697832" y="451637"/>
            <a:ext cx="7772400" cy="444500"/>
          </a:xfrm>
          <a:prstGeom prst="rect">
            <a:avLst/>
          </a:prstGeom>
        </p:spPr>
        <p:txBody>
          <a:bodyPr vert="horz" lIns="91440" tIns="45720" rIns="91440" bIns="45720" rtlCol="0" anchor="ctr">
            <a:noAutofit/>
          </a:bodyPr>
          <a:lstStyle/>
          <a:p>
            <a:r>
              <a:rPr kumimoji="0" lang="en-US" sz="2100" b="0" i="0" u="none" strike="noStrike" kern="1200" cap="none" spc="0" normalizeH="0" baseline="0" noProof="0">
                <a:ln>
                  <a:noFill/>
                </a:ln>
                <a:solidFill>
                  <a:srgbClr val="395173"/>
                </a:solidFill>
                <a:effectLst/>
                <a:uLnTx/>
                <a:uFillTx/>
                <a:latin typeface="+mj-lt"/>
                <a:ea typeface="MS PGothic" panose="020B0600070205080204" pitchFamily="34" charset="-128"/>
                <a:cs typeface="+mj-cs"/>
              </a:rPr>
              <a:t>Icon Layout styles</a:t>
            </a:r>
            <a:endParaRPr lang="en-US"/>
          </a:p>
        </p:txBody>
      </p:sp>
      <p:sp>
        <p:nvSpPr>
          <p:cNvPr id="2" name="Slide Number Placeholder 1"/>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9D4DEC63-237A-4D9B-AB92-9C526BD35B75}" type="slidenum">
              <a:rPr lang="en-US" smtClean="0"/>
              <a:t>‹#›</a:t>
            </a:fld>
            <a:endParaRPr lang="en-US"/>
          </a:p>
        </p:txBody>
      </p:sp>
    </p:spTree>
    <p:extLst>
      <p:ext uri="{BB962C8B-B14F-4D97-AF65-F5344CB8AC3E}">
        <p14:creationId xmlns:p14="http://schemas.microsoft.com/office/powerpoint/2010/main" val="139152853"/>
      </p:ext>
    </p:extLst>
  </p:cSld>
  <p:clrMap bg1="lt1" tx1="dk1" bg2="lt2" tx2="dk2" accent1="accent1" accent2="accent2" accent3="accent3" accent4="accent4" accent5="accent5" accent6="accent6" hlink="hlink" folHlink="folHlink"/>
  <p:sldLayoutIdLst>
    <p:sldLayoutId id="2147483833" r:id="rId1"/>
    <p:sldLayoutId id="2147483832" r:id="rId2"/>
    <p:sldLayoutId id="2147483834" r:id="rId3"/>
    <p:sldLayoutId id="2147483839" r:id="rId4"/>
  </p:sldLayoutIdLst>
  <p:hf sldNum="0" hdr="0" ftr="0" dt="0"/>
  <p:txStyles>
    <p:titleStyle>
      <a:lvl1pPr algn="l" defTabSz="342900" rtl="0" eaLnBrk="0" fontAlgn="base" hangingPunct="0">
        <a:spcBef>
          <a:spcPct val="0"/>
        </a:spcBef>
        <a:spcAft>
          <a:spcPct val="0"/>
        </a:spcAft>
        <a:defRPr sz="2100" b="1" kern="1200">
          <a:solidFill>
            <a:srgbClr val="395173"/>
          </a:solidFill>
          <a:latin typeface="+mj-lt"/>
          <a:ea typeface="MS PGothic" panose="020B0600070205080204" pitchFamily="34" charset="-128"/>
          <a:cs typeface="+mj-cs"/>
        </a:defRPr>
      </a:lvl1pPr>
      <a:lvl2pPr algn="ctr" defTabSz="342900" rtl="0" eaLnBrk="0" fontAlgn="base" hangingPunct="0">
        <a:spcBef>
          <a:spcPct val="0"/>
        </a:spcBef>
        <a:spcAft>
          <a:spcPct val="0"/>
        </a:spcAft>
        <a:defRPr sz="3300">
          <a:solidFill>
            <a:schemeClr val="tx1"/>
          </a:solidFill>
          <a:latin typeface="Calibri" panose="020F0502020204030204" pitchFamily="34" charset="0"/>
          <a:ea typeface="MS PGothic" panose="020B0600070205080204" pitchFamily="34" charset="-128"/>
        </a:defRPr>
      </a:lvl2pPr>
      <a:lvl3pPr algn="ctr" defTabSz="342900" rtl="0" eaLnBrk="0" fontAlgn="base" hangingPunct="0">
        <a:spcBef>
          <a:spcPct val="0"/>
        </a:spcBef>
        <a:spcAft>
          <a:spcPct val="0"/>
        </a:spcAft>
        <a:defRPr sz="3300">
          <a:solidFill>
            <a:schemeClr val="tx1"/>
          </a:solidFill>
          <a:latin typeface="Calibri" panose="020F0502020204030204" pitchFamily="34" charset="0"/>
          <a:ea typeface="MS PGothic" panose="020B0600070205080204" pitchFamily="34" charset="-128"/>
        </a:defRPr>
      </a:lvl3pPr>
      <a:lvl4pPr algn="ctr" defTabSz="342900" rtl="0" eaLnBrk="0" fontAlgn="base" hangingPunct="0">
        <a:spcBef>
          <a:spcPct val="0"/>
        </a:spcBef>
        <a:spcAft>
          <a:spcPct val="0"/>
        </a:spcAft>
        <a:defRPr sz="3300">
          <a:solidFill>
            <a:schemeClr val="tx1"/>
          </a:solidFill>
          <a:latin typeface="Calibri" panose="020F0502020204030204" pitchFamily="34" charset="0"/>
          <a:ea typeface="MS PGothic" panose="020B0600070205080204" pitchFamily="34" charset="-128"/>
        </a:defRPr>
      </a:lvl4pPr>
      <a:lvl5pPr algn="ctr" defTabSz="342900" rtl="0" eaLnBrk="0" fontAlgn="base" hangingPunct="0">
        <a:spcBef>
          <a:spcPct val="0"/>
        </a:spcBef>
        <a:spcAft>
          <a:spcPct val="0"/>
        </a:spcAft>
        <a:defRPr sz="3300">
          <a:solidFill>
            <a:schemeClr val="tx1"/>
          </a:solidFill>
          <a:latin typeface="Calibri" panose="020F0502020204030204" pitchFamily="34" charset="0"/>
          <a:ea typeface="MS PGothic" panose="020B0600070205080204" pitchFamily="34" charset="-128"/>
        </a:defRPr>
      </a:lvl5pPr>
      <a:lvl6pPr marL="342900" algn="ctr" defTabSz="342900" rtl="0" fontAlgn="base">
        <a:spcBef>
          <a:spcPct val="0"/>
        </a:spcBef>
        <a:spcAft>
          <a:spcPct val="0"/>
        </a:spcAft>
        <a:defRPr sz="3300">
          <a:solidFill>
            <a:schemeClr val="tx1"/>
          </a:solidFill>
          <a:latin typeface="Calibri" panose="020F0502020204030204" pitchFamily="34" charset="0"/>
          <a:ea typeface="MS PGothic" panose="020B0600070205080204" pitchFamily="34" charset="-128"/>
        </a:defRPr>
      </a:lvl6pPr>
      <a:lvl7pPr marL="685800" algn="ctr" defTabSz="342900" rtl="0" fontAlgn="base">
        <a:spcBef>
          <a:spcPct val="0"/>
        </a:spcBef>
        <a:spcAft>
          <a:spcPct val="0"/>
        </a:spcAft>
        <a:defRPr sz="3300">
          <a:solidFill>
            <a:schemeClr val="tx1"/>
          </a:solidFill>
          <a:latin typeface="Calibri" panose="020F0502020204030204" pitchFamily="34" charset="0"/>
          <a:ea typeface="MS PGothic" panose="020B0600070205080204" pitchFamily="34" charset="-128"/>
        </a:defRPr>
      </a:lvl7pPr>
      <a:lvl8pPr marL="1028700" algn="ctr" defTabSz="342900" rtl="0" fontAlgn="base">
        <a:spcBef>
          <a:spcPct val="0"/>
        </a:spcBef>
        <a:spcAft>
          <a:spcPct val="0"/>
        </a:spcAft>
        <a:defRPr sz="3300">
          <a:solidFill>
            <a:schemeClr val="tx1"/>
          </a:solidFill>
          <a:latin typeface="Calibri" panose="020F0502020204030204" pitchFamily="34" charset="0"/>
          <a:ea typeface="MS PGothic" panose="020B0600070205080204" pitchFamily="34" charset="-128"/>
        </a:defRPr>
      </a:lvl8pPr>
      <a:lvl9pPr marL="1371600" algn="ctr" defTabSz="342900" rtl="0" fontAlgn="base">
        <a:spcBef>
          <a:spcPct val="0"/>
        </a:spcBef>
        <a:spcAft>
          <a:spcPct val="0"/>
        </a:spcAft>
        <a:defRPr sz="3300">
          <a:solidFill>
            <a:schemeClr val="tx1"/>
          </a:solidFill>
          <a:latin typeface="Calibri" panose="020F0502020204030204" pitchFamily="34" charset="0"/>
          <a:ea typeface="MS PGothic" panose="020B0600070205080204" pitchFamily="34" charset="-128"/>
        </a:defRPr>
      </a:lvl9pPr>
    </p:titleStyle>
    <p:bodyStyle>
      <a:lvl1pPr marL="171450" marR="0" indent="-171450" algn="l" defTabSz="685800" rtl="0" eaLnBrk="1" fontAlgn="auto" latinLnBrk="0" hangingPunct="1">
        <a:lnSpc>
          <a:spcPts val="2340"/>
        </a:lnSpc>
        <a:spcBef>
          <a:spcPts val="1800"/>
        </a:spcBef>
        <a:spcAft>
          <a:spcPts val="0"/>
        </a:spcAft>
        <a:buClr>
          <a:schemeClr val="tx1">
            <a:lumMod val="75000"/>
            <a:lumOff val="25000"/>
          </a:schemeClr>
        </a:buClr>
        <a:buSzPct val="105000"/>
        <a:buFont typeface="Arial" panose="020B0604020202020204" pitchFamily="34" charset="0"/>
        <a:buChar char="•"/>
        <a:tabLst/>
        <a:defRPr sz="1950" kern="1200">
          <a:solidFill>
            <a:schemeClr val="tx1">
              <a:lumMod val="75000"/>
              <a:lumOff val="25000"/>
            </a:schemeClr>
          </a:solidFill>
          <a:latin typeface="+mn-lt"/>
          <a:ea typeface="MS PGothic" panose="020B0600070205080204" pitchFamily="34" charset="-128"/>
          <a:cs typeface="+mn-cs"/>
        </a:defRPr>
      </a:lvl1pPr>
      <a:lvl2pPr marL="514350" marR="0" indent="-171450" algn="l" defTabSz="685800" rtl="0" eaLnBrk="1" fontAlgn="auto" latinLnBrk="0" hangingPunct="1">
        <a:lnSpc>
          <a:spcPct val="90000"/>
        </a:lnSpc>
        <a:spcBef>
          <a:spcPts val="375"/>
        </a:spcBef>
        <a:spcAft>
          <a:spcPts val="0"/>
        </a:spcAft>
        <a:buClr>
          <a:schemeClr val="tx1">
            <a:lumMod val="75000"/>
            <a:lumOff val="25000"/>
          </a:schemeClr>
        </a:buClr>
        <a:buSzPct val="105000"/>
        <a:buFont typeface="Arial" panose="020B0604020202020204" pitchFamily="34" charset="0"/>
        <a:buChar char="•"/>
        <a:tabLst/>
        <a:defRPr sz="1500" kern="1200">
          <a:solidFill>
            <a:schemeClr val="tx1">
              <a:lumMod val="75000"/>
              <a:lumOff val="25000"/>
            </a:schemeClr>
          </a:solidFill>
          <a:latin typeface="+mn-lt"/>
          <a:ea typeface="MS PGothic" panose="020B0600070205080204" pitchFamily="34" charset="-128"/>
          <a:cs typeface="+mn-cs"/>
        </a:defRPr>
      </a:lvl2pPr>
      <a:lvl3pPr marL="857250" marR="0" indent="-171450" algn="l" defTabSz="685800" rtl="0" eaLnBrk="1" fontAlgn="auto" latinLnBrk="0" hangingPunct="1">
        <a:lnSpc>
          <a:spcPct val="90000"/>
        </a:lnSpc>
        <a:spcBef>
          <a:spcPts val="375"/>
        </a:spcBef>
        <a:spcAft>
          <a:spcPts val="0"/>
        </a:spcAft>
        <a:buClr>
          <a:schemeClr val="tx1">
            <a:lumMod val="75000"/>
            <a:lumOff val="25000"/>
          </a:schemeClr>
        </a:buClr>
        <a:buSzPct val="105000"/>
        <a:buFont typeface="Arial" panose="020B0604020202020204" pitchFamily="34" charset="0"/>
        <a:buChar char="•"/>
        <a:tabLst/>
        <a:defRPr sz="1125" b="0" kern="1200">
          <a:solidFill>
            <a:schemeClr val="tx1">
              <a:lumMod val="50000"/>
              <a:lumOff val="50000"/>
            </a:schemeClr>
          </a:solidFill>
          <a:latin typeface="+mn-lt"/>
          <a:ea typeface="MS PGothic" panose="020B0600070205080204" pitchFamily="34" charset="-128"/>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2" userDrawn="1">
          <p15:clr>
            <a:srgbClr val="A4A3A4"/>
          </p15:clr>
        </p15:guide>
        <p15:guide id="2" pos="5328" userDrawn="1">
          <p15:clr>
            <a:srgbClr val="A4A3A4"/>
          </p15:clr>
        </p15:guide>
        <p15:guide id="3" orient="horz" pos="280" userDrawn="1">
          <p15:clr>
            <a:srgbClr val="A4A3A4"/>
          </p15:clr>
        </p15:guide>
        <p15:guide id="4" orient="horz" pos="3240" userDrawn="1">
          <p15:clr>
            <a:srgbClr val="A4A3A4"/>
          </p15:clr>
        </p15:guide>
        <p15:guide id="5" pos="1536" userDrawn="1">
          <p15:clr>
            <a:srgbClr val="A4A3A4"/>
          </p15:clr>
        </p15:guide>
        <p15:guide id="6" pos="4224" userDrawn="1">
          <p15:clr>
            <a:srgbClr val="A4A3A4"/>
          </p15:clr>
        </p15:guide>
        <p15:guide id="7" pos="2808" userDrawn="1">
          <p15:clr>
            <a:srgbClr val="A4A3A4"/>
          </p15:clr>
        </p15:guide>
        <p15:guide id="8" pos="2952" userDrawn="1">
          <p15:clr>
            <a:srgbClr val="A4A3A4"/>
          </p15:clr>
        </p15:guide>
        <p15:guide id="9" pos="1680" userDrawn="1">
          <p15:clr>
            <a:srgbClr val="A4A3A4"/>
          </p15:clr>
        </p15:guide>
        <p15:guide id="10" pos="4080" userDrawn="1">
          <p15:clr>
            <a:srgbClr val="A4A3A4"/>
          </p15:clr>
        </p15:guide>
        <p15:guide id="11" orient="horz" pos="580" userDrawn="1">
          <p15:clr>
            <a:srgbClr val="A4A3A4"/>
          </p15:clr>
        </p15:guide>
        <p15:guide id="12" orient="horz" pos="3420" userDrawn="1">
          <p15:clr>
            <a:srgbClr val="A4A3A4"/>
          </p15:clr>
        </p15:guide>
        <p15:guide id="13" orient="horz" pos="940" userDrawn="1">
          <p15:clr>
            <a:srgbClr val="A4A3A4"/>
          </p15:clr>
        </p15:guide>
        <p15:guide id="14" orient="horz" pos="840" userDrawn="1">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Title Placeholder 5"/>
          <p:cNvSpPr>
            <a:spLocks noGrp="1"/>
          </p:cNvSpPr>
          <p:nvPr>
            <p:ph type="title"/>
          </p:nvPr>
        </p:nvSpPr>
        <p:spPr>
          <a:xfrm>
            <a:off x="697832" y="451637"/>
            <a:ext cx="7772400" cy="444500"/>
          </a:xfrm>
          <a:prstGeom prst="rect">
            <a:avLst/>
          </a:prstGeom>
        </p:spPr>
        <p:txBody>
          <a:bodyPr vert="horz" lIns="91440" tIns="45720" rIns="91440" bIns="45720" rtlCol="0" anchor="ctr">
            <a:noAutofit/>
          </a:bodyPr>
          <a:lstStyle/>
          <a:p>
            <a:r>
              <a:rPr lang="en-US" dirty="0"/>
              <a:t>Concise Title</a:t>
            </a:r>
          </a:p>
        </p:txBody>
      </p:sp>
      <p:sp>
        <p:nvSpPr>
          <p:cNvPr id="10" name="Text Placeholder 9"/>
          <p:cNvSpPr>
            <a:spLocks noGrp="1"/>
          </p:cNvSpPr>
          <p:nvPr>
            <p:ph type="body" idx="1"/>
          </p:nvPr>
        </p:nvSpPr>
        <p:spPr>
          <a:xfrm>
            <a:off x="685800" y="1332100"/>
            <a:ext cx="7772400" cy="107294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Don’t exceed 3 levels</a:t>
            </a:r>
          </a:p>
        </p:txBody>
      </p:sp>
      <p:sp>
        <p:nvSpPr>
          <p:cNvPr id="2" name="Slide Number Placeholder 1"/>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FFA4D606-6BF4-4CC8-A3B4-2885CAA3BF77}" type="slidenum">
              <a:rPr lang="en-US" smtClean="0"/>
              <a:t>‹#›</a:t>
            </a:fld>
            <a:endParaRPr lang="en-US" dirty="0"/>
          </a:p>
        </p:txBody>
      </p:sp>
    </p:spTree>
    <p:extLst>
      <p:ext uri="{BB962C8B-B14F-4D97-AF65-F5344CB8AC3E}">
        <p14:creationId xmlns:p14="http://schemas.microsoft.com/office/powerpoint/2010/main" val="358849609"/>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 id="2147483876" r:id="rId18"/>
    <p:sldLayoutId id="2147483877" r:id="rId19"/>
    <p:sldLayoutId id="2147483878" r:id="rId20"/>
    <p:sldLayoutId id="2147483879" r:id="rId21"/>
    <p:sldLayoutId id="2147483880" r:id="rId22"/>
    <p:sldLayoutId id="2147483881" r:id="rId23"/>
  </p:sldLayoutIdLst>
  <p:hf hdr="0" ftr="0" dt="0"/>
  <p:txStyles>
    <p:titleStyle>
      <a:lvl1pPr algn="l" defTabSz="342900" rtl="0" eaLnBrk="0" fontAlgn="base" hangingPunct="0">
        <a:spcBef>
          <a:spcPct val="0"/>
        </a:spcBef>
        <a:spcAft>
          <a:spcPct val="0"/>
        </a:spcAft>
        <a:defRPr sz="2100" b="1" kern="1200">
          <a:solidFill>
            <a:srgbClr val="395173"/>
          </a:solidFill>
          <a:latin typeface="+mj-lt"/>
          <a:ea typeface="MS PGothic" panose="020B0600070205080204" pitchFamily="34" charset="-128"/>
          <a:cs typeface="+mj-cs"/>
        </a:defRPr>
      </a:lvl1pPr>
      <a:lvl2pPr algn="ctr" defTabSz="342900" rtl="0" eaLnBrk="0" fontAlgn="base" hangingPunct="0">
        <a:spcBef>
          <a:spcPct val="0"/>
        </a:spcBef>
        <a:spcAft>
          <a:spcPct val="0"/>
        </a:spcAft>
        <a:defRPr sz="3300">
          <a:solidFill>
            <a:schemeClr val="tx1"/>
          </a:solidFill>
          <a:latin typeface="Calibri" panose="020F0502020204030204" pitchFamily="34" charset="0"/>
          <a:ea typeface="MS PGothic" panose="020B0600070205080204" pitchFamily="34" charset="-128"/>
        </a:defRPr>
      </a:lvl2pPr>
      <a:lvl3pPr algn="ctr" defTabSz="342900" rtl="0" eaLnBrk="0" fontAlgn="base" hangingPunct="0">
        <a:spcBef>
          <a:spcPct val="0"/>
        </a:spcBef>
        <a:spcAft>
          <a:spcPct val="0"/>
        </a:spcAft>
        <a:defRPr sz="3300">
          <a:solidFill>
            <a:schemeClr val="tx1"/>
          </a:solidFill>
          <a:latin typeface="Calibri" panose="020F0502020204030204" pitchFamily="34" charset="0"/>
          <a:ea typeface="MS PGothic" panose="020B0600070205080204" pitchFamily="34" charset="-128"/>
        </a:defRPr>
      </a:lvl3pPr>
      <a:lvl4pPr algn="ctr" defTabSz="342900" rtl="0" eaLnBrk="0" fontAlgn="base" hangingPunct="0">
        <a:spcBef>
          <a:spcPct val="0"/>
        </a:spcBef>
        <a:spcAft>
          <a:spcPct val="0"/>
        </a:spcAft>
        <a:defRPr sz="3300">
          <a:solidFill>
            <a:schemeClr val="tx1"/>
          </a:solidFill>
          <a:latin typeface="Calibri" panose="020F0502020204030204" pitchFamily="34" charset="0"/>
          <a:ea typeface="MS PGothic" panose="020B0600070205080204" pitchFamily="34" charset="-128"/>
        </a:defRPr>
      </a:lvl4pPr>
      <a:lvl5pPr algn="ctr" defTabSz="342900" rtl="0" eaLnBrk="0" fontAlgn="base" hangingPunct="0">
        <a:spcBef>
          <a:spcPct val="0"/>
        </a:spcBef>
        <a:spcAft>
          <a:spcPct val="0"/>
        </a:spcAft>
        <a:defRPr sz="3300">
          <a:solidFill>
            <a:schemeClr val="tx1"/>
          </a:solidFill>
          <a:latin typeface="Calibri" panose="020F0502020204030204" pitchFamily="34" charset="0"/>
          <a:ea typeface="MS PGothic" panose="020B0600070205080204" pitchFamily="34" charset="-128"/>
        </a:defRPr>
      </a:lvl5pPr>
      <a:lvl6pPr marL="342900" algn="ctr" defTabSz="342900" rtl="0" fontAlgn="base">
        <a:spcBef>
          <a:spcPct val="0"/>
        </a:spcBef>
        <a:spcAft>
          <a:spcPct val="0"/>
        </a:spcAft>
        <a:defRPr sz="3300">
          <a:solidFill>
            <a:schemeClr val="tx1"/>
          </a:solidFill>
          <a:latin typeface="Calibri" panose="020F0502020204030204" pitchFamily="34" charset="0"/>
          <a:ea typeface="MS PGothic" panose="020B0600070205080204" pitchFamily="34" charset="-128"/>
        </a:defRPr>
      </a:lvl6pPr>
      <a:lvl7pPr marL="685800" algn="ctr" defTabSz="342900" rtl="0" fontAlgn="base">
        <a:spcBef>
          <a:spcPct val="0"/>
        </a:spcBef>
        <a:spcAft>
          <a:spcPct val="0"/>
        </a:spcAft>
        <a:defRPr sz="3300">
          <a:solidFill>
            <a:schemeClr val="tx1"/>
          </a:solidFill>
          <a:latin typeface="Calibri" panose="020F0502020204030204" pitchFamily="34" charset="0"/>
          <a:ea typeface="MS PGothic" panose="020B0600070205080204" pitchFamily="34" charset="-128"/>
        </a:defRPr>
      </a:lvl7pPr>
      <a:lvl8pPr marL="1028700" algn="ctr" defTabSz="342900" rtl="0" fontAlgn="base">
        <a:spcBef>
          <a:spcPct val="0"/>
        </a:spcBef>
        <a:spcAft>
          <a:spcPct val="0"/>
        </a:spcAft>
        <a:defRPr sz="3300">
          <a:solidFill>
            <a:schemeClr val="tx1"/>
          </a:solidFill>
          <a:latin typeface="Calibri" panose="020F0502020204030204" pitchFamily="34" charset="0"/>
          <a:ea typeface="MS PGothic" panose="020B0600070205080204" pitchFamily="34" charset="-128"/>
        </a:defRPr>
      </a:lvl8pPr>
      <a:lvl9pPr marL="1371600" algn="ctr" defTabSz="342900" rtl="0" fontAlgn="base">
        <a:spcBef>
          <a:spcPct val="0"/>
        </a:spcBef>
        <a:spcAft>
          <a:spcPct val="0"/>
        </a:spcAft>
        <a:defRPr sz="3300">
          <a:solidFill>
            <a:schemeClr val="tx1"/>
          </a:solidFill>
          <a:latin typeface="Calibri" panose="020F0502020204030204" pitchFamily="34" charset="0"/>
          <a:ea typeface="MS PGothic" panose="020B0600070205080204" pitchFamily="34" charset="-128"/>
        </a:defRPr>
      </a:lvl9pPr>
    </p:titleStyle>
    <p:bodyStyle>
      <a:lvl1pPr marL="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950" kern="1200">
          <a:solidFill>
            <a:schemeClr val="tx1">
              <a:lumMod val="75000"/>
              <a:lumOff val="25000"/>
            </a:schemeClr>
          </a:solidFill>
          <a:latin typeface="+mn-lt"/>
          <a:ea typeface="MS PGothic" panose="020B0600070205080204" pitchFamily="34" charset="-128"/>
          <a:cs typeface="+mn-cs"/>
        </a:defRPr>
      </a:lvl1pPr>
      <a:lvl2pPr marL="34290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500" kern="1200">
          <a:solidFill>
            <a:schemeClr val="tx1">
              <a:lumMod val="75000"/>
              <a:lumOff val="25000"/>
            </a:schemeClr>
          </a:solidFill>
          <a:latin typeface="+mn-lt"/>
          <a:ea typeface="MS PGothic" panose="020B0600070205080204" pitchFamily="34" charset="-128"/>
          <a:cs typeface="+mn-cs"/>
        </a:defRPr>
      </a:lvl2pPr>
      <a:lvl3pPr marL="685800" marR="0" indent="0" algn="l" defTabSz="685800" rtl="0" eaLnBrk="1" fontAlgn="auto" latinLnBrk="0" hangingPunct="1">
        <a:lnSpc>
          <a:spcPct val="100000"/>
        </a:lnSpc>
        <a:spcBef>
          <a:spcPts val="0"/>
        </a:spcBef>
        <a:spcAft>
          <a:spcPts val="713"/>
        </a:spcAft>
        <a:buClr>
          <a:schemeClr val="tx1">
            <a:lumMod val="75000"/>
            <a:lumOff val="25000"/>
          </a:schemeClr>
        </a:buClr>
        <a:buSzPct val="105000"/>
        <a:buFont typeface="Arial" panose="020B0604020202020204" pitchFamily="34" charset="0"/>
        <a:buNone/>
        <a:tabLst/>
        <a:defRPr sz="1125" b="0" kern="1200">
          <a:solidFill>
            <a:schemeClr val="tx1">
              <a:lumMod val="50000"/>
              <a:lumOff val="50000"/>
            </a:schemeClr>
          </a:solidFill>
          <a:latin typeface="+mn-lt"/>
          <a:ea typeface="MS PGothic" panose="020B0600070205080204" pitchFamily="34" charset="-128"/>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3420">
          <p15:clr>
            <a:srgbClr val="A4A3A4"/>
          </p15:clr>
        </p15:guide>
        <p15:guide id="1" pos="432">
          <p15:clr>
            <a:srgbClr val="A4A3A4"/>
          </p15:clr>
        </p15:guide>
        <p15:guide id="2" pos="5328">
          <p15:clr>
            <a:srgbClr val="A4A3A4"/>
          </p15:clr>
        </p15:guide>
        <p15:guide id="3" orient="horz" pos="280">
          <p15:clr>
            <a:srgbClr val="A4A3A4"/>
          </p15:clr>
        </p15:guide>
        <p15:guide id="4" orient="horz" pos="3240">
          <p15:clr>
            <a:srgbClr val="A4A3A4"/>
          </p15:clr>
        </p15:guide>
        <p15:guide id="5" pos="1536">
          <p15:clr>
            <a:srgbClr val="A4A3A4"/>
          </p15:clr>
        </p15:guide>
        <p15:guide id="6" pos="4224">
          <p15:clr>
            <a:srgbClr val="A4A3A4"/>
          </p15:clr>
        </p15:guide>
        <p15:guide id="7" pos="2808">
          <p15:clr>
            <a:srgbClr val="A4A3A4"/>
          </p15:clr>
        </p15:guide>
        <p15:guide id="8" pos="2952">
          <p15:clr>
            <a:srgbClr val="A4A3A4"/>
          </p15:clr>
        </p15:guide>
        <p15:guide id="9" pos="1680">
          <p15:clr>
            <a:srgbClr val="A4A3A4"/>
          </p15:clr>
        </p15:guide>
        <p15:guide id="10" pos="4080">
          <p15:clr>
            <a:srgbClr val="A4A3A4"/>
          </p15:clr>
        </p15:guide>
        <p15:guide id="11" orient="horz" pos="560">
          <p15:clr>
            <a:srgbClr val="A4A3A4"/>
          </p15:clr>
        </p15:guide>
        <p15:guide id="12" orient="horz" pos="940">
          <p15:clr>
            <a:srgbClr val="A4A3A4"/>
          </p15:clr>
        </p15:guide>
        <p15:guide id="13" orient="horz" pos="840">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eaLnBrk="1" fontAlgn="auto" hangingPunct="1">
              <a:spcBef>
                <a:spcPts val="0"/>
              </a:spcBef>
              <a:spcAft>
                <a:spcPts val="0"/>
              </a:spcAft>
            </a:pPr>
            <a:endParaRPr lang="en-US" dirty="0">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eaLnBrk="1" fontAlgn="auto" hangingPunct="1">
              <a:spcBef>
                <a:spcPts val="0"/>
              </a:spcBef>
              <a:spcAft>
                <a:spcPts val="0"/>
              </a:spcAft>
            </a:pPr>
            <a:endParaRPr lang="en-US" dirty="0">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eaLnBrk="1" fontAlgn="auto" hangingPunct="1">
              <a:spcBef>
                <a:spcPts val="0"/>
              </a:spcBef>
              <a:spcAft>
                <a:spcPts val="0"/>
              </a:spcAft>
            </a:pPr>
            <a:fld id="{DD192755-524D-45BF-BA1C-AFEBB6871AFF}" type="slidenum">
              <a:rPr lang="en-US" smtClean="0">
                <a:solidFill>
                  <a:prstClr val="black">
                    <a:tint val="75000"/>
                  </a:prstClr>
                </a:solidFill>
                <a:latin typeface="Calibri" panose="020F0502020204030204"/>
                <a:ea typeface="+mn-ea"/>
              </a:rPr>
              <a:pPr defTabSz="685800" eaLnBrk="1" fontAlgn="auto" hangingPunct="1">
                <a:spcBef>
                  <a:spcPts val="0"/>
                </a:spcBef>
                <a:spcAft>
                  <a:spcPts val="0"/>
                </a:spcAft>
              </a:pPr>
              <a:t>‹#›</a:t>
            </a:fld>
            <a:endParaRPr lang="en-US" dirty="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4272316935"/>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41.emf"/></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w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20.xml"/><Relationship Id="rId1" Type="http://schemas.openxmlformats.org/officeDocument/2006/relationships/slideLayout" Target="../slideLayouts/slideLayout60.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21.xml"/><Relationship Id="rId1" Type="http://schemas.openxmlformats.org/officeDocument/2006/relationships/slideLayout" Target="../slideLayouts/slideLayout60.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image" Target="../media/image53.jpe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jpeg"/><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43.xml.rels><?xml version="1.0" encoding="UTF-8" standalone="yes"?>
<Relationships xmlns="http://schemas.openxmlformats.org/package/2006/relationships"><Relationship Id="rId3" Type="http://schemas.openxmlformats.org/officeDocument/2006/relationships/hyperlink" Target="https://nca2018.globalchange.gov/" TargetMode="External"/><Relationship Id="rId2" Type="http://schemas.openxmlformats.org/officeDocument/2006/relationships/hyperlink" Target="https://www.economist.com/graphic-detail/2018/11/17/despite-californias-inferno-global-wildfires-are-fizzling-out" TargetMode="Externa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4.jpeg"/><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0.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3.xml"/><Relationship Id="rId1" Type="http://schemas.openxmlformats.org/officeDocument/2006/relationships/slideLayout" Target="../slideLayouts/slideLayout60.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60.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60.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p:cNvSpPr>
            <a:spLocks noGrp="1"/>
          </p:cNvSpPr>
          <p:nvPr>
            <p:ph type="subTitle" idx="10"/>
          </p:nvPr>
        </p:nvSpPr>
        <p:spPr>
          <a:xfrm>
            <a:off x="685799" y="4006472"/>
            <a:ext cx="7820025" cy="897682"/>
          </a:xfrm>
        </p:spPr>
        <p:txBody>
          <a:bodyPr/>
          <a:lstStyle/>
          <a:p>
            <a:r>
              <a:rPr lang="en-US" sz="2800" dirty="0"/>
              <a:t>Wildfires and Impacts to Water Quality/Treatment</a:t>
            </a:r>
          </a:p>
          <a:p>
            <a:r>
              <a:rPr lang="en-US" sz="2800" dirty="0"/>
              <a:t>Preparing for the Future</a:t>
            </a:r>
          </a:p>
        </p:txBody>
      </p:sp>
      <p:sp>
        <p:nvSpPr>
          <p:cNvPr id="8" name="Title 7"/>
          <p:cNvSpPr>
            <a:spLocks noGrp="1"/>
          </p:cNvSpPr>
          <p:nvPr>
            <p:ph type="title"/>
          </p:nvPr>
        </p:nvSpPr>
        <p:spPr>
          <a:xfrm>
            <a:off x="685800" y="5014139"/>
            <a:ext cx="5765800" cy="192360"/>
          </a:xfrm>
        </p:spPr>
        <p:txBody>
          <a:bodyPr/>
          <a:lstStyle/>
          <a:p>
            <a:r>
              <a:rPr lang="en-US" dirty="0"/>
              <a:t>Tyler Bird, PE</a:t>
            </a:r>
            <a:br>
              <a:rPr lang="en-US" dirty="0"/>
            </a:br>
            <a:r>
              <a:rPr lang="en-US" dirty="0"/>
              <a:t>William Becker, PhD, PE</a:t>
            </a:r>
            <a:br>
              <a:rPr lang="en-US" dirty="0"/>
            </a:br>
            <a:endParaRPr lang="en-US" dirty="0"/>
          </a:p>
        </p:txBody>
      </p:sp>
      <p:pic>
        <p:nvPicPr>
          <p:cNvPr id="15" name="Picture 14" descr="A person with a sunset in the background&#10;&#10;Description automatically generated">
            <a:extLst>
              <a:ext uri="{FF2B5EF4-FFF2-40B4-BE49-F238E27FC236}">
                <a16:creationId xmlns:a16="http://schemas.microsoft.com/office/drawing/2014/main" id="{2F83B753-DAA4-4805-8F61-A9FD0541663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5800" y="696224"/>
            <a:ext cx="7489556" cy="3100861"/>
          </a:xfrm>
          <a:prstGeom prst="rect">
            <a:avLst/>
          </a:prstGeom>
        </p:spPr>
      </p:pic>
    </p:spTree>
    <p:extLst>
      <p:ext uri="{BB962C8B-B14F-4D97-AF65-F5344CB8AC3E}">
        <p14:creationId xmlns:p14="http://schemas.microsoft.com/office/powerpoint/2010/main" val="4049093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7" descr="late summer 2010 02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3079" y="3040836"/>
            <a:ext cx="1689391" cy="2149808"/>
          </a:xfrm>
          <a:prstGeom prst="rect">
            <a:avLst/>
          </a:prstGeom>
          <a:noFill/>
          <a:ln w="9525">
            <a:noFill/>
            <a:miter lim="800000"/>
            <a:headEnd/>
            <a:tailEnd/>
          </a:ln>
          <a:effectLst>
            <a:outerShdw blurRad="50800"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172" name="Rectangle 3"/>
          <p:cNvSpPr>
            <a:spLocks noChangeArrowheads="1"/>
          </p:cNvSpPr>
          <p:nvPr/>
        </p:nvSpPr>
        <p:spPr bwMode="auto">
          <a:xfrm>
            <a:off x="158829" y="386402"/>
            <a:ext cx="7005899"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buFontTx/>
              <a:buNone/>
            </a:pPr>
            <a:r>
              <a:rPr lang="en-US" altLang="en-US" sz="2667" b="1" dirty="0">
                <a:solidFill>
                  <a:srgbClr val="395173"/>
                </a:solidFill>
                <a:effectLst>
                  <a:outerShdw blurRad="38100" dist="38100" dir="2700000" algn="tl">
                    <a:srgbClr val="000000">
                      <a:alpha val="43137"/>
                    </a:srgbClr>
                  </a:outerShdw>
                </a:effectLst>
                <a:cs typeface="Arial" charset="0"/>
              </a:rPr>
              <a:t>Pre-Fire Drought Conditions in May 2012</a:t>
            </a:r>
            <a:endParaRPr lang="en-US" altLang="en-US" sz="2667" dirty="0">
              <a:solidFill>
                <a:srgbClr val="395173"/>
              </a:solidFill>
              <a:effectLst>
                <a:outerShdw blurRad="38100" dist="38100" dir="2700000" algn="tl">
                  <a:srgbClr val="000000">
                    <a:alpha val="43137"/>
                  </a:srgbClr>
                </a:outerShdw>
              </a:effectLst>
              <a:latin typeface="Times" pitchFamily="18" charset="0"/>
            </a:endParaRPr>
          </a:p>
        </p:txBody>
      </p:sp>
      <p:sp>
        <p:nvSpPr>
          <p:cNvPr id="7173" name="Rectangle 4"/>
          <p:cNvSpPr>
            <a:spLocks noChangeArrowheads="1"/>
          </p:cNvSpPr>
          <p:nvPr/>
        </p:nvSpPr>
        <p:spPr bwMode="auto">
          <a:xfrm>
            <a:off x="5539052" y="1747412"/>
            <a:ext cx="36049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buFontTx/>
              <a:buNone/>
            </a:pPr>
            <a:r>
              <a:rPr lang="en-US" altLang="en-US" sz="2000" dirty="0">
                <a:solidFill>
                  <a:srgbClr val="395173"/>
                </a:solidFill>
                <a:effectLst>
                  <a:outerShdw blurRad="38100" dist="38100" dir="2700000" algn="tl">
                    <a:srgbClr val="000000">
                      <a:alpha val="43137"/>
                    </a:srgbClr>
                  </a:outerShdw>
                </a:effectLst>
                <a:cs typeface="Arial" charset="0"/>
              </a:rPr>
              <a:t>High mortality rate due to insect infestation</a:t>
            </a:r>
            <a:endParaRPr lang="en-US" altLang="en-US" sz="2000" dirty="0">
              <a:solidFill>
                <a:srgbClr val="395173"/>
              </a:solidFill>
              <a:effectLst>
                <a:outerShdw blurRad="38100" dist="38100" dir="2700000" algn="tl">
                  <a:srgbClr val="000000">
                    <a:alpha val="43137"/>
                  </a:srgbClr>
                </a:outerShdw>
              </a:effectLst>
              <a:latin typeface="Times" pitchFamily="18" charset="0"/>
            </a:endParaRPr>
          </a:p>
        </p:txBody>
      </p:sp>
      <p:sp>
        <p:nvSpPr>
          <p:cNvPr id="6" name="Rectangle 3"/>
          <p:cNvSpPr>
            <a:spLocks noChangeArrowheads="1"/>
          </p:cNvSpPr>
          <p:nvPr/>
        </p:nvSpPr>
        <p:spPr bwMode="auto">
          <a:xfrm>
            <a:off x="5539052" y="1227870"/>
            <a:ext cx="406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buFontTx/>
              <a:buNone/>
            </a:pPr>
            <a:r>
              <a:rPr lang="en-US" altLang="en-US" sz="2000" dirty="0">
                <a:solidFill>
                  <a:srgbClr val="395173"/>
                </a:solidFill>
                <a:effectLst>
                  <a:outerShdw blurRad="38100" dist="38100" dir="2700000" algn="tl">
                    <a:srgbClr val="000000">
                      <a:alpha val="43137"/>
                    </a:srgbClr>
                  </a:outerShdw>
                </a:effectLst>
                <a:cs typeface="Arial" charset="0"/>
              </a:rPr>
              <a:t>Forests stressed by drought </a:t>
            </a:r>
            <a:endParaRPr lang="en-US" altLang="en-US" sz="2000" dirty="0">
              <a:solidFill>
                <a:srgbClr val="395173"/>
              </a:solidFill>
              <a:effectLst>
                <a:outerShdw blurRad="38100" dist="38100" dir="2700000" algn="tl">
                  <a:srgbClr val="000000">
                    <a:alpha val="43137"/>
                  </a:srgbClr>
                </a:outerShdw>
              </a:effectLst>
              <a:latin typeface="Times" pitchFamily="18" charset="0"/>
            </a:endParaRPr>
          </a:p>
        </p:txBody>
      </p:sp>
      <p:sp>
        <p:nvSpPr>
          <p:cNvPr id="7" name="Rectangle 4">
            <a:extLst>
              <a:ext uri="{FF2B5EF4-FFF2-40B4-BE49-F238E27FC236}">
                <a16:creationId xmlns:a16="http://schemas.microsoft.com/office/drawing/2014/main" id="{A268E2EC-C5C7-465F-A7B4-9C073CFBD206}"/>
              </a:ext>
            </a:extLst>
          </p:cNvPr>
          <p:cNvSpPr>
            <a:spLocks noChangeArrowheads="1"/>
          </p:cNvSpPr>
          <p:nvPr/>
        </p:nvSpPr>
        <p:spPr bwMode="auto">
          <a:xfrm>
            <a:off x="5539052" y="2548012"/>
            <a:ext cx="36049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buFontTx/>
              <a:buNone/>
            </a:pPr>
            <a:r>
              <a:rPr lang="en-US" altLang="en-US" sz="2000" dirty="0">
                <a:solidFill>
                  <a:srgbClr val="395173"/>
                </a:solidFill>
                <a:effectLst>
                  <a:outerShdw blurRad="38100" dist="38100" dir="2700000" algn="tl">
                    <a:srgbClr val="000000">
                      <a:alpha val="43137"/>
                    </a:srgbClr>
                  </a:outerShdw>
                </a:effectLst>
                <a:cs typeface="Arial" charset="0"/>
              </a:rPr>
              <a:t>Low snowpack / runoff year</a:t>
            </a:r>
            <a:endParaRPr lang="en-US" altLang="en-US" sz="2000" dirty="0">
              <a:solidFill>
                <a:srgbClr val="395173"/>
              </a:solidFill>
              <a:effectLst>
                <a:outerShdw blurRad="38100" dist="38100" dir="2700000" algn="tl">
                  <a:srgbClr val="000000">
                    <a:alpha val="43137"/>
                  </a:srgbClr>
                </a:outerShdw>
              </a:effectLst>
              <a:latin typeface="Times" pitchFamily="18" charset="0"/>
            </a:endParaRPr>
          </a:p>
        </p:txBody>
      </p:sp>
      <p:sp>
        <p:nvSpPr>
          <p:cNvPr id="14" name="Rectangle 13">
            <a:extLst>
              <a:ext uri="{FF2B5EF4-FFF2-40B4-BE49-F238E27FC236}">
                <a16:creationId xmlns:a16="http://schemas.microsoft.com/office/drawing/2014/main" id="{DC0108EB-67A8-4674-8170-4CFF085BBFAE}"/>
              </a:ext>
            </a:extLst>
          </p:cNvPr>
          <p:cNvSpPr/>
          <p:nvPr/>
        </p:nvSpPr>
        <p:spPr>
          <a:xfrm>
            <a:off x="3869197" y="5345779"/>
            <a:ext cx="5333704" cy="369332"/>
          </a:xfrm>
          <a:prstGeom prst="rect">
            <a:avLst/>
          </a:prstGeom>
        </p:spPr>
        <p:txBody>
          <a:bodyPr wrap="none">
            <a:spAutoFit/>
          </a:bodyPr>
          <a:lstStyle/>
          <a:p>
            <a:r>
              <a:rPr lang="en-US" b="1">
                <a:solidFill>
                  <a:schemeClr val="bg1"/>
                </a:solidFill>
                <a:latin typeface="Arial" panose="020B0604020202020204" pitchFamily="34" charset="0"/>
                <a:cs typeface="Arial" panose="020B0604020202020204" pitchFamily="34" charset="0"/>
              </a:rPr>
              <a:t>(Oropeza, 2018 Wildfire Workshop CU Boulder)</a:t>
            </a:r>
          </a:p>
        </p:txBody>
      </p:sp>
      <p:pic>
        <p:nvPicPr>
          <p:cNvPr id="9" name="Picture 8">
            <a:extLst>
              <a:ext uri="{FF2B5EF4-FFF2-40B4-BE49-F238E27FC236}">
                <a16:creationId xmlns:a16="http://schemas.microsoft.com/office/drawing/2014/main" id="{3F617936-C0FB-49F5-8978-97606672487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0980" y="1290262"/>
            <a:ext cx="5137272" cy="3852954"/>
          </a:xfrm>
          <a:prstGeom prst="rect">
            <a:avLst/>
          </a:prstGeom>
        </p:spPr>
      </p:pic>
    </p:spTree>
    <p:extLst>
      <p:ext uri="{BB962C8B-B14F-4D97-AF65-F5344CB8AC3E}">
        <p14:creationId xmlns:p14="http://schemas.microsoft.com/office/powerpoint/2010/main" val="3770591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K:\Watershed\Arc Map Files\Report Maps\Fire\Figure15_UCLPW.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2855" y="145028"/>
            <a:ext cx="7577978" cy="5051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122332" y="1902125"/>
            <a:ext cx="1016000" cy="553998"/>
          </a:xfrm>
          <a:prstGeom prst="rect">
            <a:avLst/>
          </a:prstGeom>
          <a:solidFill>
            <a:srgbClr val="EBECCC"/>
          </a:solidFill>
        </p:spPr>
        <p:txBody>
          <a:bodyPr wrap="square" rtlCol="0">
            <a:spAutoFit/>
          </a:bodyPr>
          <a:lstStyle/>
          <a:p>
            <a:pPr algn="ctr"/>
            <a:r>
              <a:rPr lang="en-US" sz="1000" b="1">
                <a:solidFill>
                  <a:srgbClr val="000000"/>
                </a:solidFill>
                <a:latin typeface="+mj-lt"/>
              </a:rPr>
              <a:t>Fort Collins Intake Facility</a:t>
            </a:r>
          </a:p>
        </p:txBody>
      </p:sp>
      <p:cxnSp>
        <p:nvCxnSpPr>
          <p:cNvPr id="11" name="Straight Connector 10"/>
          <p:cNvCxnSpPr/>
          <p:nvPr/>
        </p:nvCxnSpPr>
        <p:spPr bwMode="auto">
          <a:xfrm>
            <a:off x="5829797" y="2277881"/>
            <a:ext cx="742453" cy="424889"/>
          </a:xfrm>
          <a:prstGeom prst="line">
            <a:avLst/>
          </a:prstGeom>
          <a:solidFill>
            <a:schemeClr val="accent1"/>
          </a:solidFill>
          <a:ln w="25400" cap="flat" cmpd="sng" algn="ctr">
            <a:solidFill>
              <a:srgbClr val="EBECCC"/>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2" name="Oval 11"/>
          <p:cNvSpPr/>
          <p:nvPr/>
        </p:nvSpPr>
        <p:spPr bwMode="auto">
          <a:xfrm>
            <a:off x="6572250" y="2671020"/>
            <a:ext cx="63500" cy="63500"/>
          </a:xfrm>
          <a:prstGeom prst="ellipse">
            <a:avLst/>
          </a:prstGeom>
          <a:solidFill>
            <a:schemeClr val="accent2">
              <a:lumMod val="60000"/>
              <a:lumOff val="40000"/>
            </a:schemeClr>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a:endParaRPr lang="en-US" sz="2000">
              <a:latin typeface="Times" charset="0"/>
              <a:ea typeface="ＭＳ Ｐゴシック" charset="0"/>
            </a:endParaRPr>
          </a:p>
        </p:txBody>
      </p:sp>
      <p:sp>
        <p:nvSpPr>
          <p:cNvPr id="14" name="Content Placeholder 3"/>
          <p:cNvSpPr txBox="1">
            <a:spLocks/>
          </p:cNvSpPr>
          <p:nvPr/>
        </p:nvSpPr>
        <p:spPr bwMode="auto">
          <a:xfrm>
            <a:off x="846667" y="208528"/>
            <a:ext cx="3444705" cy="1123384"/>
          </a:xfrm>
          <a:prstGeom prst="rect">
            <a:avLst/>
          </a:prstGeom>
          <a:solidFill>
            <a:srgbClr val="EBECCC">
              <a:alpha val="73000"/>
            </a:srgbClr>
          </a:solidFill>
          <a:ln>
            <a:noFill/>
          </a:ln>
          <a:effectLst/>
          <a:extLst>
            <a:ext uri="{FAA26D3D-D897-4be2-8F04-BA451C77F1D7}">
              <ma14:placeholderFlag xmlns="" xmlns:ma14="http://schemas.microsoft.com/office/mac/drawingml/2011/main" val="1"/>
            </a:ext>
          </a:extLst>
        </p:spPr>
        <p:txBody>
          <a:bodyPr vert="horz" wrap="square" lIns="76200" tIns="38100" rIns="76200" bIns="38100" numCol="1" anchor="t" anchorCtr="0" compatLnSpc="1">
            <a:prstTxWarp prst="textNoShape">
              <a:avLst/>
            </a:prstTxWarp>
            <a:spAutoFit/>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400">
                <a:solidFill>
                  <a:schemeClr val="tx1"/>
                </a:solidFill>
                <a:latin typeface="+mn-lt"/>
                <a:ea typeface="+mn-ea"/>
              </a:defRPr>
            </a:lvl4pPr>
            <a:lvl5pPr marL="2057400" indent="-228600" algn="l" rtl="0" eaLnBrk="1" fontAlgn="base" hangingPunct="1">
              <a:spcBef>
                <a:spcPct val="20000"/>
              </a:spcBef>
              <a:spcAft>
                <a:spcPct val="0"/>
              </a:spcAft>
              <a:buChar char="»"/>
              <a:defRPr sz="2400">
                <a:solidFill>
                  <a:schemeClr val="tx1"/>
                </a:solidFill>
                <a:latin typeface="+mn-lt"/>
                <a:ea typeface="+mn-ea"/>
              </a:defRPr>
            </a:lvl5pPr>
            <a:lvl6pPr marL="2514600" indent="-228600" algn="l" rtl="0" eaLnBrk="1" fontAlgn="base" hangingPunct="1">
              <a:spcBef>
                <a:spcPct val="20000"/>
              </a:spcBef>
              <a:spcAft>
                <a:spcPct val="0"/>
              </a:spcAft>
              <a:buChar char="»"/>
              <a:defRPr sz="2400">
                <a:solidFill>
                  <a:schemeClr val="tx1"/>
                </a:solidFill>
                <a:latin typeface="+mn-lt"/>
                <a:ea typeface="+mn-ea"/>
              </a:defRPr>
            </a:lvl6pPr>
            <a:lvl7pPr marL="2971800" indent="-228600" algn="l" rtl="0" eaLnBrk="1" fontAlgn="base" hangingPunct="1">
              <a:spcBef>
                <a:spcPct val="20000"/>
              </a:spcBef>
              <a:spcAft>
                <a:spcPct val="0"/>
              </a:spcAft>
              <a:buChar char="»"/>
              <a:defRPr sz="2400">
                <a:solidFill>
                  <a:schemeClr val="tx1"/>
                </a:solidFill>
                <a:latin typeface="+mn-lt"/>
                <a:ea typeface="+mn-ea"/>
              </a:defRPr>
            </a:lvl7pPr>
            <a:lvl8pPr marL="3429000" indent="-228600" algn="l" rtl="0" eaLnBrk="1" fontAlgn="base" hangingPunct="1">
              <a:spcBef>
                <a:spcPct val="20000"/>
              </a:spcBef>
              <a:spcAft>
                <a:spcPct val="0"/>
              </a:spcAft>
              <a:buChar char="»"/>
              <a:defRPr sz="2400">
                <a:solidFill>
                  <a:schemeClr val="tx1"/>
                </a:solidFill>
                <a:latin typeface="+mn-lt"/>
                <a:ea typeface="+mn-ea"/>
              </a:defRPr>
            </a:lvl8pPr>
            <a:lvl9pPr marL="3886200" indent="-228600" algn="l" rtl="0" eaLnBrk="1" fontAlgn="base" hangingPunct="1">
              <a:spcBef>
                <a:spcPct val="20000"/>
              </a:spcBef>
              <a:spcAft>
                <a:spcPct val="0"/>
              </a:spcAft>
              <a:buChar char="»"/>
              <a:defRPr sz="2400">
                <a:solidFill>
                  <a:schemeClr val="tx1"/>
                </a:solidFill>
                <a:latin typeface="+mn-lt"/>
                <a:ea typeface="+mn-ea"/>
              </a:defRPr>
            </a:lvl9pPr>
          </a:lstStyle>
          <a:p>
            <a:r>
              <a:rPr lang="en-US" sz="2000" b="1" kern="0">
                <a:solidFill>
                  <a:srgbClr val="395173"/>
                </a:solidFill>
              </a:rPr>
              <a:t>June 9</a:t>
            </a:r>
            <a:r>
              <a:rPr lang="en-US" sz="2000" b="1" kern="0" baseline="30000">
                <a:solidFill>
                  <a:srgbClr val="395173"/>
                </a:solidFill>
              </a:rPr>
              <a:t>th</a:t>
            </a:r>
            <a:r>
              <a:rPr lang="en-US" sz="2000" b="1" kern="0">
                <a:solidFill>
                  <a:srgbClr val="395173"/>
                </a:solidFill>
              </a:rPr>
              <a:t> – July 2</a:t>
            </a:r>
            <a:r>
              <a:rPr lang="en-US" sz="2000" b="1" kern="0" baseline="30000">
                <a:solidFill>
                  <a:srgbClr val="395173"/>
                </a:solidFill>
              </a:rPr>
              <a:t>nd</a:t>
            </a:r>
            <a:r>
              <a:rPr lang="en-US" sz="2000" b="1" kern="0">
                <a:solidFill>
                  <a:srgbClr val="395173"/>
                </a:solidFill>
              </a:rPr>
              <a:t>, 2012</a:t>
            </a:r>
          </a:p>
          <a:p>
            <a:r>
              <a:rPr lang="en-US" sz="2000" b="1" kern="0">
                <a:solidFill>
                  <a:srgbClr val="395173"/>
                </a:solidFill>
              </a:rPr>
              <a:t>87,000 acres burned</a:t>
            </a:r>
          </a:p>
          <a:p>
            <a:r>
              <a:rPr lang="en-US" sz="2000" b="1" kern="0">
                <a:solidFill>
                  <a:srgbClr val="395173"/>
                </a:solidFill>
              </a:rPr>
              <a:t>Mixed severity</a:t>
            </a:r>
          </a:p>
        </p:txBody>
      </p:sp>
      <p:sp>
        <p:nvSpPr>
          <p:cNvPr id="2" name="Rectangle 1">
            <a:extLst>
              <a:ext uri="{FF2B5EF4-FFF2-40B4-BE49-F238E27FC236}">
                <a16:creationId xmlns:a16="http://schemas.microsoft.com/office/drawing/2014/main" id="{FAB7B885-F530-4E36-95E0-B74C2F0B8A75}"/>
              </a:ext>
            </a:extLst>
          </p:cNvPr>
          <p:cNvSpPr/>
          <p:nvPr/>
        </p:nvSpPr>
        <p:spPr>
          <a:xfrm>
            <a:off x="3850303" y="5345668"/>
            <a:ext cx="5701776" cy="369332"/>
          </a:xfrm>
          <a:prstGeom prst="rect">
            <a:avLst/>
          </a:prstGeom>
        </p:spPr>
        <p:txBody>
          <a:bodyPr wrap="square">
            <a:spAutoFit/>
          </a:bodyPr>
          <a:lstStyle/>
          <a:p>
            <a:r>
              <a:rPr lang="en-US" b="1">
                <a:solidFill>
                  <a:schemeClr val="bg1"/>
                </a:solidFill>
                <a:latin typeface="Arial" panose="020B0604020202020204" pitchFamily="34" charset="0"/>
                <a:cs typeface="Arial" panose="020B0604020202020204" pitchFamily="34" charset="0"/>
              </a:rPr>
              <a:t>(Oropeza, 2018 Wildfire Workshop CU Boulder)</a:t>
            </a:r>
          </a:p>
        </p:txBody>
      </p:sp>
      <p:sp>
        <p:nvSpPr>
          <p:cNvPr id="10" name="Rectangle 9">
            <a:extLst>
              <a:ext uri="{FF2B5EF4-FFF2-40B4-BE49-F238E27FC236}">
                <a16:creationId xmlns:a16="http://schemas.microsoft.com/office/drawing/2014/main" id="{9CAC50F0-1BC6-4BD1-9FA0-10650C6C52C3}"/>
              </a:ext>
            </a:extLst>
          </p:cNvPr>
          <p:cNvSpPr/>
          <p:nvPr/>
        </p:nvSpPr>
        <p:spPr>
          <a:xfrm>
            <a:off x="4038121" y="1728142"/>
            <a:ext cx="4322712" cy="2534142"/>
          </a:xfrm>
          <a:prstGeom prst="rect">
            <a:avLst/>
          </a:prstGeom>
          <a:noFill/>
          <a:ln w="3492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0987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258545" y="2928756"/>
            <a:ext cx="4049930" cy="214807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descr="P:\WTF\Watershed\2012 Wildfire &amp; Runoff Photos\Fire &amp; River.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269" t="-22090"/>
          <a:stretch/>
        </p:blipFill>
        <p:spPr bwMode="auto">
          <a:xfrm>
            <a:off x="247650" y="-320786"/>
            <a:ext cx="4060825" cy="310595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3074" name="Picture 2" descr="P:\WTF\Watershed\2013 Fire &amp; Watershed pictures\Fire 1.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543736" y="2939361"/>
            <a:ext cx="4341719" cy="214807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Picture 5" descr="C:\Documents and Settings\joropeza\My Documents\Dropbox\Camera Uploads\2014-06-25 22.10.29.jpg"/>
          <p:cNvPicPr/>
          <p:nvPr/>
        </p:nvPicPr>
        <p:blipFill rotWithShape="1">
          <a:blip r:embed="rId6" cstate="print">
            <a:extLst>
              <a:ext uri="{28A0092B-C50C-407E-A947-70E740481C1C}">
                <a14:useLocalDpi xmlns:a14="http://schemas.microsoft.com/office/drawing/2010/main"/>
              </a:ext>
            </a:extLst>
          </a:blip>
          <a:srcRect/>
          <a:stretch/>
        </p:blipFill>
        <p:spPr bwMode="auto">
          <a:xfrm>
            <a:off x="4571999" y="247649"/>
            <a:ext cx="4314825" cy="2527991"/>
          </a:xfrm>
          <a:prstGeom prst="rect">
            <a:avLst/>
          </a:prstGeom>
          <a:noFill/>
          <a:ln>
            <a:solidFill>
              <a:schemeClr val="tx1"/>
            </a:solidFill>
          </a:ln>
        </p:spPr>
      </p:pic>
      <p:sp>
        <p:nvSpPr>
          <p:cNvPr id="8" name="Rectangle 7">
            <a:extLst>
              <a:ext uri="{FF2B5EF4-FFF2-40B4-BE49-F238E27FC236}">
                <a16:creationId xmlns:a16="http://schemas.microsoft.com/office/drawing/2014/main" id="{4C95402D-8AA5-46BA-B41B-AFFADEB1F32E}"/>
              </a:ext>
            </a:extLst>
          </p:cNvPr>
          <p:cNvSpPr/>
          <p:nvPr/>
        </p:nvSpPr>
        <p:spPr>
          <a:xfrm>
            <a:off x="3869353" y="5313227"/>
            <a:ext cx="5701776" cy="369332"/>
          </a:xfrm>
          <a:prstGeom prst="rect">
            <a:avLst/>
          </a:prstGeom>
        </p:spPr>
        <p:txBody>
          <a:bodyPr wrap="square">
            <a:spAutoFit/>
          </a:bodyPr>
          <a:lstStyle/>
          <a:p>
            <a:r>
              <a:rPr lang="en-US" b="1">
                <a:solidFill>
                  <a:schemeClr val="bg1"/>
                </a:solidFill>
                <a:latin typeface="Arial" panose="020B0604020202020204" pitchFamily="34" charset="0"/>
                <a:cs typeface="Arial" panose="020B0604020202020204" pitchFamily="34" charset="0"/>
              </a:rPr>
              <a:t>(Oropeza, 2018 Wildfire Workshop CU Boulder)</a:t>
            </a:r>
          </a:p>
        </p:txBody>
      </p:sp>
    </p:spTree>
    <p:extLst>
      <p:ext uri="{BB962C8B-B14F-4D97-AF65-F5344CB8AC3E}">
        <p14:creationId xmlns:p14="http://schemas.microsoft.com/office/powerpoint/2010/main" val="987988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8968" y="2537237"/>
            <a:ext cx="3487133" cy="2695733"/>
          </a:xfrm>
          <a:prstGeom prst="rect">
            <a:avLst/>
          </a:prstGeom>
          <a:ln>
            <a:noFill/>
          </a:ln>
          <a:effectLst>
            <a:outerShdw blurRad="50800" dist="38100" dir="2700000" sx="102000" sy="102000" algn="tl" rotWithShape="0">
              <a:prstClr val="black">
                <a:alpha val="40000"/>
              </a:prstClr>
            </a:outerShdw>
          </a:effectLst>
        </p:spPr>
      </p:pic>
      <p:pic>
        <p:nvPicPr>
          <p:cNvPr id="8" name="Picture 3" descr="S:\STAFF\High Park Fire\Photos and Videos\09.14.13 Unnamed3+Rist+Lewstone\Fort Collins Flood 25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63505" y="2628383"/>
            <a:ext cx="3487133" cy="2604587"/>
          </a:xfrm>
          <a:prstGeom prst="rect">
            <a:avLst/>
          </a:prstGeom>
          <a:noFill/>
          <a:ln>
            <a:noFill/>
          </a:ln>
          <a:effectLst>
            <a:outerShdw blurRad="50800"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6E292E16-75F3-4A42-9DB9-CB586A81AEDC}"/>
              </a:ext>
            </a:extLst>
          </p:cNvPr>
          <p:cNvSpPr>
            <a:spLocks noGrp="1"/>
          </p:cNvSpPr>
          <p:nvPr>
            <p:ph type="title"/>
          </p:nvPr>
        </p:nvSpPr>
        <p:spPr>
          <a:xfrm>
            <a:off x="570843" y="383293"/>
            <a:ext cx="8272084" cy="444500"/>
          </a:xfrm>
        </p:spPr>
        <p:txBody>
          <a:bodyPr/>
          <a:lstStyle/>
          <a:p>
            <a:r>
              <a:rPr lang="en-US" dirty="0"/>
              <a:t>Created Conditions for Flash Flooding </a:t>
            </a:r>
          </a:p>
        </p:txBody>
      </p:sp>
      <p:sp>
        <p:nvSpPr>
          <p:cNvPr id="4" name="Text Placeholder 3">
            <a:extLst>
              <a:ext uri="{FF2B5EF4-FFF2-40B4-BE49-F238E27FC236}">
                <a16:creationId xmlns:a16="http://schemas.microsoft.com/office/drawing/2014/main" id="{805AD7F9-3B41-48DE-9A1D-02E886709D6B}"/>
              </a:ext>
            </a:extLst>
          </p:cNvPr>
          <p:cNvSpPr>
            <a:spLocks noGrp="1"/>
          </p:cNvSpPr>
          <p:nvPr>
            <p:ph type="body" sz="quarter" idx="10"/>
          </p:nvPr>
        </p:nvSpPr>
        <p:spPr>
          <a:xfrm>
            <a:off x="435958" y="951306"/>
            <a:ext cx="8272084" cy="3658190"/>
          </a:xfrm>
        </p:spPr>
        <p:txBody>
          <a:bodyPr/>
          <a:lstStyle/>
          <a:p>
            <a:pPr marL="342900" indent="-342900">
              <a:buFont typeface="Arial" panose="020B0604020202020204" pitchFamily="34" charset="0"/>
              <a:buChar char="•"/>
            </a:pPr>
            <a:r>
              <a:rPr lang="en-US" dirty="0"/>
              <a:t>Subsequent rain events produced highly turbid flash floods</a:t>
            </a:r>
          </a:p>
          <a:p>
            <a:pPr marL="342900" indent="-342900">
              <a:buFont typeface="Arial" panose="020B0604020202020204" pitchFamily="34" charset="0"/>
              <a:buChar char="•"/>
            </a:pPr>
            <a:r>
              <a:rPr lang="en-US" dirty="0"/>
              <a:t>Impacted aquatic resources, personal property, public infrastructure, public safety. </a:t>
            </a:r>
          </a:p>
          <a:p>
            <a:pPr marL="342900" indent="-342900">
              <a:buFont typeface="Arial" panose="020B0604020202020204" pitchFamily="34" charset="0"/>
              <a:buChar char="•"/>
            </a:pPr>
            <a:r>
              <a:rPr lang="en-US" dirty="0"/>
              <a:t>Resulted in rapid and dramatic water quality changes.</a:t>
            </a:r>
          </a:p>
        </p:txBody>
      </p:sp>
      <p:sp>
        <p:nvSpPr>
          <p:cNvPr id="5" name="Rectangle 4">
            <a:extLst>
              <a:ext uri="{FF2B5EF4-FFF2-40B4-BE49-F238E27FC236}">
                <a16:creationId xmlns:a16="http://schemas.microsoft.com/office/drawing/2014/main" id="{C94D183D-096B-4A7A-62CD-112D8740E535}"/>
              </a:ext>
            </a:extLst>
          </p:cNvPr>
          <p:cNvSpPr/>
          <p:nvPr/>
        </p:nvSpPr>
        <p:spPr>
          <a:xfrm>
            <a:off x="2247900" y="5338294"/>
            <a:ext cx="7245555" cy="369332"/>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(modified from Oropeza, 2018 Wildfire Workshop CU Boulder)</a:t>
            </a:r>
          </a:p>
        </p:txBody>
      </p:sp>
    </p:spTree>
    <p:extLst>
      <p:ext uri="{BB962C8B-B14F-4D97-AF65-F5344CB8AC3E}">
        <p14:creationId xmlns:p14="http://schemas.microsoft.com/office/powerpoint/2010/main" val="1608039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100C4-9AB5-435D-A6D0-611CC1098DC0}"/>
              </a:ext>
            </a:extLst>
          </p:cNvPr>
          <p:cNvSpPr>
            <a:spLocks noGrp="1"/>
          </p:cNvSpPr>
          <p:nvPr>
            <p:ph type="title"/>
          </p:nvPr>
        </p:nvSpPr>
        <p:spPr/>
        <p:txBody>
          <a:bodyPr/>
          <a:lstStyle/>
          <a:p>
            <a:r>
              <a:rPr lang="en-US" b="1"/>
              <a:t>City of Fort Collins Immediately Responded with ZERO Drinking Water Violations</a:t>
            </a:r>
          </a:p>
        </p:txBody>
      </p:sp>
      <p:sp>
        <p:nvSpPr>
          <p:cNvPr id="6" name="Text Placeholder 5">
            <a:extLst>
              <a:ext uri="{FF2B5EF4-FFF2-40B4-BE49-F238E27FC236}">
                <a16:creationId xmlns:a16="http://schemas.microsoft.com/office/drawing/2014/main" id="{FC1171DF-0D28-48BF-A86A-B26382DAA13C}"/>
              </a:ext>
            </a:extLst>
          </p:cNvPr>
          <p:cNvSpPr>
            <a:spLocks noGrp="1"/>
          </p:cNvSpPr>
          <p:nvPr>
            <p:ph type="body" sz="quarter" idx="10"/>
          </p:nvPr>
        </p:nvSpPr>
        <p:spPr>
          <a:xfrm>
            <a:off x="390525" y="1206655"/>
            <a:ext cx="3458804" cy="3919932"/>
          </a:xfrm>
        </p:spPr>
        <p:txBody>
          <a:bodyPr/>
          <a:lstStyle/>
          <a:p>
            <a:pPr marL="285750" indent="-285750">
              <a:buFont typeface="Wingdings" panose="05000000000000000000" pitchFamily="2" charset="2"/>
              <a:buChar char="Ø"/>
              <a:defRPr/>
            </a:pPr>
            <a:r>
              <a:rPr lang="en-US" sz="1800" dirty="0"/>
              <a:t>Switched to 100% alternate reservoir supply:</a:t>
            </a:r>
          </a:p>
          <a:p>
            <a:pPr marL="761970" lvl="1" indent="-380985">
              <a:buFont typeface="Arial" panose="020B0604020202020204" pitchFamily="34" charset="0"/>
              <a:buChar char="•"/>
              <a:defRPr/>
            </a:pPr>
            <a:r>
              <a:rPr lang="en-US" sz="1800" dirty="0"/>
              <a:t>Poudre River supply pipeline shut down for 100 days following fire</a:t>
            </a:r>
          </a:p>
          <a:p>
            <a:pPr marL="761970" lvl="1" indent="-380985">
              <a:buFont typeface="Arial" panose="020B0604020202020204" pitchFamily="34" charset="0"/>
              <a:buChar char="•"/>
              <a:defRPr/>
            </a:pPr>
            <a:r>
              <a:rPr lang="en-US" sz="1800" dirty="0"/>
              <a:t>T&amp;O concerns in reservoir supply due to long, hot summer</a:t>
            </a:r>
          </a:p>
          <a:p>
            <a:pPr marL="285750" indent="-285750">
              <a:spcAft>
                <a:spcPts val="1000"/>
              </a:spcAft>
              <a:buFont typeface="Wingdings" panose="05000000000000000000" pitchFamily="2" charset="2"/>
              <a:buChar char="Ø"/>
              <a:defRPr/>
            </a:pPr>
            <a:r>
              <a:rPr lang="en-US" sz="1800" dirty="0"/>
              <a:t>The biggest risk was impairment of both supplies</a:t>
            </a:r>
          </a:p>
          <a:p>
            <a:endParaRPr lang="en-US" sz="2000" dirty="0"/>
          </a:p>
        </p:txBody>
      </p:sp>
      <p:pic>
        <p:nvPicPr>
          <p:cNvPr id="4098" name="Picture 2" descr="K:\Watershed\Photos\Horsetooth_cityfc.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38732" y="1206655"/>
            <a:ext cx="4514743" cy="3146270"/>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39B25A-4B0B-00BB-ECA8-A569F7F985CF}"/>
              </a:ext>
            </a:extLst>
          </p:cNvPr>
          <p:cNvSpPr txBox="1"/>
          <p:nvPr/>
        </p:nvSpPr>
        <p:spPr>
          <a:xfrm>
            <a:off x="4858645" y="4447999"/>
            <a:ext cx="3405769" cy="430887"/>
          </a:xfrm>
          <a:prstGeom prst="rect">
            <a:avLst/>
          </a:prstGeom>
          <a:noFill/>
        </p:spPr>
        <p:txBody>
          <a:bodyPr wrap="square" rtlCol="0">
            <a:spAutoFit/>
          </a:bodyPr>
          <a:lstStyle/>
          <a:p>
            <a:pPr algn="ctr"/>
            <a:r>
              <a:rPr lang="en-US" sz="1100" dirty="0">
                <a:solidFill>
                  <a:srgbClr val="577CAD"/>
                </a:solidFill>
                <a:latin typeface="+mn-lt"/>
              </a:rPr>
              <a:t>Photo of Soldier Canyon Dam </a:t>
            </a:r>
          </a:p>
          <a:p>
            <a:pPr algn="ctr"/>
            <a:r>
              <a:rPr lang="en-US" sz="1100" dirty="0">
                <a:solidFill>
                  <a:srgbClr val="577CAD"/>
                </a:solidFill>
                <a:latin typeface="+mn-lt"/>
              </a:rPr>
              <a:t>on Horsetooth Reservoir</a:t>
            </a:r>
          </a:p>
        </p:txBody>
      </p:sp>
      <p:sp>
        <p:nvSpPr>
          <p:cNvPr id="5" name="Rectangle 4">
            <a:extLst>
              <a:ext uri="{FF2B5EF4-FFF2-40B4-BE49-F238E27FC236}">
                <a16:creationId xmlns:a16="http://schemas.microsoft.com/office/drawing/2014/main" id="{D5477006-35F1-E893-06B3-6A563F176F1B}"/>
              </a:ext>
            </a:extLst>
          </p:cNvPr>
          <p:cNvSpPr/>
          <p:nvPr/>
        </p:nvSpPr>
        <p:spPr>
          <a:xfrm>
            <a:off x="2247900" y="5338294"/>
            <a:ext cx="7245555" cy="369332"/>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(modified from Oropeza, 2018 Wildfire Workshop CU Boulder)</a:t>
            </a:r>
          </a:p>
        </p:txBody>
      </p:sp>
    </p:spTree>
    <p:extLst>
      <p:ext uri="{BB962C8B-B14F-4D97-AF65-F5344CB8AC3E}">
        <p14:creationId xmlns:p14="http://schemas.microsoft.com/office/powerpoint/2010/main" val="3951538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56161887"/>
              </p:ext>
            </p:extLst>
          </p:nvPr>
        </p:nvGraphicFramePr>
        <p:xfrm>
          <a:off x="0" y="897309"/>
          <a:ext cx="9144000" cy="4700256"/>
        </p:xfrm>
        <a:graphic>
          <a:graphicData uri="http://schemas.openxmlformats.org/drawingml/2006/table">
            <a:tbl>
              <a:tblPr firstRow="1" firstCol="1" bandRow="1">
                <a:tableStyleId>{5C22544A-7EE6-4342-B048-85BDC9FD1C3A}</a:tableStyleId>
              </a:tblPr>
              <a:tblGrid>
                <a:gridCol w="1854017">
                  <a:extLst>
                    <a:ext uri="{9D8B030D-6E8A-4147-A177-3AD203B41FA5}">
                      <a16:colId xmlns:a16="http://schemas.microsoft.com/office/drawing/2014/main" val="20000"/>
                    </a:ext>
                  </a:extLst>
                </a:gridCol>
                <a:gridCol w="1872699">
                  <a:extLst>
                    <a:ext uri="{9D8B030D-6E8A-4147-A177-3AD203B41FA5}">
                      <a16:colId xmlns:a16="http://schemas.microsoft.com/office/drawing/2014/main" val="20001"/>
                    </a:ext>
                  </a:extLst>
                </a:gridCol>
                <a:gridCol w="1872699">
                  <a:extLst>
                    <a:ext uri="{9D8B030D-6E8A-4147-A177-3AD203B41FA5}">
                      <a16:colId xmlns:a16="http://schemas.microsoft.com/office/drawing/2014/main" val="20002"/>
                    </a:ext>
                  </a:extLst>
                </a:gridCol>
                <a:gridCol w="1872699">
                  <a:extLst>
                    <a:ext uri="{9D8B030D-6E8A-4147-A177-3AD203B41FA5}">
                      <a16:colId xmlns:a16="http://schemas.microsoft.com/office/drawing/2014/main" val="20003"/>
                    </a:ext>
                  </a:extLst>
                </a:gridCol>
                <a:gridCol w="1671886">
                  <a:extLst>
                    <a:ext uri="{9D8B030D-6E8A-4147-A177-3AD203B41FA5}">
                      <a16:colId xmlns:a16="http://schemas.microsoft.com/office/drawing/2014/main" val="20004"/>
                    </a:ext>
                  </a:extLst>
                </a:gridCol>
              </a:tblGrid>
              <a:tr h="783376">
                <a:tc>
                  <a:txBody>
                    <a:bodyPr/>
                    <a:lstStyle/>
                    <a:p>
                      <a:pPr marL="0" marR="0" algn="ctr">
                        <a:lnSpc>
                          <a:spcPct val="100000"/>
                        </a:lnSpc>
                        <a:spcBef>
                          <a:spcPts val="0"/>
                        </a:spcBef>
                        <a:spcAft>
                          <a:spcPts val="0"/>
                        </a:spcAft>
                      </a:pPr>
                      <a:r>
                        <a:rPr lang="en-US" sz="1600" dirty="0">
                          <a:effectLst/>
                        </a:rPr>
                        <a:t>Water Quality Parameter</a:t>
                      </a:r>
                      <a:endParaRPr lang="en-US" sz="1600" dirty="0">
                        <a:effectLst/>
                        <a:latin typeface="Times New Roman" panose="02020603050405020304" pitchFamily="18" charset="0"/>
                        <a:ea typeface="Times New Roman" panose="02020603050405020304" pitchFamily="18" charset="0"/>
                      </a:endParaRPr>
                    </a:p>
                  </a:txBody>
                  <a:tcPr marL="22027" marR="22027" marT="0" marB="0" anchor="ctr"/>
                </a:tc>
                <a:tc>
                  <a:txBody>
                    <a:bodyPr/>
                    <a:lstStyle/>
                    <a:p>
                      <a:pPr marL="0" marR="0" algn="ctr">
                        <a:lnSpc>
                          <a:spcPct val="100000"/>
                        </a:lnSpc>
                        <a:spcBef>
                          <a:spcPts val="0"/>
                        </a:spcBef>
                        <a:spcAft>
                          <a:spcPts val="0"/>
                        </a:spcAft>
                      </a:pPr>
                      <a:r>
                        <a:rPr lang="en-US" sz="1600" dirty="0">
                          <a:effectLst/>
                        </a:rPr>
                        <a:t>Pre-fire Routine Monitoring</a:t>
                      </a:r>
                      <a:endParaRPr lang="en-US" sz="1600" dirty="0">
                        <a:effectLst/>
                        <a:latin typeface="Times New Roman" panose="02020603050405020304" pitchFamily="18" charset="0"/>
                        <a:ea typeface="Times New Roman" panose="02020603050405020304" pitchFamily="18" charset="0"/>
                      </a:endParaRPr>
                    </a:p>
                  </a:txBody>
                  <a:tcPr marL="22027" marR="22027" marT="0" marB="0" anchor="ctr"/>
                </a:tc>
                <a:tc>
                  <a:txBody>
                    <a:bodyPr/>
                    <a:lstStyle/>
                    <a:p>
                      <a:pPr marL="0" marR="0" algn="ctr">
                        <a:lnSpc>
                          <a:spcPct val="100000"/>
                        </a:lnSpc>
                        <a:spcBef>
                          <a:spcPts val="0"/>
                        </a:spcBef>
                        <a:spcAft>
                          <a:spcPts val="0"/>
                        </a:spcAft>
                      </a:pPr>
                      <a:r>
                        <a:rPr lang="en-US" sz="1600" dirty="0">
                          <a:effectLst/>
                        </a:rPr>
                        <a:t>Post-fire Unburned  Reference Site</a:t>
                      </a:r>
                      <a:endParaRPr lang="en-US" sz="1600" dirty="0">
                        <a:effectLst/>
                        <a:latin typeface="Times New Roman" panose="02020603050405020304" pitchFamily="18" charset="0"/>
                        <a:ea typeface="Times New Roman" panose="02020603050405020304" pitchFamily="18" charset="0"/>
                      </a:endParaRPr>
                    </a:p>
                  </a:txBody>
                  <a:tcPr marL="22027" marR="22027" marT="0" marB="0"/>
                </a:tc>
                <a:tc>
                  <a:txBody>
                    <a:bodyPr/>
                    <a:lstStyle/>
                    <a:p>
                      <a:pPr marL="0" marR="0" algn="ctr">
                        <a:lnSpc>
                          <a:spcPct val="100000"/>
                        </a:lnSpc>
                        <a:spcBef>
                          <a:spcPts val="0"/>
                        </a:spcBef>
                        <a:spcAft>
                          <a:spcPts val="0"/>
                        </a:spcAft>
                      </a:pPr>
                      <a:r>
                        <a:rPr lang="en-US" sz="1600" dirty="0">
                          <a:effectLst/>
                        </a:rPr>
                        <a:t>Post-fire Routine Monitoring</a:t>
                      </a:r>
                      <a:endParaRPr lang="en-US" sz="1600" dirty="0">
                        <a:effectLst/>
                        <a:latin typeface="Times New Roman" panose="02020603050405020304" pitchFamily="18" charset="0"/>
                        <a:ea typeface="Times New Roman" panose="02020603050405020304" pitchFamily="18" charset="0"/>
                      </a:endParaRPr>
                    </a:p>
                  </a:txBody>
                  <a:tcPr marL="22027" marR="22027" marT="0" marB="0" anchor="ctr"/>
                </a:tc>
                <a:tc>
                  <a:txBody>
                    <a:bodyPr/>
                    <a:lstStyle/>
                    <a:p>
                      <a:pPr marL="0" marR="0" algn="ctr">
                        <a:lnSpc>
                          <a:spcPct val="100000"/>
                        </a:lnSpc>
                        <a:spcBef>
                          <a:spcPts val="0"/>
                        </a:spcBef>
                        <a:spcAft>
                          <a:spcPts val="0"/>
                        </a:spcAft>
                      </a:pPr>
                      <a:r>
                        <a:rPr lang="en-US" sz="1600" dirty="0">
                          <a:effectLst/>
                        </a:rPr>
                        <a:t>Post-fire Rain Events</a:t>
                      </a:r>
                      <a:endParaRPr lang="en-US" sz="1600" dirty="0">
                        <a:effectLst/>
                        <a:latin typeface="Times New Roman" panose="02020603050405020304" pitchFamily="18" charset="0"/>
                        <a:ea typeface="Times New Roman" panose="02020603050405020304" pitchFamily="18" charset="0"/>
                      </a:endParaRPr>
                    </a:p>
                  </a:txBody>
                  <a:tcPr marL="22027" marR="22027" marT="0" marB="0" anchor="ctr"/>
                </a:tc>
                <a:extLst>
                  <a:ext uri="{0D108BD9-81ED-4DB2-BD59-A6C34878D82A}">
                    <a16:rowId xmlns:a16="http://schemas.microsoft.com/office/drawing/2014/main" val="10000"/>
                  </a:ext>
                </a:extLst>
              </a:tr>
              <a:tr h="783376">
                <a:tc>
                  <a:txBody>
                    <a:bodyPr/>
                    <a:lstStyle/>
                    <a:p>
                      <a:pPr marL="0" marR="0" algn="ctr">
                        <a:lnSpc>
                          <a:spcPct val="100000"/>
                        </a:lnSpc>
                        <a:spcBef>
                          <a:spcPts val="0"/>
                        </a:spcBef>
                        <a:spcAft>
                          <a:spcPts val="0"/>
                        </a:spcAft>
                      </a:pPr>
                      <a:r>
                        <a:rPr lang="en-US" sz="1600" dirty="0">
                          <a:effectLst/>
                        </a:rPr>
                        <a:t>Turbidity</a:t>
                      </a:r>
                    </a:p>
                    <a:p>
                      <a:pPr marL="0" marR="0" algn="ctr">
                        <a:lnSpc>
                          <a:spcPct val="100000"/>
                        </a:lnSpc>
                        <a:spcBef>
                          <a:spcPts val="0"/>
                        </a:spcBef>
                        <a:spcAft>
                          <a:spcPts val="0"/>
                        </a:spcAft>
                      </a:pPr>
                      <a:r>
                        <a:rPr lang="en-US" sz="1600" dirty="0">
                          <a:effectLst/>
                        </a:rPr>
                        <a:t>(NTU)</a:t>
                      </a:r>
                      <a:endParaRPr lang="en-US" sz="1600" dirty="0">
                        <a:effectLst/>
                        <a:latin typeface="Times New Roman" panose="02020603050405020304" pitchFamily="18" charset="0"/>
                        <a:ea typeface="Times New Roman" panose="02020603050405020304" pitchFamily="18" charset="0"/>
                      </a:endParaRPr>
                    </a:p>
                  </a:txBody>
                  <a:tcPr marL="22027" marR="22027" marT="0" marB="0" anchor="ctr"/>
                </a:tc>
                <a:tc>
                  <a:txBody>
                    <a:bodyPr/>
                    <a:lstStyle/>
                    <a:p>
                      <a:pPr marL="0" marR="0" algn="ctr">
                        <a:lnSpc>
                          <a:spcPct val="200000"/>
                        </a:lnSpc>
                        <a:spcBef>
                          <a:spcPts val="0"/>
                        </a:spcBef>
                        <a:spcAft>
                          <a:spcPts val="0"/>
                        </a:spcAft>
                      </a:pPr>
                      <a:r>
                        <a:rPr lang="en-US" sz="1600" dirty="0">
                          <a:effectLst/>
                        </a:rPr>
                        <a:t>3.6</a:t>
                      </a:r>
                      <a:endParaRPr lang="en-US" sz="1600" dirty="0">
                        <a:effectLst/>
                        <a:latin typeface="Times New Roman" panose="02020603050405020304" pitchFamily="18" charset="0"/>
                        <a:ea typeface="Times New Roman" panose="02020603050405020304" pitchFamily="18" charset="0"/>
                      </a:endParaRPr>
                    </a:p>
                  </a:txBody>
                  <a:tcPr marL="22027" marR="22027" marT="0" marB="0" anchor="ctr"/>
                </a:tc>
                <a:tc>
                  <a:txBody>
                    <a:bodyPr/>
                    <a:lstStyle/>
                    <a:p>
                      <a:pPr marL="0" marR="0" algn="ctr">
                        <a:lnSpc>
                          <a:spcPct val="200000"/>
                        </a:lnSpc>
                        <a:spcBef>
                          <a:spcPts val="0"/>
                        </a:spcBef>
                        <a:spcAft>
                          <a:spcPts val="0"/>
                        </a:spcAft>
                      </a:pPr>
                      <a:r>
                        <a:rPr lang="en-US" sz="1600" dirty="0">
                          <a:effectLst/>
                        </a:rPr>
                        <a:t>4.4</a:t>
                      </a:r>
                      <a:endParaRPr lang="en-US" sz="1600" dirty="0">
                        <a:effectLst/>
                        <a:latin typeface="Times New Roman" panose="02020603050405020304" pitchFamily="18" charset="0"/>
                        <a:ea typeface="Times New Roman" panose="02020603050405020304" pitchFamily="18" charset="0"/>
                      </a:endParaRPr>
                    </a:p>
                  </a:txBody>
                  <a:tcPr marL="22027" marR="22027" marT="0" marB="0" anchor="ctr"/>
                </a:tc>
                <a:tc>
                  <a:txBody>
                    <a:bodyPr/>
                    <a:lstStyle/>
                    <a:p>
                      <a:pPr marL="0" marR="0" algn="ctr">
                        <a:lnSpc>
                          <a:spcPct val="200000"/>
                        </a:lnSpc>
                        <a:spcBef>
                          <a:spcPts val="0"/>
                        </a:spcBef>
                        <a:spcAft>
                          <a:spcPts val="0"/>
                        </a:spcAft>
                      </a:pPr>
                      <a:r>
                        <a:rPr lang="en-US" sz="1600" dirty="0">
                          <a:effectLst/>
                        </a:rPr>
                        <a:t>35</a:t>
                      </a:r>
                      <a:endParaRPr lang="en-US" sz="1600" dirty="0">
                        <a:effectLst/>
                        <a:latin typeface="Times New Roman" panose="02020603050405020304" pitchFamily="18" charset="0"/>
                        <a:ea typeface="Times New Roman" panose="02020603050405020304" pitchFamily="18" charset="0"/>
                      </a:endParaRPr>
                    </a:p>
                  </a:txBody>
                  <a:tcPr marL="22027" marR="22027" marT="0" marB="0" anchor="ctr"/>
                </a:tc>
                <a:tc>
                  <a:txBody>
                    <a:bodyPr/>
                    <a:lstStyle/>
                    <a:p>
                      <a:pPr marL="0" marR="0" algn="ctr">
                        <a:lnSpc>
                          <a:spcPct val="200000"/>
                        </a:lnSpc>
                        <a:spcBef>
                          <a:spcPts val="0"/>
                        </a:spcBef>
                        <a:spcAft>
                          <a:spcPts val="0"/>
                        </a:spcAft>
                      </a:pPr>
                      <a:r>
                        <a:rPr lang="en-US" sz="1600" dirty="0">
                          <a:effectLst/>
                        </a:rPr>
                        <a:t>321</a:t>
                      </a:r>
                      <a:endParaRPr lang="en-US" sz="1600" dirty="0">
                        <a:effectLst/>
                        <a:latin typeface="Times New Roman" panose="02020603050405020304" pitchFamily="18" charset="0"/>
                        <a:ea typeface="Times New Roman" panose="02020603050405020304" pitchFamily="18" charset="0"/>
                      </a:endParaRPr>
                    </a:p>
                  </a:txBody>
                  <a:tcPr marL="22027" marR="22027" marT="0" marB="0" anchor="ctr"/>
                </a:tc>
                <a:extLst>
                  <a:ext uri="{0D108BD9-81ED-4DB2-BD59-A6C34878D82A}">
                    <a16:rowId xmlns:a16="http://schemas.microsoft.com/office/drawing/2014/main" val="10001"/>
                  </a:ext>
                </a:extLst>
              </a:tr>
              <a:tr h="783376">
                <a:tc>
                  <a:txBody>
                    <a:bodyPr/>
                    <a:lstStyle/>
                    <a:p>
                      <a:pPr marL="0" marR="0" algn="ctr">
                        <a:lnSpc>
                          <a:spcPct val="100000"/>
                        </a:lnSpc>
                        <a:spcBef>
                          <a:spcPts val="0"/>
                        </a:spcBef>
                        <a:spcAft>
                          <a:spcPts val="0"/>
                        </a:spcAft>
                      </a:pPr>
                      <a:r>
                        <a:rPr lang="en-US" sz="1600" dirty="0">
                          <a:effectLst/>
                        </a:rPr>
                        <a:t>TOC</a:t>
                      </a:r>
                    </a:p>
                    <a:p>
                      <a:pPr marL="0" marR="0" algn="ctr">
                        <a:lnSpc>
                          <a:spcPct val="100000"/>
                        </a:lnSpc>
                        <a:spcBef>
                          <a:spcPts val="0"/>
                        </a:spcBef>
                        <a:spcAft>
                          <a:spcPts val="0"/>
                        </a:spcAft>
                      </a:pPr>
                      <a:r>
                        <a:rPr lang="en-US" sz="1600" dirty="0">
                          <a:effectLst/>
                        </a:rPr>
                        <a:t>(mg/L)</a:t>
                      </a:r>
                      <a:endParaRPr lang="en-US" sz="1600" dirty="0">
                        <a:effectLst/>
                        <a:latin typeface="Times New Roman" panose="02020603050405020304" pitchFamily="18" charset="0"/>
                        <a:ea typeface="Times New Roman" panose="02020603050405020304" pitchFamily="18" charset="0"/>
                      </a:endParaRPr>
                    </a:p>
                  </a:txBody>
                  <a:tcPr marL="22027" marR="22027" marT="0" marB="0" anchor="ctr"/>
                </a:tc>
                <a:tc>
                  <a:txBody>
                    <a:bodyPr/>
                    <a:lstStyle/>
                    <a:p>
                      <a:pPr marL="0" marR="0" algn="ctr">
                        <a:lnSpc>
                          <a:spcPct val="200000"/>
                        </a:lnSpc>
                        <a:spcBef>
                          <a:spcPts val="0"/>
                        </a:spcBef>
                        <a:spcAft>
                          <a:spcPts val="0"/>
                        </a:spcAft>
                      </a:pPr>
                      <a:r>
                        <a:rPr lang="en-US" sz="1600" dirty="0">
                          <a:effectLst/>
                        </a:rPr>
                        <a:t>4.8</a:t>
                      </a:r>
                      <a:endParaRPr lang="en-US" sz="1600" dirty="0">
                        <a:effectLst/>
                        <a:latin typeface="Times New Roman" panose="02020603050405020304" pitchFamily="18" charset="0"/>
                        <a:ea typeface="Times New Roman" panose="02020603050405020304" pitchFamily="18" charset="0"/>
                      </a:endParaRPr>
                    </a:p>
                  </a:txBody>
                  <a:tcPr marL="22027" marR="22027" marT="0" marB="0" anchor="ctr"/>
                </a:tc>
                <a:tc>
                  <a:txBody>
                    <a:bodyPr/>
                    <a:lstStyle/>
                    <a:p>
                      <a:pPr marL="0" marR="0" algn="ctr">
                        <a:lnSpc>
                          <a:spcPct val="200000"/>
                        </a:lnSpc>
                        <a:spcBef>
                          <a:spcPts val="0"/>
                        </a:spcBef>
                        <a:spcAft>
                          <a:spcPts val="0"/>
                        </a:spcAft>
                      </a:pPr>
                      <a:r>
                        <a:rPr lang="en-US" sz="1600" dirty="0">
                          <a:effectLst/>
                        </a:rPr>
                        <a:t>4.2</a:t>
                      </a:r>
                      <a:endParaRPr lang="en-US" sz="1600" dirty="0">
                        <a:effectLst/>
                        <a:latin typeface="Times New Roman" panose="02020603050405020304" pitchFamily="18" charset="0"/>
                        <a:ea typeface="Times New Roman" panose="02020603050405020304" pitchFamily="18" charset="0"/>
                      </a:endParaRPr>
                    </a:p>
                  </a:txBody>
                  <a:tcPr marL="22027" marR="22027" marT="0" marB="0" anchor="ctr"/>
                </a:tc>
                <a:tc>
                  <a:txBody>
                    <a:bodyPr/>
                    <a:lstStyle/>
                    <a:p>
                      <a:pPr marL="0" marR="0" algn="ctr">
                        <a:lnSpc>
                          <a:spcPct val="200000"/>
                        </a:lnSpc>
                        <a:spcBef>
                          <a:spcPts val="0"/>
                        </a:spcBef>
                        <a:spcAft>
                          <a:spcPts val="0"/>
                        </a:spcAft>
                      </a:pPr>
                      <a:r>
                        <a:rPr lang="en-US" sz="1600" dirty="0">
                          <a:effectLst/>
                        </a:rPr>
                        <a:t>4.9</a:t>
                      </a:r>
                      <a:endParaRPr lang="en-US" sz="1600" dirty="0">
                        <a:effectLst/>
                        <a:latin typeface="Times New Roman" panose="02020603050405020304" pitchFamily="18" charset="0"/>
                        <a:ea typeface="Times New Roman" panose="02020603050405020304" pitchFamily="18" charset="0"/>
                      </a:endParaRPr>
                    </a:p>
                  </a:txBody>
                  <a:tcPr marL="22027" marR="22027" marT="0" marB="0" anchor="ctr"/>
                </a:tc>
                <a:tc>
                  <a:txBody>
                    <a:bodyPr/>
                    <a:lstStyle/>
                    <a:p>
                      <a:pPr marL="0" marR="0" algn="ctr">
                        <a:lnSpc>
                          <a:spcPct val="200000"/>
                        </a:lnSpc>
                        <a:spcBef>
                          <a:spcPts val="0"/>
                        </a:spcBef>
                        <a:spcAft>
                          <a:spcPts val="0"/>
                        </a:spcAft>
                      </a:pPr>
                      <a:r>
                        <a:rPr lang="en-US" sz="1600" dirty="0">
                          <a:effectLst/>
                        </a:rPr>
                        <a:t>11.8</a:t>
                      </a:r>
                      <a:endParaRPr lang="en-US" sz="1600" dirty="0">
                        <a:effectLst/>
                        <a:latin typeface="Times New Roman" panose="02020603050405020304" pitchFamily="18" charset="0"/>
                        <a:ea typeface="Times New Roman" panose="02020603050405020304" pitchFamily="18" charset="0"/>
                      </a:endParaRPr>
                    </a:p>
                  </a:txBody>
                  <a:tcPr marL="22027" marR="22027" marT="0" marB="0" anchor="ctr"/>
                </a:tc>
                <a:extLst>
                  <a:ext uri="{0D108BD9-81ED-4DB2-BD59-A6C34878D82A}">
                    <a16:rowId xmlns:a16="http://schemas.microsoft.com/office/drawing/2014/main" val="10002"/>
                  </a:ext>
                </a:extLst>
              </a:tr>
              <a:tr h="783376">
                <a:tc>
                  <a:txBody>
                    <a:bodyPr/>
                    <a:lstStyle/>
                    <a:p>
                      <a:pPr marL="0" marR="0" algn="ctr">
                        <a:lnSpc>
                          <a:spcPct val="100000"/>
                        </a:lnSpc>
                        <a:spcBef>
                          <a:spcPts val="0"/>
                        </a:spcBef>
                        <a:spcAft>
                          <a:spcPts val="0"/>
                        </a:spcAft>
                      </a:pPr>
                      <a:r>
                        <a:rPr lang="en-US" sz="1600" dirty="0">
                          <a:effectLst/>
                        </a:rPr>
                        <a:t>SUVA</a:t>
                      </a:r>
                      <a:r>
                        <a:rPr lang="en-US" sz="1600" baseline="-25000" dirty="0">
                          <a:effectLst/>
                        </a:rPr>
                        <a:t>254</a:t>
                      </a:r>
                      <a:endParaRPr lang="en-US" sz="1600" dirty="0">
                        <a:effectLst/>
                      </a:endParaRPr>
                    </a:p>
                    <a:p>
                      <a:pPr marL="0" marR="0" algn="ctr">
                        <a:lnSpc>
                          <a:spcPct val="100000"/>
                        </a:lnSpc>
                        <a:spcBef>
                          <a:spcPts val="0"/>
                        </a:spcBef>
                        <a:spcAft>
                          <a:spcPts val="0"/>
                        </a:spcAft>
                      </a:pPr>
                      <a:r>
                        <a:rPr lang="en-US" sz="1600" dirty="0">
                          <a:effectLst/>
                        </a:rPr>
                        <a:t>(L/mg-m)</a:t>
                      </a:r>
                      <a:endParaRPr lang="en-US" sz="1600" dirty="0">
                        <a:effectLst/>
                        <a:latin typeface="Times New Roman" panose="02020603050405020304" pitchFamily="18" charset="0"/>
                        <a:ea typeface="Times New Roman" panose="02020603050405020304" pitchFamily="18" charset="0"/>
                      </a:endParaRPr>
                    </a:p>
                  </a:txBody>
                  <a:tcPr marL="22027" marR="22027" marT="0" marB="0" anchor="ctr"/>
                </a:tc>
                <a:tc>
                  <a:txBody>
                    <a:bodyPr/>
                    <a:lstStyle/>
                    <a:p>
                      <a:pPr marL="0" marR="0" algn="ctr">
                        <a:lnSpc>
                          <a:spcPct val="200000"/>
                        </a:lnSpc>
                        <a:spcBef>
                          <a:spcPts val="0"/>
                        </a:spcBef>
                        <a:spcAft>
                          <a:spcPts val="0"/>
                        </a:spcAft>
                      </a:pPr>
                      <a:r>
                        <a:rPr lang="en-US" sz="1600" dirty="0">
                          <a:effectLst/>
                        </a:rPr>
                        <a:t>2.7</a:t>
                      </a:r>
                      <a:endParaRPr lang="en-US" sz="1600" dirty="0">
                        <a:effectLst/>
                        <a:latin typeface="Times New Roman" panose="02020603050405020304" pitchFamily="18" charset="0"/>
                        <a:ea typeface="Times New Roman" panose="02020603050405020304" pitchFamily="18" charset="0"/>
                      </a:endParaRPr>
                    </a:p>
                  </a:txBody>
                  <a:tcPr marL="22027" marR="22027" marT="0" marB="0" anchor="ctr"/>
                </a:tc>
                <a:tc>
                  <a:txBody>
                    <a:bodyPr/>
                    <a:lstStyle/>
                    <a:p>
                      <a:pPr marL="0" marR="0" algn="ctr">
                        <a:lnSpc>
                          <a:spcPct val="200000"/>
                        </a:lnSpc>
                        <a:spcBef>
                          <a:spcPts val="0"/>
                        </a:spcBef>
                        <a:spcAft>
                          <a:spcPts val="0"/>
                        </a:spcAft>
                      </a:pPr>
                      <a:r>
                        <a:rPr lang="en-US" sz="1600" dirty="0">
                          <a:effectLst/>
                        </a:rPr>
                        <a:t>3.3</a:t>
                      </a:r>
                      <a:endParaRPr lang="en-US" sz="1600" dirty="0">
                        <a:effectLst/>
                        <a:latin typeface="Times New Roman" panose="02020603050405020304" pitchFamily="18" charset="0"/>
                        <a:ea typeface="Times New Roman" panose="02020603050405020304" pitchFamily="18" charset="0"/>
                      </a:endParaRPr>
                    </a:p>
                  </a:txBody>
                  <a:tcPr marL="22027" marR="22027" marT="0" marB="0" anchor="ctr"/>
                </a:tc>
                <a:tc>
                  <a:txBody>
                    <a:bodyPr/>
                    <a:lstStyle/>
                    <a:p>
                      <a:pPr marL="0" marR="0" algn="ctr">
                        <a:lnSpc>
                          <a:spcPct val="200000"/>
                        </a:lnSpc>
                        <a:spcBef>
                          <a:spcPts val="0"/>
                        </a:spcBef>
                        <a:spcAft>
                          <a:spcPts val="0"/>
                        </a:spcAft>
                      </a:pPr>
                      <a:r>
                        <a:rPr lang="en-US" sz="1600" dirty="0">
                          <a:effectLst/>
                        </a:rPr>
                        <a:t>3.3</a:t>
                      </a:r>
                      <a:endParaRPr lang="en-US" sz="1600" dirty="0">
                        <a:effectLst/>
                        <a:latin typeface="Times New Roman" panose="02020603050405020304" pitchFamily="18" charset="0"/>
                        <a:ea typeface="Times New Roman" panose="02020603050405020304" pitchFamily="18" charset="0"/>
                      </a:endParaRPr>
                    </a:p>
                  </a:txBody>
                  <a:tcPr marL="22027" marR="22027" marT="0" marB="0" anchor="ctr"/>
                </a:tc>
                <a:tc>
                  <a:txBody>
                    <a:bodyPr/>
                    <a:lstStyle/>
                    <a:p>
                      <a:pPr marL="0" marR="0" algn="ctr">
                        <a:lnSpc>
                          <a:spcPct val="200000"/>
                        </a:lnSpc>
                        <a:spcBef>
                          <a:spcPts val="0"/>
                        </a:spcBef>
                        <a:spcAft>
                          <a:spcPts val="0"/>
                        </a:spcAft>
                      </a:pPr>
                      <a:r>
                        <a:rPr lang="en-US" sz="1600" dirty="0">
                          <a:effectLst/>
                        </a:rPr>
                        <a:t>4.5</a:t>
                      </a:r>
                      <a:endParaRPr lang="en-US" sz="1600" dirty="0">
                        <a:effectLst/>
                        <a:latin typeface="Times New Roman" panose="02020603050405020304" pitchFamily="18" charset="0"/>
                        <a:ea typeface="Times New Roman" panose="02020603050405020304" pitchFamily="18" charset="0"/>
                      </a:endParaRPr>
                    </a:p>
                  </a:txBody>
                  <a:tcPr marL="22027" marR="22027" marT="0" marB="0" anchor="ctr"/>
                </a:tc>
                <a:extLst>
                  <a:ext uri="{0D108BD9-81ED-4DB2-BD59-A6C34878D82A}">
                    <a16:rowId xmlns:a16="http://schemas.microsoft.com/office/drawing/2014/main" val="10003"/>
                  </a:ext>
                </a:extLst>
              </a:tr>
              <a:tr h="783376">
                <a:tc>
                  <a:txBody>
                    <a:bodyPr/>
                    <a:lstStyle/>
                    <a:p>
                      <a:pPr marL="0" marR="0" algn="ctr">
                        <a:lnSpc>
                          <a:spcPct val="100000"/>
                        </a:lnSpc>
                        <a:spcBef>
                          <a:spcPts val="0"/>
                        </a:spcBef>
                        <a:spcAft>
                          <a:spcPts val="0"/>
                        </a:spcAft>
                      </a:pPr>
                      <a:r>
                        <a:rPr lang="en-US" sz="1600" dirty="0">
                          <a:effectLst/>
                        </a:rPr>
                        <a:t>Total Phosphorus (mgP/L)</a:t>
                      </a:r>
                      <a:endParaRPr lang="en-US" sz="1600" dirty="0">
                        <a:effectLst/>
                        <a:latin typeface="Times New Roman" panose="02020603050405020304" pitchFamily="18" charset="0"/>
                        <a:ea typeface="Times New Roman" panose="02020603050405020304" pitchFamily="18" charset="0"/>
                      </a:endParaRPr>
                    </a:p>
                  </a:txBody>
                  <a:tcPr marL="22027" marR="22027" marT="0" marB="0" anchor="ctr"/>
                </a:tc>
                <a:tc>
                  <a:txBody>
                    <a:bodyPr/>
                    <a:lstStyle/>
                    <a:p>
                      <a:pPr marL="0" marR="0" algn="ctr">
                        <a:lnSpc>
                          <a:spcPct val="200000"/>
                        </a:lnSpc>
                        <a:spcBef>
                          <a:spcPts val="0"/>
                        </a:spcBef>
                        <a:spcAft>
                          <a:spcPts val="0"/>
                        </a:spcAft>
                      </a:pPr>
                      <a:r>
                        <a:rPr lang="en-US" sz="1600" dirty="0">
                          <a:effectLst/>
                        </a:rPr>
                        <a:t>0.02</a:t>
                      </a:r>
                      <a:endParaRPr lang="en-US" sz="1600" dirty="0">
                        <a:effectLst/>
                        <a:latin typeface="Times New Roman" panose="02020603050405020304" pitchFamily="18" charset="0"/>
                        <a:ea typeface="Times New Roman" panose="02020603050405020304" pitchFamily="18" charset="0"/>
                      </a:endParaRPr>
                    </a:p>
                  </a:txBody>
                  <a:tcPr marL="22027" marR="22027" marT="0" marB="0" anchor="ctr"/>
                </a:tc>
                <a:tc>
                  <a:txBody>
                    <a:bodyPr/>
                    <a:lstStyle/>
                    <a:p>
                      <a:pPr marL="0" marR="0" algn="ctr">
                        <a:lnSpc>
                          <a:spcPct val="200000"/>
                        </a:lnSpc>
                        <a:spcBef>
                          <a:spcPts val="0"/>
                        </a:spcBef>
                        <a:spcAft>
                          <a:spcPts val="300"/>
                        </a:spcAft>
                      </a:pPr>
                      <a:r>
                        <a:rPr lang="en-US" sz="1600" dirty="0">
                          <a:effectLst/>
                        </a:rPr>
                        <a:t>0.01</a:t>
                      </a:r>
                      <a:endParaRPr lang="en-US" sz="1600" dirty="0">
                        <a:effectLst/>
                        <a:latin typeface="Times New Roman" panose="02020603050405020304" pitchFamily="18" charset="0"/>
                        <a:ea typeface="Times New Roman" panose="02020603050405020304" pitchFamily="18" charset="0"/>
                      </a:endParaRPr>
                    </a:p>
                  </a:txBody>
                  <a:tcPr marL="22027" marR="22027" marT="0" marB="0" anchor="ctr"/>
                </a:tc>
                <a:tc>
                  <a:txBody>
                    <a:bodyPr/>
                    <a:lstStyle/>
                    <a:p>
                      <a:pPr marL="0" marR="0" algn="ctr">
                        <a:lnSpc>
                          <a:spcPct val="200000"/>
                        </a:lnSpc>
                        <a:spcBef>
                          <a:spcPts val="0"/>
                        </a:spcBef>
                        <a:spcAft>
                          <a:spcPts val="300"/>
                        </a:spcAft>
                      </a:pPr>
                      <a:r>
                        <a:rPr lang="en-US" sz="1600" dirty="0">
                          <a:effectLst/>
                        </a:rPr>
                        <a:t>0.06</a:t>
                      </a:r>
                      <a:endParaRPr lang="en-US" sz="1600" dirty="0">
                        <a:effectLst/>
                        <a:latin typeface="Times New Roman" panose="02020603050405020304" pitchFamily="18" charset="0"/>
                        <a:ea typeface="Times New Roman" panose="02020603050405020304" pitchFamily="18" charset="0"/>
                      </a:endParaRPr>
                    </a:p>
                  </a:txBody>
                  <a:tcPr marL="22027" marR="22027" marT="0" marB="0" anchor="ctr"/>
                </a:tc>
                <a:tc>
                  <a:txBody>
                    <a:bodyPr/>
                    <a:lstStyle/>
                    <a:p>
                      <a:pPr marL="0" marR="0" algn="ctr">
                        <a:lnSpc>
                          <a:spcPct val="200000"/>
                        </a:lnSpc>
                        <a:spcBef>
                          <a:spcPts val="0"/>
                        </a:spcBef>
                        <a:spcAft>
                          <a:spcPts val="0"/>
                        </a:spcAft>
                      </a:pPr>
                      <a:r>
                        <a:rPr lang="en-US" sz="1600" dirty="0">
                          <a:effectLst/>
                        </a:rPr>
                        <a:t>0.38</a:t>
                      </a:r>
                      <a:endParaRPr lang="en-US" sz="1600" dirty="0">
                        <a:effectLst/>
                        <a:latin typeface="Times New Roman" panose="02020603050405020304" pitchFamily="18" charset="0"/>
                        <a:ea typeface="Times New Roman" panose="02020603050405020304" pitchFamily="18" charset="0"/>
                      </a:endParaRPr>
                    </a:p>
                  </a:txBody>
                  <a:tcPr marL="22027" marR="22027" marT="0" marB="0" anchor="ctr"/>
                </a:tc>
                <a:extLst>
                  <a:ext uri="{0D108BD9-81ED-4DB2-BD59-A6C34878D82A}">
                    <a16:rowId xmlns:a16="http://schemas.microsoft.com/office/drawing/2014/main" val="10004"/>
                  </a:ext>
                </a:extLst>
              </a:tr>
              <a:tr h="783376">
                <a:tc>
                  <a:txBody>
                    <a:bodyPr/>
                    <a:lstStyle/>
                    <a:p>
                      <a:pPr marL="0" marR="0" algn="ctr">
                        <a:lnSpc>
                          <a:spcPct val="100000"/>
                        </a:lnSpc>
                        <a:spcBef>
                          <a:spcPts val="0"/>
                        </a:spcBef>
                        <a:spcAft>
                          <a:spcPts val="0"/>
                        </a:spcAft>
                      </a:pPr>
                      <a:r>
                        <a:rPr lang="en-US" sz="1600" dirty="0">
                          <a:effectLst/>
                        </a:rPr>
                        <a:t>Total Nitrogen (mgN/L)</a:t>
                      </a:r>
                      <a:endParaRPr lang="en-US" sz="1600" dirty="0">
                        <a:effectLst/>
                        <a:latin typeface="Times New Roman" panose="02020603050405020304" pitchFamily="18" charset="0"/>
                        <a:ea typeface="Times New Roman" panose="02020603050405020304" pitchFamily="18" charset="0"/>
                      </a:endParaRPr>
                    </a:p>
                  </a:txBody>
                  <a:tcPr marL="22027" marR="22027" marT="0" marB="0" anchor="ctr"/>
                </a:tc>
                <a:tc>
                  <a:txBody>
                    <a:bodyPr/>
                    <a:lstStyle/>
                    <a:p>
                      <a:pPr marL="0" marR="0" algn="ctr">
                        <a:lnSpc>
                          <a:spcPct val="200000"/>
                        </a:lnSpc>
                        <a:spcBef>
                          <a:spcPts val="0"/>
                        </a:spcBef>
                        <a:spcAft>
                          <a:spcPts val="0"/>
                        </a:spcAft>
                      </a:pPr>
                      <a:r>
                        <a:rPr lang="en-US" sz="1600" dirty="0">
                          <a:effectLst/>
                        </a:rPr>
                        <a:t>0.29</a:t>
                      </a:r>
                      <a:endParaRPr lang="en-US" sz="1600" dirty="0">
                        <a:effectLst/>
                        <a:latin typeface="Times New Roman" panose="02020603050405020304" pitchFamily="18" charset="0"/>
                        <a:ea typeface="Times New Roman" panose="02020603050405020304" pitchFamily="18" charset="0"/>
                      </a:endParaRPr>
                    </a:p>
                  </a:txBody>
                  <a:tcPr marL="22027" marR="22027" marT="0" marB="0" anchor="ctr"/>
                </a:tc>
                <a:tc>
                  <a:txBody>
                    <a:bodyPr/>
                    <a:lstStyle/>
                    <a:p>
                      <a:pPr marL="0" marR="0" algn="ctr">
                        <a:lnSpc>
                          <a:spcPct val="200000"/>
                        </a:lnSpc>
                        <a:spcBef>
                          <a:spcPts val="0"/>
                        </a:spcBef>
                        <a:spcAft>
                          <a:spcPts val="300"/>
                        </a:spcAft>
                      </a:pPr>
                      <a:r>
                        <a:rPr lang="en-US" sz="1600" dirty="0">
                          <a:effectLst/>
                        </a:rPr>
                        <a:t>0.27</a:t>
                      </a:r>
                      <a:endParaRPr lang="en-US" sz="1600" dirty="0">
                        <a:effectLst/>
                        <a:latin typeface="Times New Roman" panose="02020603050405020304" pitchFamily="18" charset="0"/>
                        <a:ea typeface="Times New Roman" panose="02020603050405020304" pitchFamily="18" charset="0"/>
                      </a:endParaRPr>
                    </a:p>
                  </a:txBody>
                  <a:tcPr marL="22027" marR="22027" marT="0" marB="0" anchor="ctr"/>
                </a:tc>
                <a:tc>
                  <a:txBody>
                    <a:bodyPr/>
                    <a:lstStyle/>
                    <a:p>
                      <a:pPr marL="0" marR="0" algn="ctr">
                        <a:lnSpc>
                          <a:spcPct val="200000"/>
                        </a:lnSpc>
                        <a:spcBef>
                          <a:spcPts val="0"/>
                        </a:spcBef>
                        <a:spcAft>
                          <a:spcPts val="300"/>
                        </a:spcAft>
                      </a:pPr>
                      <a:r>
                        <a:rPr lang="en-US" sz="1600" dirty="0">
                          <a:effectLst/>
                        </a:rPr>
                        <a:t>0.66</a:t>
                      </a:r>
                      <a:endParaRPr lang="en-US" sz="1600" dirty="0">
                        <a:effectLst/>
                        <a:latin typeface="Times New Roman" panose="02020603050405020304" pitchFamily="18" charset="0"/>
                        <a:ea typeface="Times New Roman" panose="02020603050405020304" pitchFamily="18" charset="0"/>
                      </a:endParaRPr>
                    </a:p>
                  </a:txBody>
                  <a:tcPr marL="22027" marR="22027" marT="0" marB="0" anchor="ctr"/>
                </a:tc>
                <a:tc>
                  <a:txBody>
                    <a:bodyPr/>
                    <a:lstStyle/>
                    <a:p>
                      <a:pPr marL="0" marR="0" algn="ctr">
                        <a:lnSpc>
                          <a:spcPct val="200000"/>
                        </a:lnSpc>
                        <a:spcBef>
                          <a:spcPts val="0"/>
                        </a:spcBef>
                        <a:spcAft>
                          <a:spcPts val="0"/>
                        </a:spcAft>
                      </a:pPr>
                      <a:r>
                        <a:rPr lang="en-US" sz="1600" dirty="0">
                          <a:effectLst/>
                        </a:rPr>
                        <a:t>1.61</a:t>
                      </a:r>
                      <a:endParaRPr lang="en-US" sz="1600" dirty="0">
                        <a:effectLst/>
                        <a:latin typeface="Times New Roman" panose="02020603050405020304" pitchFamily="18" charset="0"/>
                        <a:ea typeface="Times New Roman" panose="02020603050405020304" pitchFamily="18" charset="0"/>
                      </a:endParaRPr>
                    </a:p>
                  </a:txBody>
                  <a:tcPr marL="22027" marR="22027" marT="0" marB="0" anchor="ctr"/>
                </a:tc>
                <a:extLst>
                  <a:ext uri="{0D108BD9-81ED-4DB2-BD59-A6C34878D82A}">
                    <a16:rowId xmlns:a16="http://schemas.microsoft.com/office/drawing/2014/main" val="10005"/>
                  </a:ext>
                </a:extLst>
              </a:tr>
            </a:tbl>
          </a:graphicData>
        </a:graphic>
      </p:graphicFrame>
      <p:sp>
        <p:nvSpPr>
          <p:cNvPr id="5" name="Title 1"/>
          <p:cNvSpPr>
            <a:spLocks noGrp="1"/>
          </p:cNvSpPr>
          <p:nvPr>
            <p:ph type="title"/>
          </p:nvPr>
        </p:nvSpPr>
        <p:spPr>
          <a:xfrm>
            <a:off x="268448" y="174073"/>
            <a:ext cx="9144000" cy="487848"/>
          </a:xfrm>
        </p:spPr>
        <p:txBody>
          <a:bodyPr vert="horz" lIns="91440" tIns="45720" rIns="91440" bIns="45720" rtlCol="0" anchor="ctr">
            <a:noAutofit/>
          </a:bodyPr>
          <a:lstStyle/>
          <a:p>
            <a:r>
              <a:rPr lang="en-US" sz="2800" dirty="0"/>
              <a:t>Poudre River Intake source water quality </a:t>
            </a:r>
            <a:br>
              <a:rPr lang="en-US" sz="2800" dirty="0"/>
            </a:br>
            <a:r>
              <a:rPr lang="en-US" sz="2800" dirty="0"/>
              <a:t>pre- and post- High Park wildfire</a:t>
            </a:r>
          </a:p>
        </p:txBody>
      </p:sp>
    </p:spTree>
    <p:extLst>
      <p:ext uri="{BB962C8B-B14F-4D97-AF65-F5344CB8AC3E}">
        <p14:creationId xmlns:p14="http://schemas.microsoft.com/office/powerpoint/2010/main" val="1867993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224" y="1117741"/>
            <a:ext cx="6275002" cy="1618456"/>
          </a:xfrm>
          <a:prstGeom prst="rect">
            <a:avLst/>
          </a:prstGeom>
          <a:noFill/>
        </p:spPr>
        <p:txBody>
          <a:bodyPr wrap="square">
            <a:spAutoFit/>
          </a:bodyPr>
          <a:lstStyle/>
          <a:p>
            <a:pPr eaLnBrk="0" hangingPunct="0">
              <a:defRPr/>
            </a:pPr>
            <a:endParaRPr lang="en-US" sz="917" dirty="0">
              <a:solidFill>
                <a:srgbClr val="FFC000"/>
              </a:solidFill>
              <a:latin typeface="+mj-lt"/>
            </a:endParaRPr>
          </a:p>
          <a:p>
            <a:pPr marL="285739" indent="-285739">
              <a:buFont typeface="Arial" pitchFamily="34" charset="0"/>
              <a:buChar char="•"/>
              <a:defRPr/>
            </a:pPr>
            <a:r>
              <a:rPr lang="en-US" dirty="0">
                <a:latin typeface="+mj-lt"/>
              </a:rPr>
              <a:t>Ash vs Sediment:</a:t>
            </a:r>
          </a:p>
          <a:p>
            <a:pPr marL="642355" lvl="1" indent="-285739">
              <a:buFont typeface="Arial" pitchFamily="34" charset="0"/>
              <a:buChar char="•"/>
              <a:defRPr/>
            </a:pPr>
            <a:r>
              <a:rPr lang="en-US" dirty="0">
                <a:latin typeface="+mj-lt"/>
              </a:rPr>
              <a:t>River WQ recovers more quickly with sediment</a:t>
            </a:r>
          </a:p>
          <a:p>
            <a:pPr marL="642355" lvl="1" indent="-285739">
              <a:buFont typeface="Arial" pitchFamily="34" charset="0"/>
              <a:buChar char="•"/>
              <a:defRPr/>
            </a:pPr>
            <a:r>
              <a:rPr lang="en-US" dirty="0">
                <a:latin typeface="+mj-lt"/>
              </a:rPr>
              <a:t>Higher coagulant dose needed for ash</a:t>
            </a:r>
          </a:p>
          <a:p>
            <a:pPr marL="642355" lvl="1" indent="-285739">
              <a:buFont typeface="Arial" pitchFamily="34" charset="0"/>
              <a:buChar char="•"/>
              <a:defRPr/>
            </a:pPr>
            <a:r>
              <a:rPr lang="en-US" dirty="0">
                <a:latin typeface="+mj-lt"/>
              </a:rPr>
              <a:t>Higher DBP-FP with ash</a:t>
            </a:r>
          </a:p>
          <a:p>
            <a:pPr>
              <a:defRPr/>
            </a:pPr>
            <a:endParaRPr lang="en-US" dirty="0">
              <a:solidFill>
                <a:srgbClr val="F44A31"/>
              </a:solidFill>
              <a:latin typeface="+mj-lt"/>
            </a:endParaRPr>
          </a:p>
        </p:txBody>
      </p:sp>
      <p:sp>
        <p:nvSpPr>
          <p:cNvPr id="2" name="Rectangle 1"/>
          <p:cNvSpPr/>
          <p:nvPr/>
        </p:nvSpPr>
        <p:spPr>
          <a:xfrm>
            <a:off x="955194" y="831675"/>
            <a:ext cx="5907195" cy="461665"/>
          </a:xfrm>
          <a:prstGeom prst="rect">
            <a:avLst/>
          </a:prstGeom>
        </p:spPr>
        <p:txBody>
          <a:bodyPr wrap="none">
            <a:spAutoFit/>
          </a:bodyPr>
          <a:lstStyle/>
          <a:p>
            <a:pPr eaLnBrk="0" hangingPunct="0">
              <a:defRPr/>
            </a:pPr>
            <a:r>
              <a:rPr lang="en-US" sz="2400" dirty="0">
                <a:latin typeface="+mj-lt"/>
              </a:rPr>
              <a:t>Turbidity: Not all turbidity is created equal!</a:t>
            </a:r>
          </a:p>
        </p:txBody>
      </p:sp>
      <p:sp>
        <p:nvSpPr>
          <p:cNvPr id="12" name="Rectangle 11"/>
          <p:cNvSpPr/>
          <p:nvPr/>
        </p:nvSpPr>
        <p:spPr>
          <a:xfrm>
            <a:off x="952500" y="190500"/>
            <a:ext cx="6985000" cy="502766"/>
          </a:xfrm>
          <a:prstGeom prst="rect">
            <a:avLst/>
          </a:prstGeom>
        </p:spPr>
        <p:txBody>
          <a:bodyPr wrap="square">
            <a:spAutoFit/>
          </a:bodyPr>
          <a:lstStyle/>
          <a:p>
            <a:pPr marL="0" lvl="1"/>
            <a:r>
              <a:rPr lang="en-US" sz="2667" b="1" dirty="0">
                <a:effectLst>
                  <a:outerShdw blurRad="38100" dist="38100" dir="2700000" algn="tl">
                    <a:srgbClr val="000000">
                      <a:alpha val="43137"/>
                    </a:srgbClr>
                  </a:outerShdw>
                </a:effectLst>
                <a:latin typeface="+mj-lt"/>
              </a:rPr>
              <a:t>Raw Water Quality Impacts</a:t>
            </a:r>
          </a:p>
        </p:txBody>
      </p:sp>
      <p:sp>
        <p:nvSpPr>
          <p:cNvPr id="6" name="Rectangle 5">
            <a:extLst>
              <a:ext uri="{FF2B5EF4-FFF2-40B4-BE49-F238E27FC236}">
                <a16:creationId xmlns:a16="http://schemas.microsoft.com/office/drawing/2014/main" id="{5B2D7C11-D21F-4808-662C-C06B8F7676C6}"/>
              </a:ext>
            </a:extLst>
          </p:cNvPr>
          <p:cNvSpPr/>
          <p:nvPr/>
        </p:nvSpPr>
        <p:spPr>
          <a:xfrm>
            <a:off x="2247900" y="5338294"/>
            <a:ext cx="7245555" cy="369332"/>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(modified from Oropeza, 2018 Wildfire Workshop CU Boulder)</a:t>
            </a:r>
          </a:p>
        </p:txBody>
      </p:sp>
    </p:spTree>
    <p:extLst>
      <p:ext uri="{BB962C8B-B14F-4D97-AF65-F5344CB8AC3E}">
        <p14:creationId xmlns:p14="http://schemas.microsoft.com/office/powerpoint/2010/main" val="2587659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504775671"/>
              </p:ext>
            </p:extLst>
          </p:nvPr>
        </p:nvGraphicFramePr>
        <p:xfrm>
          <a:off x="1651000" y="889000"/>
          <a:ext cx="6096000" cy="4000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1"/>
          <p:cNvSpPr txBox="1">
            <a:spLocks/>
          </p:cNvSpPr>
          <p:nvPr/>
        </p:nvSpPr>
        <p:spPr>
          <a:xfrm>
            <a:off x="762001" y="190500"/>
            <a:ext cx="7790329" cy="508000"/>
          </a:xfrm>
          <a:prstGeom prst="rect">
            <a:avLst/>
          </a:prstGeom>
        </p:spPr>
        <p:txBody>
          <a:bodyPr vert="horz" lIns="76200" tIns="38100" rIns="76200" bIns="38100" rtlCol="0" anchor="b">
            <a:noAutofit/>
          </a:bodyPr>
          <a:lstStyle>
            <a:lvl1pPr algn="l" defTabSz="457200" rtl="0" eaLnBrk="1" latinLnBrk="0" hangingPunct="1">
              <a:spcBef>
                <a:spcPct val="0"/>
              </a:spcBef>
              <a:buNone/>
              <a:defRPr sz="40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000" b="1">
                <a:effectLst>
                  <a:outerShdw blurRad="38100" dist="38100" dir="2700000" algn="tl">
                    <a:srgbClr val="000000"/>
                  </a:outerShdw>
                </a:effectLst>
                <a:latin typeface="+mn-lt"/>
                <a:cs typeface="Calibri" panose="020F0502020204030204" pitchFamily="34" charset="0"/>
              </a:rPr>
              <a:t>Post-Fire Response</a:t>
            </a:r>
          </a:p>
        </p:txBody>
      </p:sp>
      <p:sp>
        <p:nvSpPr>
          <p:cNvPr id="2" name="Rectangle 1">
            <a:extLst>
              <a:ext uri="{FF2B5EF4-FFF2-40B4-BE49-F238E27FC236}">
                <a16:creationId xmlns:a16="http://schemas.microsoft.com/office/drawing/2014/main" id="{92B6CC2F-178F-4DCC-B5ED-366C0FDB6D06}"/>
              </a:ext>
            </a:extLst>
          </p:cNvPr>
          <p:cNvSpPr/>
          <p:nvPr/>
        </p:nvSpPr>
        <p:spPr>
          <a:xfrm>
            <a:off x="3790336" y="5339834"/>
            <a:ext cx="6266330" cy="369332"/>
          </a:xfrm>
          <a:prstGeom prst="rect">
            <a:avLst/>
          </a:prstGeom>
        </p:spPr>
        <p:txBody>
          <a:bodyPr wrap="square">
            <a:spAutoFit/>
          </a:bodyPr>
          <a:lstStyle/>
          <a:p>
            <a:r>
              <a:rPr lang="en-US" b="1">
                <a:solidFill>
                  <a:schemeClr val="bg1"/>
                </a:solidFill>
                <a:latin typeface="Arial" panose="020B0604020202020204" pitchFamily="34" charset="0"/>
                <a:cs typeface="Arial" panose="020B0604020202020204" pitchFamily="34" charset="0"/>
              </a:rPr>
              <a:t>(Oropeza, 2018 Wildfire Workshop CU Boulder)</a:t>
            </a:r>
          </a:p>
        </p:txBody>
      </p:sp>
      <p:sp>
        <p:nvSpPr>
          <p:cNvPr id="3" name="Rectangle 2">
            <a:extLst>
              <a:ext uri="{FF2B5EF4-FFF2-40B4-BE49-F238E27FC236}">
                <a16:creationId xmlns:a16="http://schemas.microsoft.com/office/drawing/2014/main" id="{6ABD921B-9A7A-2C9F-13FF-29DCFD13D092}"/>
              </a:ext>
            </a:extLst>
          </p:cNvPr>
          <p:cNvSpPr/>
          <p:nvPr/>
        </p:nvSpPr>
        <p:spPr>
          <a:xfrm>
            <a:off x="1501628" y="825500"/>
            <a:ext cx="3295243" cy="4140783"/>
          </a:xfrm>
          <a:prstGeom prst="rect">
            <a:avLst/>
          </a:prstGeom>
          <a:noFill/>
          <a:ln w="38100">
            <a:solidFill>
              <a:srgbClr val="F44A3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428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1104764743"/>
              </p:ext>
            </p:extLst>
          </p:nvPr>
        </p:nvGraphicFramePr>
        <p:xfrm>
          <a:off x="1651000" y="889000"/>
          <a:ext cx="6096000" cy="4000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1"/>
          <p:cNvSpPr txBox="1">
            <a:spLocks/>
          </p:cNvSpPr>
          <p:nvPr/>
        </p:nvSpPr>
        <p:spPr>
          <a:xfrm>
            <a:off x="762001" y="190500"/>
            <a:ext cx="7790329" cy="508000"/>
          </a:xfrm>
          <a:prstGeom prst="rect">
            <a:avLst/>
          </a:prstGeom>
        </p:spPr>
        <p:txBody>
          <a:bodyPr vert="horz" lIns="76200" tIns="38100" rIns="76200" bIns="38100" rtlCol="0" anchor="b">
            <a:noAutofit/>
          </a:bodyPr>
          <a:lstStyle>
            <a:lvl1pPr algn="l" defTabSz="457200" rtl="0" eaLnBrk="1" latinLnBrk="0" hangingPunct="1">
              <a:spcBef>
                <a:spcPct val="0"/>
              </a:spcBef>
              <a:buNone/>
              <a:defRPr sz="40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000" b="1">
                <a:effectLst>
                  <a:outerShdw blurRad="38100" dist="38100" dir="2700000" algn="tl">
                    <a:srgbClr val="000000"/>
                  </a:outerShdw>
                </a:effectLst>
                <a:latin typeface="+mn-lt"/>
                <a:cs typeface="Calibri" panose="020F0502020204030204" pitchFamily="34" charset="0"/>
              </a:rPr>
              <a:t>Post-Fire Response</a:t>
            </a:r>
          </a:p>
        </p:txBody>
      </p:sp>
      <p:sp>
        <p:nvSpPr>
          <p:cNvPr id="4" name="Rectangle 3">
            <a:extLst>
              <a:ext uri="{FF2B5EF4-FFF2-40B4-BE49-F238E27FC236}">
                <a16:creationId xmlns:a16="http://schemas.microsoft.com/office/drawing/2014/main" id="{B8827498-0DF2-46EC-B97E-0E7E6501F588}"/>
              </a:ext>
            </a:extLst>
          </p:cNvPr>
          <p:cNvSpPr/>
          <p:nvPr/>
        </p:nvSpPr>
        <p:spPr>
          <a:xfrm>
            <a:off x="3148263" y="889000"/>
            <a:ext cx="4598737" cy="4000500"/>
          </a:xfrm>
          <a:prstGeom prst="rect">
            <a:avLst/>
          </a:prstGeom>
        </p:spPr>
        <p:style>
          <a:lnRef idx="1">
            <a:schemeClr val="accent1"/>
          </a:lnRef>
          <a:fillRef idx="3">
            <a:schemeClr val="accent1"/>
          </a:fillRef>
          <a:effectRef idx="2">
            <a:schemeClr val="accent1"/>
          </a:effectRef>
          <a:fontRef idx="minor">
            <a:schemeClr val="lt1"/>
          </a:fontRef>
        </p:style>
        <p:txBody>
          <a:bodyPr rtlCol="0" anchor="t"/>
          <a:lstStyle/>
          <a:p>
            <a:r>
              <a:rPr lang="en-US" sz="1600" b="1" dirty="0">
                <a:solidFill>
                  <a:schemeClr val="bg1"/>
                </a:solidFill>
                <a:effectLst>
                  <a:outerShdw blurRad="38100" dist="38100" dir="2700000" algn="tl">
                    <a:srgbClr val="000000">
                      <a:alpha val="43137"/>
                    </a:srgbClr>
                  </a:outerShdw>
                </a:effectLst>
              </a:rPr>
              <a:t>Real time instrumentation</a:t>
            </a:r>
          </a:p>
          <a:p>
            <a:pPr marL="100538" indent="-100538">
              <a:buFont typeface="Arial" panose="020B0604020202020204" pitchFamily="34" charset="0"/>
              <a:buChar char="•"/>
            </a:pPr>
            <a:r>
              <a:rPr lang="en-US" sz="1333" dirty="0">
                <a:solidFill>
                  <a:schemeClr val="bg1"/>
                </a:solidFill>
                <a:effectLst>
                  <a:outerShdw blurRad="38100" dist="38100" dir="2700000" algn="tl">
                    <a:srgbClr val="000000">
                      <a:alpha val="43137"/>
                    </a:srgbClr>
                  </a:outerShdw>
                </a:effectLst>
              </a:rPr>
              <a:t>High resolution depiction of variability</a:t>
            </a:r>
          </a:p>
          <a:p>
            <a:pPr marL="100538" indent="-100538">
              <a:buFont typeface="Arial" panose="020B0604020202020204" pitchFamily="34" charset="0"/>
              <a:buChar char="•"/>
            </a:pPr>
            <a:r>
              <a:rPr lang="en-US" sz="1333" dirty="0">
                <a:solidFill>
                  <a:schemeClr val="bg1"/>
                </a:solidFill>
                <a:effectLst>
                  <a:outerShdw blurRad="38100" dist="38100" dir="2700000" algn="tl">
                    <a:srgbClr val="000000">
                      <a:alpha val="43137"/>
                    </a:srgbClr>
                  </a:outerShdw>
                </a:effectLst>
              </a:rPr>
              <a:t>Track events / integrate warning systems</a:t>
            </a:r>
          </a:p>
          <a:p>
            <a:endParaRPr lang="en-US" sz="1333" dirty="0">
              <a:solidFill>
                <a:schemeClr val="bg1"/>
              </a:solidFill>
              <a:effectLst>
                <a:outerShdw blurRad="38100" dist="38100" dir="2700000" algn="tl">
                  <a:srgbClr val="000000">
                    <a:alpha val="43137"/>
                  </a:srgbClr>
                </a:outerShdw>
              </a:effectLst>
            </a:endParaRPr>
          </a:p>
          <a:p>
            <a:r>
              <a:rPr lang="en-US" sz="1600" b="1" dirty="0">
                <a:solidFill>
                  <a:schemeClr val="bg1"/>
                </a:solidFill>
                <a:effectLst>
                  <a:outerShdw blurRad="38100" dist="38100" dir="2700000" algn="tl">
                    <a:srgbClr val="000000">
                      <a:alpha val="43137"/>
                    </a:srgbClr>
                  </a:outerShdw>
                </a:effectLst>
              </a:rPr>
              <a:t>Storm event sampling</a:t>
            </a:r>
          </a:p>
          <a:p>
            <a:pPr marL="100538" indent="-100538">
              <a:buFont typeface="Arial" panose="020B0604020202020204" pitchFamily="34" charset="0"/>
              <a:buChar char="•"/>
            </a:pPr>
            <a:r>
              <a:rPr lang="en-US" sz="1333" dirty="0">
                <a:solidFill>
                  <a:schemeClr val="bg1"/>
                </a:solidFill>
                <a:effectLst>
                  <a:outerShdw blurRad="38100" dist="38100" dir="2700000" algn="tl">
                    <a:srgbClr val="000000">
                      <a:alpha val="43137"/>
                    </a:srgbClr>
                  </a:outerShdw>
                </a:effectLst>
              </a:rPr>
              <a:t>Worst-case scenario water quality</a:t>
            </a:r>
          </a:p>
          <a:p>
            <a:pPr marL="100538" indent="-100538">
              <a:buFont typeface="Arial" panose="020B0604020202020204" pitchFamily="34" charset="0"/>
              <a:buChar char="•"/>
            </a:pPr>
            <a:r>
              <a:rPr lang="en-US" sz="1333" dirty="0">
                <a:solidFill>
                  <a:schemeClr val="bg1"/>
                </a:solidFill>
                <a:effectLst>
                  <a:outerShdw blurRad="38100" dist="38100" dir="2700000" algn="tl">
                    <a:srgbClr val="000000">
                      <a:alpha val="43137"/>
                    </a:srgbClr>
                  </a:outerShdw>
                </a:effectLst>
              </a:rPr>
              <a:t>Track watershed recovery</a:t>
            </a:r>
          </a:p>
          <a:p>
            <a:endParaRPr lang="en-US" sz="1333" dirty="0">
              <a:solidFill>
                <a:schemeClr val="bg1"/>
              </a:solidFill>
              <a:effectLst>
                <a:outerShdw blurRad="38100" dist="38100" dir="2700000" algn="tl">
                  <a:srgbClr val="000000">
                    <a:alpha val="43137"/>
                  </a:srgbClr>
                </a:outerShdw>
              </a:effectLst>
            </a:endParaRPr>
          </a:p>
          <a:p>
            <a:r>
              <a:rPr lang="en-US" sz="1600" b="1" dirty="0">
                <a:solidFill>
                  <a:schemeClr val="bg1"/>
                </a:solidFill>
                <a:effectLst>
                  <a:outerShdw blurRad="38100" dist="38100" dir="2700000" algn="tl">
                    <a:srgbClr val="000000">
                      <a:alpha val="43137"/>
                    </a:srgbClr>
                  </a:outerShdw>
                </a:effectLst>
              </a:rPr>
              <a:t>Research &amp; Collaboration</a:t>
            </a:r>
          </a:p>
          <a:p>
            <a:pPr marL="100538" indent="-100538">
              <a:buFont typeface="Arial" panose="020B0604020202020204" pitchFamily="34" charset="0"/>
              <a:buChar char="•"/>
            </a:pPr>
            <a:r>
              <a:rPr lang="en-US" sz="1333" dirty="0">
                <a:solidFill>
                  <a:schemeClr val="bg1"/>
                </a:solidFill>
                <a:effectLst>
                  <a:outerShdw blurRad="38100" dist="38100" dir="2700000" algn="tl">
                    <a:srgbClr val="000000">
                      <a:alpha val="43137"/>
                    </a:srgbClr>
                  </a:outerShdw>
                </a:effectLst>
              </a:rPr>
              <a:t>Fire impacts on Taste &amp; Odors</a:t>
            </a:r>
          </a:p>
          <a:p>
            <a:pPr marL="100538" indent="-100538">
              <a:buFont typeface="Arial" panose="020B0604020202020204" pitchFamily="34" charset="0"/>
              <a:buChar char="•"/>
            </a:pPr>
            <a:r>
              <a:rPr lang="en-US" sz="1333" dirty="0">
                <a:solidFill>
                  <a:schemeClr val="bg1"/>
                </a:solidFill>
                <a:effectLst>
                  <a:outerShdw blurRad="38100" dist="38100" dir="2700000" algn="tl">
                    <a:srgbClr val="000000">
                      <a:alpha val="43137"/>
                    </a:srgbClr>
                  </a:outerShdw>
                </a:effectLst>
              </a:rPr>
              <a:t>Fire impacts on TOC &amp; DBPs</a:t>
            </a:r>
          </a:p>
          <a:p>
            <a:pPr marL="100538" indent="-100538">
              <a:buFont typeface="Arial" panose="020B0604020202020204" pitchFamily="34" charset="0"/>
              <a:buChar char="•"/>
            </a:pPr>
            <a:r>
              <a:rPr lang="en-US" sz="1333" dirty="0">
                <a:solidFill>
                  <a:schemeClr val="bg1"/>
                </a:solidFill>
                <a:effectLst>
                  <a:outerShdw blurRad="38100" dist="38100" dir="2700000" algn="tl">
                    <a:srgbClr val="000000">
                      <a:alpha val="43137"/>
                    </a:srgbClr>
                  </a:outerShdw>
                </a:effectLst>
              </a:rPr>
              <a:t>Impacts of riverbank sediments</a:t>
            </a:r>
          </a:p>
          <a:p>
            <a:pPr marL="100538" indent="-100538">
              <a:buFont typeface="Arial" panose="020B0604020202020204" pitchFamily="34" charset="0"/>
              <a:buChar char="•"/>
            </a:pPr>
            <a:r>
              <a:rPr lang="en-US" sz="1333" dirty="0">
                <a:solidFill>
                  <a:schemeClr val="bg1"/>
                </a:solidFill>
                <a:effectLst>
                  <a:outerShdw blurRad="38100" dist="38100" dir="2700000" algn="tl">
                    <a:srgbClr val="000000">
                      <a:alpha val="43137"/>
                    </a:srgbClr>
                  </a:outerShdw>
                </a:effectLst>
              </a:rPr>
              <a:t>Treatment effectiveness </a:t>
            </a:r>
          </a:p>
        </p:txBody>
      </p:sp>
      <p:pic>
        <p:nvPicPr>
          <p:cNvPr id="8" name="Picture 4" descr="https://scontent-a.xx.fbcdn.net/hphotos-frc1/1004805_10201498832262920_1794836819_n.jpg">
            <a:extLst>
              <a:ext uri="{FF2B5EF4-FFF2-40B4-BE49-F238E27FC236}">
                <a16:creationId xmlns:a16="http://schemas.microsoft.com/office/drawing/2014/main" id="{6B9ABD6F-7E65-4C3E-BFE0-C23287A422BF}"/>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132352" y="2559609"/>
            <a:ext cx="1479120" cy="2004001"/>
          </a:xfrm>
          <a:prstGeom prst="rect">
            <a:avLst/>
          </a:prstGeom>
          <a:noFill/>
          <a:ln w="9525">
            <a:solidFill>
              <a:srgbClr val="000000"/>
            </a:solidFill>
            <a:miter lim="800000"/>
            <a:headEnd/>
            <a:tailEnd/>
          </a:ln>
          <a:effectLst>
            <a:outerShdw blurRad="50800"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8D6F95F-FA88-84FD-739A-8ABC0B5337BB}"/>
              </a:ext>
            </a:extLst>
          </p:cNvPr>
          <p:cNvSpPr/>
          <p:nvPr/>
        </p:nvSpPr>
        <p:spPr>
          <a:xfrm>
            <a:off x="2247900" y="5338294"/>
            <a:ext cx="7245555" cy="369332"/>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(modified from Oropeza, 2018 Wildfire Workshop CU Boulder)</a:t>
            </a:r>
          </a:p>
        </p:txBody>
      </p:sp>
    </p:spTree>
    <p:extLst>
      <p:ext uri="{BB962C8B-B14F-4D97-AF65-F5344CB8AC3E}">
        <p14:creationId xmlns:p14="http://schemas.microsoft.com/office/powerpoint/2010/main" val="854059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349478286"/>
              </p:ext>
            </p:extLst>
          </p:nvPr>
        </p:nvGraphicFramePr>
        <p:xfrm>
          <a:off x="1651000" y="889000"/>
          <a:ext cx="6096000" cy="4000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1"/>
          <p:cNvSpPr txBox="1">
            <a:spLocks/>
          </p:cNvSpPr>
          <p:nvPr/>
        </p:nvSpPr>
        <p:spPr>
          <a:xfrm>
            <a:off x="762001" y="190500"/>
            <a:ext cx="7790329" cy="508000"/>
          </a:xfrm>
          <a:prstGeom prst="rect">
            <a:avLst/>
          </a:prstGeom>
        </p:spPr>
        <p:txBody>
          <a:bodyPr vert="horz" lIns="76200" tIns="38100" rIns="76200" bIns="38100" rtlCol="0" anchor="b">
            <a:noAutofit/>
          </a:bodyPr>
          <a:lstStyle>
            <a:lvl1pPr algn="l" defTabSz="457200" rtl="0" eaLnBrk="1" latinLnBrk="0" hangingPunct="1">
              <a:spcBef>
                <a:spcPct val="0"/>
              </a:spcBef>
              <a:buNone/>
              <a:defRPr sz="40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000" b="1">
                <a:effectLst>
                  <a:outerShdw blurRad="38100" dist="38100" dir="2700000" algn="tl">
                    <a:srgbClr val="000000"/>
                  </a:outerShdw>
                </a:effectLst>
                <a:latin typeface="+mn-lt"/>
                <a:cs typeface="Calibri" panose="020F0502020204030204" pitchFamily="34" charset="0"/>
              </a:rPr>
              <a:t>Post-Fire Response</a:t>
            </a:r>
          </a:p>
        </p:txBody>
      </p:sp>
      <p:sp>
        <p:nvSpPr>
          <p:cNvPr id="4" name="Rectangle 3">
            <a:extLst>
              <a:ext uri="{FF2B5EF4-FFF2-40B4-BE49-F238E27FC236}">
                <a16:creationId xmlns:a16="http://schemas.microsoft.com/office/drawing/2014/main" id="{B8827498-0DF2-46EC-B97E-0E7E6501F588}"/>
              </a:ext>
            </a:extLst>
          </p:cNvPr>
          <p:cNvSpPr/>
          <p:nvPr/>
        </p:nvSpPr>
        <p:spPr>
          <a:xfrm>
            <a:off x="4702342" y="889000"/>
            <a:ext cx="3044658" cy="4000500"/>
          </a:xfrm>
          <a:prstGeom prst="rect">
            <a:avLst/>
          </a:prstGeom>
        </p:spPr>
        <p:style>
          <a:lnRef idx="1">
            <a:schemeClr val="accent1"/>
          </a:lnRef>
          <a:fillRef idx="3">
            <a:schemeClr val="accent1"/>
          </a:fillRef>
          <a:effectRef idx="2">
            <a:schemeClr val="accent1"/>
          </a:effectRef>
          <a:fontRef idx="minor">
            <a:schemeClr val="lt1"/>
          </a:fontRef>
        </p:style>
        <p:txBody>
          <a:bodyPr rtlCol="0" anchor="t"/>
          <a:lstStyle/>
          <a:p>
            <a:r>
              <a:rPr lang="en-US" sz="1600" b="1" dirty="0">
                <a:solidFill>
                  <a:schemeClr val="bg1"/>
                </a:solidFill>
                <a:effectLst>
                  <a:outerShdw blurRad="38100" dist="38100" dir="2700000" algn="tl">
                    <a:srgbClr val="000000">
                      <a:alpha val="43137"/>
                    </a:srgbClr>
                  </a:outerShdw>
                </a:effectLst>
              </a:rPr>
              <a:t>Early Warning Capabilities</a:t>
            </a:r>
          </a:p>
          <a:p>
            <a:pPr marL="100538" indent="-100538">
              <a:buFont typeface="Arial" panose="020B0604020202020204" pitchFamily="34" charset="0"/>
              <a:buChar char="•"/>
            </a:pPr>
            <a:r>
              <a:rPr lang="en-US" sz="1333" dirty="0">
                <a:solidFill>
                  <a:schemeClr val="bg1"/>
                </a:solidFill>
                <a:effectLst>
                  <a:outerShdw blurRad="38100" dist="38100" dir="2700000" algn="tl">
                    <a:srgbClr val="000000">
                      <a:alpha val="43137"/>
                    </a:srgbClr>
                  </a:outerShdw>
                </a:effectLst>
              </a:rPr>
              <a:t>Identify how do we know when “bad water” is coming.</a:t>
            </a:r>
          </a:p>
          <a:p>
            <a:pPr marL="100538" indent="-100538">
              <a:buFont typeface="Arial" panose="020B0604020202020204" pitchFamily="34" charset="0"/>
              <a:buChar char="•"/>
            </a:pPr>
            <a:r>
              <a:rPr lang="en-US" sz="1333" dirty="0">
                <a:solidFill>
                  <a:schemeClr val="bg1"/>
                </a:solidFill>
                <a:effectLst>
                  <a:outerShdw blurRad="38100" dist="38100" dir="2700000" algn="tl">
                    <a:srgbClr val="000000">
                      <a:alpha val="43137"/>
                    </a:srgbClr>
                  </a:outerShdw>
                </a:effectLst>
              </a:rPr>
              <a:t>Estimate how long impacts last.</a:t>
            </a:r>
          </a:p>
          <a:p>
            <a:pPr marL="100538" indent="-100538">
              <a:buFont typeface="Arial" panose="020B0604020202020204" pitchFamily="34" charset="0"/>
              <a:buChar char="•"/>
            </a:pPr>
            <a:endParaRPr lang="en-US" sz="1333" dirty="0">
              <a:solidFill>
                <a:schemeClr val="bg1"/>
              </a:solidFill>
              <a:effectLst>
                <a:outerShdw blurRad="38100" dist="38100" dir="2700000" algn="tl">
                  <a:srgbClr val="000000">
                    <a:alpha val="43137"/>
                  </a:srgbClr>
                </a:outerShdw>
              </a:effectLst>
            </a:endParaRPr>
          </a:p>
          <a:p>
            <a:r>
              <a:rPr lang="en-US" sz="1600" b="1" dirty="0">
                <a:solidFill>
                  <a:schemeClr val="bg1"/>
                </a:solidFill>
                <a:effectLst>
                  <a:outerShdw blurRad="38100" dist="38100" dir="2700000" algn="tl">
                    <a:srgbClr val="000000">
                      <a:alpha val="43137"/>
                    </a:srgbClr>
                  </a:outerShdw>
                </a:effectLst>
              </a:rPr>
              <a:t>Increased Pre-Sed Capacity</a:t>
            </a:r>
          </a:p>
          <a:p>
            <a:pPr marL="100538" indent="-100538">
              <a:buFont typeface="Arial" panose="020B0604020202020204" pitchFamily="34" charset="0"/>
              <a:buChar char="•"/>
            </a:pPr>
            <a:r>
              <a:rPr lang="en-US" sz="1333" dirty="0">
                <a:solidFill>
                  <a:schemeClr val="bg1"/>
                </a:solidFill>
                <a:effectLst>
                  <a:outerShdw blurRad="38100" dist="38100" dir="2700000" algn="tl">
                    <a:srgbClr val="000000">
                      <a:alpha val="43137"/>
                    </a:srgbClr>
                  </a:outerShdw>
                </a:effectLst>
              </a:rPr>
              <a:t>Reduce Turbidity</a:t>
            </a:r>
          </a:p>
          <a:p>
            <a:pPr marL="100538" indent="-100538">
              <a:buFont typeface="Arial" panose="020B0604020202020204" pitchFamily="34" charset="0"/>
              <a:buChar char="•"/>
            </a:pPr>
            <a:r>
              <a:rPr lang="en-US" sz="1333" dirty="0">
                <a:solidFill>
                  <a:schemeClr val="bg1"/>
                </a:solidFill>
                <a:effectLst>
                  <a:outerShdw blurRad="38100" dist="38100" dir="2700000" algn="tl">
                    <a:srgbClr val="000000">
                      <a:alpha val="43137"/>
                    </a:srgbClr>
                  </a:outerShdw>
                </a:effectLst>
              </a:rPr>
              <a:t>4.5 months design to completion</a:t>
            </a:r>
          </a:p>
          <a:p>
            <a:pPr marL="100538" indent="-100538">
              <a:buFont typeface="Arial" panose="020B0604020202020204" pitchFamily="34" charset="0"/>
              <a:buChar char="•"/>
            </a:pPr>
            <a:r>
              <a:rPr lang="en-US" sz="1333" dirty="0">
                <a:solidFill>
                  <a:schemeClr val="bg1"/>
                </a:solidFill>
                <a:effectLst>
                  <a:outerShdw blurRad="38100" dist="38100" dir="2700000" algn="tl">
                    <a:srgbClr val="000000">
                      <a:alpha val="43137"/>
                    </a:srgbClr>
                  </a:outerShdw>
                </a:effectLst>
              </a:rPr>
              <a:t>60 MGD</a:t>
            </a:r>
          </a:p>
          <a:p>
            <a:pPr marL="100538" indent="-100538">
              <a:buFont typeface="Arial" panose="020B0604020202020204" pitchFamily="34" charset="0"/>
              <a:buChar char="•"/>
            </a:pPr>
            <a:r>
              <a:rPr lang="en-US" sz="1333" dirty="0">
                <a:solidFill>
                  <a:schemeClr val="bg1"/>
                </a:solidFill>
                <a:effectLst>
                  <a:outerShdw blurRad="38100" dist="38100" dir="2700000" algn="tl">
                    <a:srgbClr val="000000">
                      <a:alpha val="43137"/>
                    </a:srgbClr>
                  </a:outerShdw>
                </a:effectLst>
              </a:rPr>
              <a:t>3 MG basin capacity</a:t>
            </a:r>
          </a:p>
          <a:p>
            <a:endParaRPr lang="en-US" sz="1333" dirty="0">
              <a:solidFill>
                <a:schemeClr val="bg1"/>
              </a:solidFill>
              <a:effectLst>
                <a:outerShdw blurRad="38100" dist="38100" dir="2700000" algn="tl">
                  <a:srgbClr val="000000">
                    <a:alpha val="43137"/>
                  </a:srgbClr>
                </a:outerShdw>
              </a:effectLst>
            </a:endParaRPr>
          </a:p>
        </p:txBody>
      </p:sp>
      <p:sp>
        <p:nvSpPr>
          <p:cNvPr id="14" name="Rectangle 13">
            <a:extLst>
              <a:ext uri="{FF2B5EF4-FFF2-40B4-BE49-F238E27FC236}">
                <a16:creationId xmlns:a16="http://schemas.microsoft.com/office/drawing/2014/main" id="{BA047222-AF24-4E21-A1AD-1DF6D2C1DBC9}"/>
              </a:ext>
            </a:extLst>
          </p:cNvPr>
          <p:cNvSpPr/>
          <p:nvPr/>
        </p:nvSpPr>
        <p:spPr>
          <a:xfrm>
            <a:off x="1651000" y="889000"/>
            <a:ext cx="1467173" cy="4000500"/>
          </a:xfrm>
          <a:prstGeom prst="rect">
            <a:avLst/>
          </a:prstGeom>
        </p:spPr>
        <p:style>
          <a:lnRef idx="1">
            <a:schemeClr val="accent1"/>
          </a:lnRef>
          <a:fillRef idx="3">
            <a:schemeClr val="accent1"/>
          </a:fillRef>
          <a:effectRef idx="2">
            <a:schemeClr val="accent1"/>
          </a:effectRef>
          <a:fontRef idx="minor">
            <a:schemeClr val="lt1"/>
          </a:fontRef>
        </p:style>
        <p:txBody>
          <a:bodyPr rtlCol="0" anchor="t"/>
          <a:lstStyle/>
          <a:p>
            <a:endParaRPr lang="en-US" sz="1333">
              <a:solidFill>
                <a:schemeClr val="bg1"/>
              </a:solidFill>
              <a:effectLst>
                <a:outerShdw blurRad="38100" dist="38100" dir="2700000" algn="tl">
                  <a:srgbClr val="000000">
                    <a:alpha val="43137"/>
                  </a:srgbClr>
                </a:outerShdw>
              </a:effectLst>
            </a:endParaRPr>
          </a:p>
        </p:txBody>
      </p:sp>
      <p:pic>
        <p:nvPicPr>
          <p:cNvPr id="7" name="Picture 2" descr="C:\Users\joropeza\AppData\Local\Microsoft\Windows\Temporary Internet Files\Content.Outlook\Y3HX3CM1\DSC03629.JPG">
            <a:extLst>
              <a:ext uri="{FF2B5EF4-FFF2-40B4-BE49-F238E27FC236}">
                <a16:creationId xmlns:a16="http://schemas.microsoft.com/office/drawing/2014/main" id="{DA5B7AAF-E5C1-481F-ACBC-5BD8BDFEB2A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100505" y="3084168"/>
            <a:ext cx="2290105" cy="1717580"/>
          </a:xfrm>
          <a:prstGeom prst="rect">
            <a:avLst/>
          </a:prstGeom>
          <a:noFill/>
          <a:ln>
            <a:noFill/>
          </a:ln>
          <a:effectLst>
            <a:outerShdw blurRad="50800" dist="50800" dir="2700000" sx="102000" sy="102000" algn="ctr" rotWithShape="0">
              <a:schemeClr val="bg2">
                <a:lumMod val="75000"/>
              </a:scheme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7E561D0-3FCA-86DF-B648-AD0B89C99F4F}"/>
              </a:ext>
            </a:extLst>
          </p:cNvPr>
          <p:cNvSpPr/>
          <p:nvPr/>
        </p:nvSpPr>
        <p:spPr>
          <a:xfrm>
            <a:off x="2247900" y="5338294"/>
            <a:ext cx="7245555" cy="369332"/>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(modified from Oropeza, 2018 Wildfire Workshop CU Boulder)</a:t>
            </a:r>
          </a:p>
        </p:txBody>
      </p:sp>
    </p:spTree>
    <p:extLst>
      <p:ext uri="{BB962C8B-B14F-4D97-AF65-F5344CB8AC3E}">
        <p14:creationId xmlns:p14="http://schemas.microsoft.com/office/powerpoint/2010/main" val="1678612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2304153-34CB-414B-9587-8F9B9873BEA2}"/>
              </a:ext>
            </a:extLst>
          </p:cNvPr>
          <p:cNvSpPr>
            <a:spLocks noGrp="1"/>
          </p:cNvSpPr>
          <p:nvPr>
            <p:ph type="pic" sz="quarter" idx="11"/>
          </p:nvPr>
        </p:nvSpPr>
        <p:spPr/>
        <p:txBody>
          <a:bodyPr/>
          <a:lstStyle/>
          <a:p>
            <a:endParaRPr lang="en-US" dirty="0"/>
          </a:p>
        </p:txBody>
      </p:sp>
      <p:sp>
        <p:nvSpPr>
          <p:cNvPr id="7" name="Subtitle 6">
            <a:extLst>
              <a:ext uri="{FF2B5EF4-FFF2-40B4-BE49-F238E27FC236}">
                <a16:creationId xmlns:a16="http://schemas.microsoft.com/office/drawing/2014/main" id="{AFF7C6B0-8FC9-44D2-85B4-20C227FA013D}"/>
              </a:ext>
            </a:extLst>
          </p:cNvPr>
          <p:cNvSpPr>
            <a:spLocks noGrp="1"/>
          </p:cNvSpPr>
          <p:nvPr>
            <p:ph type="subTitle" idx="10"/>
          </p:nvPr>
        </p:nvSpPr>
        <p:spPr>
          <a:xfrm>
            <a:off x="423292" y="834857"/>
            <a:ext cx="8234147" cy="512961"/>
          </a:xfrm>
        </p:spPr>
        <p:txBody>
          <a:bodyPr/>
          <a:lstStyle/>
          <a:p>
            <a:r>
              <a:rPr lang="en-US" dirty="0"/>
              <a:t>Wildfire Overview and General Trends</a:t>
            </a:r>
          </a:p>
          <a:p>
            <a:r>
              <a:rPr lang="en-US" dirty="0"/>
              <a:t>Lessons Learned from High Park Fire – Fort Collins, Colorado</a:t>
            </a:r>
          </a:p>
          <a:p>
            <a:r>
              <a:rPr lang="en-US" dirty="0"/>
              <a:t>Treatment Considerations</a:t>
            </a:r>
          </a:p>
          <a:p>
            <a:r>
              <a:rPr lang="en-US" dirty="0"/>
              <a:t>Recommendations and Conclusions</a:t>
            </a:r>
          </a:p>
        </p:txBody>
      </p:sp>
      <p:sp>
        <p:nvSpPr>
          <p:cNvPr id="10" name="Title 9">
            <a:extLst>
              <a:ext uri="{FF2B5EF4-FFF2-40B4-BE49-F238E27FC236}">
                <a16:creationId xmlns:a16="http://schemas.microsoft.com/office/drawing/2014/main" id="{416FF459-13C7-4D36-87BB-ED2A5E962A5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056060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09D54B-37D8-4C8B-99BB-173144F5B200}"/>
              </a:ext>
            </a:extLst>
          </p:cNvPr>
          <p:cNvPicPr>
            <a:picLocks noChangeAspect="1"/>
          </p:cNvPicPr>
          <p:nvPr/>
        </p:nvPicPr>
        <p:blipFill>
          <a:blip r:embed="rId2"/>
          <a:stretch>
            <a:fillRect/>
          </a:stretch>
        </p:blipFill>
        <p:spPr>
          <a:xfrm>
            <a:off x="3862598" y="529225"/>
            <a:ext cx="5281402" cy="3477875"/>
          </a:xfrm>
          <a:prstGeom prst="rect">
            <a:avLst/>
          </a:prstGeom>
        </p:spPr>
      </p:pic>
      <p:sp>
        <p:nvSpPr>
          <p:cNvPr id="4" name="Rectangle 3">
            <a:extLst>
              <a:ext uri="{FF2B5EF4-FFF2-40B4-BE49-F238E27FC236}">
                <a16:creationId xmlns:a16="http://schemas.microsoft.com/office/drawing/2014/main" id="{29267BED-F990-0258-9499-F75AE1DDABEB}"/>
              </a:ext>
            </a:extLst>
          </p:cNvPr>
          <p:cNvSpPr/>
          <p:nvPr/>
        </p:nvSpPr>
        <p:spPr>
          <a:xfrm>
            <a:off x="952500" y="190500"/>
            <a:ext cx="6985000" cy="502766"/>
          </a:xfrm>
          <a:prstGeom prst="rect">
            <a:avLst/>
          </a:prstGeom>
        </p:spPr>
        <p:txBody>
          <a:bodyPr wrap="square">
            <a:spAutoFit/>
          </a:bodyPr>
          <a:lstStyle/>
          <a:p>
            <a:pPr marL="0" lvl="1"/>
            <a:r>
              <a:rPr lang="en-US" sz="2667" b="1" dirty="0">
                <a:effectLst>
                  <a:outerShdw blurRad="38100" dist="38100" dir="2700000" algn="tl">
                    <a:srgbClr val="000000">
                      <a:alpha val="43137"/>
                    </a:srgbClr>
                  </a:outerShdw>
                </a:effectLst>
                <a:latin typeface="+mj-lt"/>
              </a:rPr>
              <a:t>Lessons Learned</a:t>
            </a:r>
          </a:p>
        </p:txBody>
      </p:sp>
      <p:sp>
        <p:nvSpPr>
          <p:cNvPr id="5" name="Rectangle 4">
            <a:extLst>
              <a:ext uri="{FF2B5EF4-FFF2-40B4-BE49-F238E27FC236}">
                <a16:creationId xmlns:a16="http://schemas.microsoft.com/office/drawing/2014/main" id="{AFDE9C1C-2BE4-6004-4704-B571345AE6CB}"/>
              </a:ext>
            </a:extLst>
          </p:cNvPr>
          <p:cNvSpPr/>
          <p:nvPr/>
        </p:nvSpPr>
        <p:spPr>
          <a:xfrm>
            <a:off x="2247900" y="5338294"/>
            <a:ext cx="7245555" cy="369332"/>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(modified from Oropeza, 2018 Wildfire Workshop CU Boulder)</a:t>
            </a:r>
          </a:p>
        </p:txBody>
      </p:sp>
      <p:sp>
        <p:nvSpPr>
          <p:cNvPr id="2" name="Rectangle 1">
            <a:extLst>
              <a:ext uri="{FF2B5EF4-FFF2-40B4-BE49-F238E27FC236}">
                <a16:creationId xmlns:a16="http://schemas.microsoft.com/office/drawing/2014/main" id="{2882CE52-5826-4D3D-AB2E-815D4793619F}"/>
              </a:ext>
            </a:extLst>
          </p:cNvPr>
          <p:cNvSpPr/>
          <p:nvPr/>
        </p:nvSpPr>
        <p:spPr>
          <a:xfrm>
            <a:off x="370049" y="881910"/>
            <a:ext cx="3655300" cy="4247317"/>
          </a:xfrm>
          <a:prstGeom prst="rect">
            <a:avLst/>
          </a:prstGeom>
        </p:spPr>
        <p:txBody>
          <a:bodyPr wrap="square">
            <a:spAutoFit/>
          </a:bodyPr>
          <a:lstStyle/>
          <a:p>
            <a:pPr marL="285739" lvl="1" indent="-285739">
              <a:buFont typeface="Arial" panose="020B0604020202020204" pitchFamily="34" charset="0"/>
              <a:buChar char="•"/>
            </a:pPr>
            <a:r>
              <a:rPr lang="en-US" dirty="0">
                <a:latin typeface="+mj-lt"/>
              </a:rPr>
              <a:t>Watershed WQ monitoring is crucial for operations.</a:t>
            </a:r>
          </a:p>
          <a:p>
            <a:pPr marL="285739" lvl="1" indent="-285739">
              <a:buFont typeface="Arial" panose="020B0604020202020204" pitchFamily="34" charset="0"/>
              <a:buChar char="•"/>
            </a:pPr>
            <a:endParaRPr lang="en-US" dirty="0">
              <a:latin typeface="+mj-lt"/>
            </a:endParaRPr>
          </a:p>
          <a:p>
            <a:pPr marL="285739" lvl="1" indent="-285739">
              <a:buFont typeface="Arial" panose="020B0604020202020204" pitchFamily="34" charset="0"/>
              <a:buChar char="•"/>
            </a:pPr>
            <a:r>
              <a:rPr lang="en-US" dirty="0">
                <a:latin typeface="+mj-lt"/>
              </a:rPr>
              <a:t>Pre-sed basin needed to protect pipeline and reduce impacts to WTP (100 NTU threshold) </a:t>
            </a:r>
          </a:p>
          <a:p>
            <a:pPr marL="285739" lvl="1" indent="-285739">
              <a:buFont typeface="Arial" panose="020B0604020202020204" pitchFamily="34" charset="0"/>
              <a:buChar char="•"/>
            </a:pPr>
            <a:endParaRPr lang="en-US" dirty="0">
              <a:latin typeface="+mj-lt"/>
            </a:endParaRPr>
          </a:p>
          <a:p>
            <a:pPr marL="285739" lvl="1" indent="-285739">
              <a:spcBef>
                <a:spcPts val="0"/>
              </a:spcBef>
              <a:buFont typeface="Arial" panose="020B0604020202020204" pitchFamily="34" charset="0"/>
              <a:buChar char="•"/>
            </a:pPr>
            <a:r>
              <a:rPr lang="en-US" dirty="0">
                <a:latin typeface="+mj-lt"/>
              </a:rPr>
              <a:t>Dissolved nutrients (NH3, NO3, PO4) remained elevated for 2-5 years</a:t>
            </a:r>
          </a:p>
          <a:p>
            <a:pPr marL="0" lvl="1"/>
            <a:endParaRPr lang="en-US" dirty="0">
              <a:latin typeface="+mj-lt"/>
            </a:endParaRPr>
          </a:p>
          <a:p>
            <a:pPr marL="285739" lvl="1" indent="-285739">
              <a:buFont typeface="Arial" panose="020B0604020202020204" pitchFamily="34" charset="0"/>
              <a:buChar char="•"/>
            </a:pPr>
            <a:r>
              <a:rPr lang="en-US" dirty="0">
                <a:latin typeface="+mj-lt"/>
              </a:rPr>
              <a:t>After 5 years, some water quality changes where still visible</a:t>
            </a:r>
          </a:p>
        </p:txBody>
      </p:sp>
    </p:spTree>
    <p:extLst>
      <p:ext uri="{BB962C8B-B14F-4D97-AF65-F5344CB8AC3E}">
        <p14:creationId xmlns:p14="http://schemas.microsoft.com/office/powerpoint/2010/main" val="727474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EB2B96-059C-4BA8-A84E-F38C6EC40355}"/>
              </a:ext>
            </a:extLst>
          </p:cNvPr>
          <p:cNvSpPr/>
          <p:nvPr/>
        </p:nvSpPr>
        <p:spPr>
          <a:xfrm>
            <a:off x="1009098" y="1080908"/>
            <a:ext cx="6985000" cy="2401107"/>
          </a:xfrm>
          <a:prstGeom prst="rect">
            <a:avLst/>
          </a:prstGeom>
        </p:spPr>
        <p:txBody>
          <a:bodyPr wrap="square">
            <a:spAutoFit/>
          </a:bodyPr>
          <a:lstStyle/>
          <a:p>
            <a:pPr marL="285739" indent="-285739">
              <a:spcBef>
                <a:spcPts val="0"/>
              </a:spcBef>
              <a:spcAft>
                <a:spcPts val="1000"/>
              </a:spcAft>
              <a:buFont typeface="Arial" panose="020B0604020202020204" pitchFamily="34" charset="0"/>
              <a:buChar char="•"/>
            </a:pPr>
            <a:r>
              <a:rPr lang="en-US" sz="1667" dirty="0">
                <a:latin typeface="+mn-lt"/>
              </a:rPr>
              <a:t>Acquired auto-sampler for sampling during storm events</a:t>
            </a:r>
          </a:p>
          <a:p>
            <a:pPr marL="285739" indent="-285739">
              <a:spcBef>
                <a:spcPts val="0"/>
              </a:spcBef>
              <a:spcAft>
                <a:spcPts val="1000"/>
              </a:spcAft>
              <a:buFont typeface="Arial" panose="020B0604020202020204" pitchFamily="34" charset="0"/>
              <a:buChar char="•"/>
            </a:pPr>
            <a:r>
              <a:rPr lang="en-US" sz="1667" dirty="0">
                <a:latin typeface="+mn-lt"/>
              </a:rPr>
              <a:t>Monitor removal efficiency of pre-sedimentation basin</a:t>
            </a:r>
          </a:p>
          <a:p>
            <a:pPr marL="285739" indent="-285739">
              <a:spcBef>
                <a:spcPts val="0"/>
              </a:spcBef>
              <a:spcAft>
                <a:spcPts val="1000"/>
              </a:spcAft>
              <a:buFont typeface="Arial" panose="020B0604020202020204" pitchFamily="34" charset="0"/>
              <a:buChar char="•"/>
            </a:pPr>
            <a:r>
              <a:rPr lang="en-US" sz="1667" dirty="0">
                <a:latin typeface="+mn-lt"/>
              </a:rPr>
              <a:t>Pilot testing of fire-impacted water – new polymers &amp; treatment optimization for NTU and ash</a:t>
            </a:r>
          </a:p>
          <a:p>
            <a:pPr marL="285739" indent="-285739">
              <a:spcBef>
                <a:spcPts val="0"/>
              </a:spcBef>
              <a:spcAft>
                <a:spcPts val="1000"/>
              </a:spcAft>
              <a:buFont typeface="Arial" panose="020B0604020202020204" pitchFamily="34" charset="0"/>
              <a:buChar char="•"/>
            </a:pPr>
            <a:r>
              <a:rPr lang="en-US" sz="1667" dirty="0">
                <a:latin typeface="+mn-lt"/>
              </a:rPr>
              <a:t>Staff trained to perform Flavor Profile Analysis</a:t>
            </a:r>
          </a:p>
          <a:p>
            <a:pPr marL="285739" indent="-285739">
              <a:spcBef>
                <a:spcPts val="0"/>
              </a:spcBef>
              <a:spcAft>
                <a:spcPts val="1000"/>
              </a:spcAft>
              <a:buFont typeface="Arial" panose="020B0604020202020204" pitchFamily="34" charset="0"/>
              <a:buChar char="•"/>
            </a:pPr>
            <a:r>
              <a:rPr lang="en-US" sz="1667" dirty="0">
                <a:latin typeface="+mn-lt"/>
              </a:rPr>
              <a:t>Investigating ways to increase an/or maximize existing solids drying capacity </a:t>
            </a:r>
          </a:p>
        </p:txBody>
      </p:sp>
      <p:pic>
        <p:nvPicPr>
          <p:cNvPr id="4" name="Picture 3">
            <a:extLst>
              <a:ext uri="{FF2B5EF4-FFF2-40B4-BE49-F238E27FC236}">
                <a16:creationId xmlns:a16="http://schemas.microsoft.com/office/drawing/2014/main" id="{E33BA2E1-C7CD-4A4B-8E93-F5CB258FAFB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14029" y="3928607"/>
            <a:ext cx="2219462" cy="1249836"/>
          </a:xfrm>
          <a:prstGeom prst="rect">
            <a:avLst/>
          </a:prstGeom>
          <a:effectLst>
            <a:outerShdw blurRad="50800" dist="38100" dir="2700000" sx="102000" sy="102000" algn="tl" rotWithShape="0">
              <a:prstClr val="black">
                <a:alpha val="40000"/>
              </a:prstClr>
            </a:outerShdw>
          </a:effectLst>
        </p:spPr>
      </p:pic>
      <p:pic>
        <p:nvPicPr>
          <p:cNvPr id="5" name="Picture 4">
            <a:extLst>
              <a:ext uri="{FF2B5EF4-FFF2-40B4-BE49-F238E27FC236}">
                <a16:creationId xmlns:a16="http://schemas.microsoft.com/office/drawing/2014/main" id="{51E739EA-7543-4734-8C32-FE75083778D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04319" y="3922652"/>
            <a:ext cx="2230033" cy="1255791"/>
          </a:xfrm>
          <a:prstGeom prst="rect">
            <a:avLst/>
          </a:prstGeom>
          <a:effectLst>
            <a:outerShdw blurRad="50800" dist="38100" dir="2700000" sx="102000" sy="102000" algn="tl" rotWithShape="0">
              <a:prstClr val="black">
                <a:alpha val="40000"/>
              </a:prstClr>
            </a:outerShdw>
          </a:effectLst>
        </p:spPr>
      </p:pic>
      <p:sp>
        <p:nvSpPr>
          <p:cNvPr id="3" name="Rectangle 2">
            <a:extLst>
              <a:ext uri="{FF2B5EF4-FFF2-40B4-BE49-F238E27FC236}">
                <a16:creationId xmlns:a16="http://schemas.microsoft.com/office/drawing/2014/main" id="{6B9B3DF9-61AC-749D-E9FE-15A0205BA997}"/>
              </a:ext>
            </a:extLst>
          </p:cNvPr>
          <p:cNvSpPr/>
          <p:nvPr/>
        </p:nvSpPr>
        <p:spPr>
          <a:xfrm>
            <a:off x="2247900" y="5338294"/>
            <a:ext cx="7245555" cy="369332"/>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(modified from Oropeza, 2018 Wildfire Workshop CU Boulder)</a:t>
            </a:r>
          </a:p>
        </p:txBody>
      </p:sp>
      <p:sp>
        <p:nvSpPr>
          <p:cNvPr id="6" name="Rectangle 5">
            <a:extLst>
              <a:ext uri="{FF2B5EF4-FFF2-40B4-BE49-F238E27FC236}">
                <a16:creationId xmlns:a16="http://schemas.microsoft.com/office/drawing/2014/main" id="{74FA9244-1526-FA42-0BA8-B4159D0BC3A5}"/>
              </a:ext>
            </a:extLst>
          </p:cNvPr>
          <p:cNvSpPr/>
          <p:nvPr/>
        </p:nvSpPr>
        <p:spPr>
          <a:xfrm>
            <a:off x="513798" y="350079"/>
            <a:ext cx="6985000" cy="779765"/>
          </a:xfrm>
          <a:prstGeom prst="rect">
            <a:avLst/>
          </a:prstGeom>
        </p:spPr>
        <p:txBody>
          <a:bodyPr wrap="square">
            <a:spAutoFit/>
          </a:bodyPr>
          <a:lstStyle/>
          <a:p>
            <a:pPr marL="0" lvl="1"/>
            <a:r>
              <a:rPr lang="en-US" sz="2667" b="1" dirty="0">
                <a:effectLst>
                  <a:outerShdw blurRad="38100" dist="38100" dir="2700000" algn="tl">
                    <a:srgbClr val="000000">
                      <a:alpha val="43137"/>
                    </a:srgbClr>
                  </a:outerShdw>
                </a:effectLst>
                <a:latin typeface="+mj-lt"/>
              </a:rPr>
              <a:t>Preparing for the Next Wildfire</a:t>
            </a:r>
          </a:p>
          <a:p>
            <a:pPr marL="285739" lvl="1" indent="-285739">
              <a:buFont typeface="Arial" panose="020B0604020202020204" pitchFamily="34" charset="0"/>
              <a:buChar char="•"/>
            </a:pPr>
            <a:endParaRPr lang="en-US" dirty="0">
              <a:latin typeface="+mj-lt"/>
            </a:endParaRPr>
          </a:p>
        </p:txBody>
      </p:sp>
    </p:spTree>
    <p:extLst>
      <p:ext uri="{BB962C8B-B14F-4D97-AF65-F5344CB8AC3E}">
        <p14:creationId xmlns:p14="http://schemas.microsoft.com/office/powerpoint/2010/main" val="737397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4AFEC0FD-7732-47AF-B1E9-BFB84A12335A}"/>
              </a:ext>
            </a:extLst>
          </p:cNvPr>
          <p:cNvSpPr>
            <a:spLocks noGrp="1"/>
          </p:cNvSpPr>
          <p:nvPr>
            <p:ph type="body" sz="quarter" idx="10"/>
          </p:nvPr>
        </p:nvSpPr>
        <p:spPr>
          <a:xfrm>
            <a:off x="461076" y="444501"/>
            <a:ext cx="3771900" cy="4698999"/>
          </a:xfrm>
        </p:spPr>
        <p:txBody>
          <a:bodyPr/>
          <a:lstStyle/>
          <a:p>
            <a:pPr>
              <a:lnSpc>
                <a:spcPct val="100000"/>
              </a:lnSpc>
            </a:pPr>
            <a:r>
              <a:rPr lang="en-US" dirty="0"/>
              <a:t>Facilities can be designed to handle wildfire water quality impacts. The question is what additional treatment should be installed and when?</a:t>
            </a:r>
          </a:p>
        </p:txBody>
      </p:sp>
      <p:sp>
        <p:nvSpPr>
          <p:cNvPr id="9" name="Title 8">
            <a:extLst>
              <a:ext uri="{FF2B5EF4-FFF2-40B4-BE49-F238E27FC236}">
                <a16:creationId xmlns:a16="http://schemas.microsoft.com/office/drawing/2014/main" id="{55AA0E15-471B-4A7A-8BF7-BF96A348DD36}"/>
              </a:ext>
            </a:extLst>
          </p:cNvPr>
          <p:cNvSpPr>
            <a:spLocks noGrp="1"/>
          </p:cNvSpPr>
          <p:nvPr>
            <p:ph type="title"/>
          </p:nvPr>
        </p:nvSpPr>
        <p:spPr>
          <a:xfrm>
            <a:off x="5121412" y="1047750"/>
            <a:ext cx="3353803" cy="444500"/>
          </a:xfrm>
        </p:spPr>
        <p:txBody>
          <a:bodyPr/>
          <a:lstStyle/>
          <a:p>
            <a:r>
              <a:rPr lang="en-US" dirty="0"/>
              <a:t>Treatment Considerations</a:t>
            </a:r>
          </a:p>
        </p:txBody>
      </p:sp>
      <p:sp>
        <p:nvSpPr>
          <p:cNvPr id="11" name="Text Placeholder 10">
            <a:extLst>
              <a:ext uri="{FF2B5EF4-FFF2-40B4-BE49-F238E27FC236}">
                <a16:creationId xmlns:a16="http://schemas.microsoft.com/office/drawing/2014/main" id="{E7397FCE-8581-4627-B2FA-0297CCE2876D}"/>
              </a:ext>
            </a:extLst>
          </p:cNvPr>
          <p:cNvSpPr>
            <a:spLocks noGrp="1"/>
          </p:cNvSpPr>
          <p:nvPr>
            <p:ph type="body" sz="quarter" idx="11"/>
          </p:nvPr>
        </p:nvSpPr>
        <p:spPr>
          <a:xfrm>
            <a:off x="4911023" y="2206486"/>
            <a:ext cx="3974559" cy="2654247"/>
          </a:xfrm>
        </p:spPr>
        <p:txBody>
          <a:bodyPr/>
          <a:lstStyle/>
          <a:p>
            <a:pPr marL="428608" indent="-428608"/>
            <a:r>
              <a:rPr lang="en-US" sz="2000" dirty="0"/>
              <a:t>Contaminants of concern</a:t>
            </a:r>
          </a:p>
          <a:p>
            <a:pPr marL="428608" indent="-428608"/>
            <a:r>
              <a:rPr lang="en-US" sz="2000" dirty="0"/>
              <a:t>Process selection considerations and guidelines</a:t>
            </a:r>
          </a:p>
          <a:p>
            <a:pPr marL="428608" indent="-428608"/>
            <a:r>
              <a:rPr lang="en-US" sz="2000" dirty="0"/>
              <a:t>Recommendations</a:t>
            </a:r>
          </a:p>
          <a:p>
            <a:pPr marL="0" indent="0">
              <a:buNone/>
            </a:pPr>
            <a:endParaRPr lang="en-US" sz="2000" dirty="0"/>
          </a:p>
        </p:txBody>
      </p:sp>
      <p:pic>
        <p:nvPicPr>
          <p:cNvPr id="2" name="Picture 1">
            <a:extLst>
              <a:ext uri="{FF2B5EF4-FFF2-40B4-BE49-F238E27FC236}">
                <a16:creationId xmlns:a16="http://schemas.microsoft.com/office/drawing/2014/main" id="{EC852045-DCB5-CD28-DCB3-B6EFC9390F6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201823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500"/>
                                        <p:tgtEl>
                                          <p:spTgt spid="11">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Effect transition="in" filter="fade">
                                      <p:cBhvr>
                                        <p:cTn id="13" dur="500"/>
                                        <p:tgtEl>
                                          <p:spTgt spid="11">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xEl>
                                              <p:pRg st="2" end="2"/>
                                            </p:txEl>
                                          </p:spTgt>
                                        </p:tgtEl>
                                        <p:attrNameLst>
                                          <p:attrName>style.visibility</p:attrName>
                                        </p:attrNameLst>
                                      </p:cBhvr>
                                      <p:to>
                                        <p:strVal val="visible"/>
                                      </p:to>
                                    </p:set>
                                    <p:animEffect transition="in" filter="fade">
                                      <p:cBhvr>
                                        <p:cTn id="16"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0D7AF-53A2-8404-2735-F2F7EA507266}"/>
            </a:ext>
          </a:extLst>
        </p:cNvPr>
        <p:cNvGrpSpPr/>
        <p:nvPr/>
      </p:nvGrpSpPr>
      <p:grpSpPr>
        <a:xfrm>
          <a:off x="0" y="0"/>
          <a:ext cx="0" cy="0"/>
          <a:chOff x="0" y="0"/>
          <a:chExt cx="0" cy="0"/>
        </a:xfrm>
      </p:grpSpPr>
      <p:sp>
        <p:nvSpPr>
          <p:cNvPr id="12" name="Freeform: Shape 11">
            <a:extLst>
              <a:ext uri="{FF2B5EF4-FFF2-40B4-BE49-F238E27FC236}">
                <a16:creationId xmlns:a16="http://schemas.microsoft.com/office/drawing/2014/main" id="{E8F351A1-5F19-EF4C-DAE0-08B3FED0A751}"/>
              </a:ext>
            </a:extLst>
          </p:cNvPr>
          <p:cNvSpPr/>
          <p:nvPr/>
        </p:nvSpPr>
        <p:spPr>
          <a:xfrm>
            <a:off x="53099" y="1558108"/>
            <a:ext cx="2046550" cy="604800"/>
          </a:xfrm>
          <a:custGeom>
            <a:avLst/>
            <a:gdLst>
              <a:gd name="connsiteX0" fmla="*/ 0 w 2046550"/>
              <a:gd name="connsiteY0" fmla="*/ 0 h 604800"/>
              <a:gd name="connsiteX1" fmla="*/ 2046550 w 2046550"/>
              <a:gd name="connsiteY1" fmla="*/ 0 h 604800"/>
              <a:gd name="connsiteX2" fmla="*/ 2046550 w 2046550"/>
              <a:gd name="connsiteY2" fmla="*/ 604800 h 604800"/>
              <a:gd name="connsiteX3" fmla="*/ 0 w 2046550"/>
              <a:gd name="connsiteY3" fmla="*/ 604800 h 604800"/>
              <a:gd name="connsiteX4" fmla="*/ 0 w 2046550"/>
              <a:gd name="connsiteY4" fmla="*/ 0 h 6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6550" h="604800">
                <a:moveTo>
                  <a:pt x="0" y="0"/>
                </a:moveTo>
                <a:lnTo>
                  <a:pt x="2046550" y="0"/>
                </a:lnTo>
                <a:lnTo>
                  <a:pt x="2046550" y="604800"/>
                </a:lnTo>
                <a:lnTo>
                  <a:pt x="0" y="6048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Particles</a:t>
            </a:r>
          </a:p>
        </p:txBody>
      </p:sp>
      <p:sp>
        <p:nvSpPr>
          <p:cNvPr id="13" name="Freeform: Shape 12">
            <a:extLst>
              <a:ext uri="{FF2B5EF4-FFF2-40B4-BE49-F238E27FC236}">
                <a16:creationId xmlns:a16="http://schemas.microsoft.com/office/drawing/2014/main" id="{D4B6B4B5-2B18-F02E-064E-EB2D306AA2C0}"/>
              </a:ext>
            </a:extLst>
          </p:cNvPr>
          <p:cNvSpPr/>
          <p:nvPr/>
        </p:nvSpPr>
        <p:spPr>
          <a:xfrm>
            <a:off x="49696" y="2166426"/>
            <a:ext cx="2046550" cy="2455270"/>
          </a:xfrm>
          <a:custGeom>
            <a:avLst/>
            <a:gdLst>
              <a:gd name="connsiteX0" fmla="*/ 0 w 2046550"/>
              <a:gd name="connsiteY0" fmla="*/ 0 h 2269771"/>
              <a:gd name="connsiteX1" fmla="*/ 2046550 w 2046550"/>
              <a:gd name="connsiteY1" fmla="*/ 0 h 2269771"/>
              <a:gd name="connsiteX2" fmla="*/ 2046550 w 2046550"/>
              <a:gd name="connsiteY2" fmla="*/ 2269771 h 2269771"/>
              <a:gd name="connsiteX3" fmla="*/ 0 w 2046550"/>
              <a:gd name="connsiteY3" fmla="*/ 2269771 h 2269771"/>
              <a:gd name="connsiteX4" fmla="*/ 0 w 2046550"/>
              <a:gd name="connsiteY4" fmla="*/ 0 h 226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6550" h="2269771">
                <a:moveTo>
                  <a:pt x="0" y="0"/>
                </a:moveTo>
                <a:lnTo>
                  <a:pt x="2046550" y="0"/>
                </a:lnTo>
                <a:lnTo>
                  <a:pt x="2046550" y="2269771"/>
                </a:lnTo>
                <a:lnTo>
                  <a:pt x="0" y="2269771"/>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b="0" i="0" kern="1200" dirty="0"/>
              <a:t>Surrogate for microbial contaminants</a:t>
            </a:r>
          </a:p>
          <a:p>
            <a:pPr marL="114300" lvl="1" indent="-114300" algn="l" defTabSz="622300">
              <a:lnSpc>
                <a:spcPct val="90000"/>
              </a:lnSpc>
              <a:spcBef>
                <a:spcPct val="0"/>
              </a:spcBef>
              <a:spcAft>
                <a:spcPct val="15000"/>
              </a:spcAft>
              <a:buChar char="•"/>
            </a:pPr>
            <a:r>
              <a:rPr lang="en-US" sz="1400" kern="1200" dirty="0"/>
              <a:t>Interferes with disinfection</a:t>
            </a:r>
            <a:endParaRPr lang="en-US" sz="1400" b="0" i="0" kern="1200" dirty="0"/>
          </a:p>
          <a:p>
            <a:pPr marL="114300" lvl="1" indent="-114300" defTabSz="622300">
              <a:lnSpc>
                <a:spcPct val="90000"/>
              </a:lnSpc>
              <a:spcAft>
                <a:spcPct val="15000"/>
              </a:spcAft>
              <a:buChar char="•"/>
            </a:pPr>
            <a:r>
              <a:rPr lang="en-US" sz="1400" dirty="0"/>
              <a:t>Overwhelm clarification processes</a:t>
            </a:r>
          </a:p>
          <a:p>
            <a:pPr marL="114300" lvl="1" indent="-114300" defTabSz="622300">
              <a:lnSpc>
                <a:spcPct val="90000"/>
              </a:lnSpc>
              <a:spcAft>
                <a:spcPct val="15000"/>
              </a:spcAft>
              <a:buChar char="•"/>
            </a:pPr>
            <a:r>
              <a:rPr lang="en-US" sz="1400" dirty="0"/>
              <a:t>Impacts filter run time</a:t>
            </a:r>
          </a:p>
          <a:p>
            <a:pPr marL="114300" lvl="1" indent="-114300" algn="l" defTabSz="622300">
              <a:lnSpc>
                <a:spcPct val="90000"/>
              </a:lnSpc>
              <a:spcBef>
                <a:spcPct val="0"/>
              </a:spcBef>
              <a:spcAft>
                <a:spcPct val="15000"/>
              </a:spcAft>
              <a:buChar char="•"/>
            </a:pPr>
            <a:r>
              <a:rPr lang="en-US" sz="1400" kern="1200" dirty="0"/>
              <a:t>Residuals production</a:t>
            </a:r>
          </a:p>
        </p:txBody>
      </p:sp>
      <p:sp>
        <p:nvSpPr>
          <p:cNvPr id="14" name="Freeform: Shape 13">
            <a:extLst>
              <a:ext uri="{FF2B5EF4-FFF2-40B4-BE49-F238E27FC236}">
                <a16:creationId xmlns:a16="http://schemas.microsoft.com/office/drawing/2014/main" id="{86C43E1E-4111-5D03-12DE-7FA2200F2A3E}"/>
              </a:ext>
            </a:extLst>
          </p:cNvPr>
          <p:cNvSpPr/>
          <p:nvPr/>
        </p:nvSpPr>
        <p:spPr>
          <a:xfrm>
            <a:off x="2386167" y="1558108"/>
            <a:ext cx="2046550" cy="604800"/>
          </a:xfrm>
          <a:custGeom>
            <a:avLst/>
            <a:gdLst>
              <a:gd name="connsiteX0" fmla="*/ 0 w 2046550"/>
              <a:gd name="connsiteY0" fmla="*/ 0 h 604800"/>
              <a:gd name="connsiteX1" fmla="*/ 2046550 w 2046550"/>
              <a:gd name="connsiteY1" fmla="*/ 0 h 604800"/>
              <a:gd name="connsiteX2" fmla="*/ 2046550 w 2046550"/>
              <a:gd name="connsiteY2" fmla="*/ 604800 h 604800"/>
              <a:gd name="connsiteX3" fmla="*/ 0 w 2046550"/>
              <a:gd name="connsiteY3" fmla="*/ 604800 h 604800"/>
              <a:gd name="connsiteX4" fmla="*/ 0 w 2046550"/>
              <a:gd name="connsiteY4" fmla="*/ 0 h 6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6550" h="604800">
                <a:moveTo>
                  <a:pt x="0" y="0"/>
                </a:moveTo>
                <a:lnTo>
                  <a:pt x="2046550" y="0"/>
                </a:lnTo>
                <a:lnTo>
                  <a:pt x="2046550" y="604800"/>
                </a:lnTo>
                <a:lnTo>
                  <a:pt x="0" y="6048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t>NOM</a:t>
            </a:r>
          </a:p>
        </p:txBody>
      </p:sp>
      <p:sp>
        <p:nvSpPr>
          <p:cNvPr id="15" name="Freeform: Shape 14">
            <a:extLst>
              <a:ext uri="{FF2B5EF4-FFF2-40B4-BE49-F238E27FC236}">
                <a16:creationId xmlns:a16="http://schemas.microsoft.com/office/drawing/2014/main" id="{2005CF47-90CA-6F98-75E7-1218D551DFC1}"/>
              </a:ext>
            </a:extLst>
          </p:cNvPr>
          <p:cNvSpPr/>
          <p:nvPr/>
        </p:nvSpPr>
        <p:spPr>
          <a:xfrm>
            <a:off x="2386167" y="2162908"/>
            <a:ext cx="2046550" cy="2455270"/>
          </a:xfrm>
          <a:custGeom>
            <a:avLst/>
            <a:gdLst>
              <a:gd name="connsiteX0" fmla="*/ 0 w 2046550"/>
              <a:gd name="connsiteY0" fmla="*/ 0 h 2269771"/>
              <a:gd name="connsiteX1" fmla="*/ 2046550 w 2046550"/>
              <a:gd name="connsiteY1" fmla="*/ 0 h 2269771"/>
              <a:gd name="connsiteX2" fmla="*/ 2046550 w 2046550"/>
              <a:gd name="connsiteY2" fmla="*/ 2269771 h 2269771"/>
              <a:gd name="connsiteX3" fmla="*/ 0 w 2046550"/>
              <a:gd name="connsiteY3" fmla="*/ 2269771 h 2269771"/>
              <a:gd name="connsiteX4" fmla="*/ 0 w 2046550"/>
              <a:gd name="connsiteY4" fmla="*/ 0 h 226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6550" h="2269771">
                <a:moveTo>
                  <a:pt x="0" y="0"/>
                </a:moveTo>
                <a:lnTo>
                  <a:pt x="2046550" y="0"/>
                </a:lnTo>
                <a:lnTo>
                  <a:pt x="2046550" y="2269771"/>
                </a:lnTo>
                <a:lnTo>
                  <a:pt x="0" y="2269771"/>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14300" lvl="1" indent="-114300" algn="l" defTabSz="488950">
              <a:lnSpc>
                <a:spcPct val="90000"/>
              </a:lnSpc>
              <a:spcBef>
                <a:spcPct val="0"/>
              </a:spcBef>
              <a:spcAft>
                <a:spcPct val="15000"/>
              </a:spcAft>
              <a:buClr>
                <a:srgbClr val="000000"/>
              </a:buClr>
              <a:buSzPct val="95000"/>
              <a:buFont typeface="Arial" panose="020B0604020202020204" pitchFamily="34" charset="0"/>
              <a:buChar char="•"/>
            </a:pPr>
            <a:r>
              <a:rPr lang="en-US" sz="1400" kern="1200" dirty="0">
                <a:solidFill>
                  <a:srgbClr val="000000"/>
                </a:solidFill>
                <a:latin typeface="+mn-lt"/>
                <a:ea typeface="+mn-ea"/>
                <a:cs typeface="+mn-cs"/>
              </a:rPr>
              <a:t>Exerts disinfectant demand</a:t>
            </a:r>
          </a:p>
          <a:p>
            <a:pPr marL="114300" marR="0" lvl="1" indent="-114300" algn="l" defTabSz="48895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1400" kern="1200" dirty="0">
                <a:solidFill>
                  <a:srgbClr val="000000"/>
                </a:solidFill>
                <a:latin typeface="+mn-lt"/>
                <a:ea typeface="+mn-ea"/>
                <a:cs typeface="+mn-cs"/>
              </a:rPr>
              <a:t>Precursor </a:t>
            </a:r>
            <a:r>
              <a:rPr lang="en-US" sz="1400" kern="1200" dirty="0">
                <a:solidFill>
                  <a:srgbClr val="000000">
                    <a:hueOff val="0"/>
                    <a:satOff val="0"/>
                    <a:lumOff val="0"/>
                    <a:alphaOff val="0"/>
                  </a:srgbClr>
                </a:solidFill>
                <a:latin typeface="+mn-lt"/>
                <a:ea typeface="+mn-ea"/>
                <a:cs typeface="+mn-cs"/>
              </a:rPr>
              <a:t>to DBPs</a:t>
            </a:r>
          </a:p>
          <a:p>
            <a:pPr marL="114300" marR="0" lvl="1" indent="-114300" algn="l" defTabSz="48895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1400" kern="1200" dirty="0">
                <a:solidFill>
                  <a:srgbClr val="000000">
                    <a:hueOff val="0"/>
                    <a:satOff val="0"/>
                    <a:lumOff val="0"/>
                    <a:alphaOff val="0"/>
                  </a:srgbClr>
                </a:solidFill>
                <a:latin typeface="+mn-lt"/>
                <a:ea typeface="+mn-ea"/>
                <a:cs typeface="+mn-cs"/>
              </a:rPr>
              <a:t>Source of color, tastes and odors</a:t>
            </a:r>
          </a:p>
          <a:p>
            <a:pPr marL="114300" lvl="1" indent="-114300" algn="l" defTabSz="488950">
              <a:lnSpc>
                <a:spcPct val="90000"/>
              </a:lnSpc>
              <a:spcBef>
                <a:spcPct val="0"/>
              </a:spcBef>
              <a:spcAft>
                <a:spcPct val="15000"/>
              </a:spcAft>
              <a:buFont typeface="Arial" panose="020B0604020202020204" pitchFamily="34" charset="0"/>
              <a:buChar char="•"/>
            </a:pPr>
            <a:r>
              <a:rPr lang="en-US" sz="1400" kern="1200" dirty="0">
                <a:solidFill>
                  <a:srgbClr val="000000">
                    <a:hueOff val="0"/>
                    <a:satOff val="0"/>
                    <a:lumOff val="0"/>
                    <a:alphaOff val="0"/>
                  </a:srgbClr>
                </a:solidFill>
                <a:latin typeface="+mn-lt"/>
                <a:ea typeface="+mn-ea"/>
                <a:cs typeface="+mn-cs"/>
              </a:rPr>
              <a:t>Increases solubility of pollutants and heavy metals</a:t>
            </a:r>
          </a:p>
          <a:p>
            <a:pPr marL="114300" lvl="1" indent="-114300" defTabSz="488950">
              <a:lnSpc>
                <a:spcPct val="90000"/>
              </a:lnSpc>
              <a:spcAft>
                <a:spcPct val="15000"/>
              </a:spcAft>
              <a:buFont typeface="Arial" panose="020B0604020202020204" pitchFamily="34" charset="0"/>
              <a:buChar char="•"/>
            </a:pPr>
            <a:r>
              <a:rPr lang="en-US" sz="1400" dirty="0">
                <a:solidFill>
                  <a:srgbClr val="000000">
                    <a:hueOff val="0"/>
                    <a:satOff val="0"/>
                    <a:lumOff val="0"/>
                    <a:alphaOff val="0"/>
                  </a:srgbClr>
                </a:solidFill>
              </a:rPr>
              <a:t>Controls optimum coagulant dose for most waters</a:t>
            </a:r>
          </a:p>
        </p:txBody>
      </p:sp>
      <p:sp>
        <p:nvSpPr>
          <p:cNvPr id="16" name="Freeform: Shape 15">
            <a:extLst>
              <a:ext uri="{FF2B5EF4-FFF2-40B4-BE49-F238E27FC236}">
                <a16:creationId xmlns:a16="http://schemas.microsoft.com/office/drawing/2014/main" id="{EFD658E2-09F6-28E4-EA00-7DBD7F23DCDB}"/>
              </a:ext>
            </a:extLst>
          </p:cNvPr>
          <p:cNvSpPr/>
          <p:nvPr/>
        </p:nvSpPr>
        <p:spPr>
          <a:xfrm>
            <a:off x="4719234" y="1558108"/>
            <a:ext cx="2046550" cy="604800"/>
          </a:xfrm>
          <a:custGeom>
            <a:avLst/>
            <a:gdLst>
              <a:gd name="connsiteX0" fmla="*/ 0 w 2046550"/>
              <a:gd name="connsiteY0" fmla="*/ 0 h 604800"/>
              <a:gd name="connsiteX1" fmla="*/ 2046550 w 2046550"/>
              <a:gd name="connsiteY1" fmla="*/ 0 h 604800"/>
              <a:gd name="connsiteX2" fmla="*/ 2046550 w 2046550"/>
              <a:gd name="connsiteY2" fmla="*/ 604800 h 604800"/>
              <a:gd name="connsiteX3" fmla="*/ 0 w 2046550"/>
              <a:gd name="connsiteY3" fmla="*/ 604800 h 604800"/>
              <a:gd name="connsiteX4" fmla="*/ 0 w 2046550"/>
              <a:gd name="connsiteY4" fmla="*/ 0 h 6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6550" h="604800">
                <a:moveTo>
                  <a:pt x="0" y="0"/>
                </a:moveTo>
                <a:lnTo>
                  <a:pt x="2046550" y="0"/>
                </a:lnTo>
                <a:lnTo>
                  <a:pt x="2046550" y="604800"/>
                </a:lnTo>
                <a:lnTo>
                  <a:pt x="0" y="6048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Nutrients</a:t>
            </a:r>
          </a:p>
        </p:txBody>
      </p:sp>
      <p:sp>
        <p:nvSpPr>
          <p:cNvPr id="17" name="Freeform: Shape 16">
            <a:extLst>
              <a:ext uri="{FF2B5EF4-FFF2-40B4-BE49-F238E27FC236}">
                <a16:creationId xmlns:a16="http://schemas.microsoft.com/office/drawing/2014/main" id="{F26DDA95-730F-C588-D753-62B4472F2159}"/>
              </a:ext>
            </a:extLst>
          </p:cNvPr>
          <p:cNvSpPr/>
          <p:nvPr/>
        </p:nvSpPr>
        <p:spPr>
          <a:xfrm>
            <a:off x="4719234" y="2162908"/>
            <a:ext cx="2046550" cy="2455270"/>
          </a:xfrm>
          <a:custGeom>
            <a:avLst/>
            <a:gdLst>
              <a:gd name="connsiteX0" fmla="*/ 0 w 2046550"/>
              <a:gd name="connsiteY0" fmla="*/ 0 h 2269771"/>
              <a:gd name="connsiteX1" fmla="*/ 2046550 w 2046550"/>
              <a:gd name="connsiteY1" fmla="*/ 0 h 2269771"/>
              <a:gd name="connsiteX2" fmla="*/ 2046550 w 2046550"/>
              <a:gd name="connsiteY2" fmla="*/ 2269771 h 2269771"/>
              <a:gd name="connsiteX3" fmla="*/ 0 w 2046550"/>
              <a:gd name="connsiteY3" fmla="*/ 2269771 h 2269771"/>
              <a:gd name="connsiteX4" fmla="*/ 0 w 2046550"/>
              <a:gd name="connsiteY4" fmla="*/ 0 h 226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6550" h="2269771">
                <a:moveTo>
                  <a:pt x="0" y="0"/>
                </a:moveTo>
                <a:lnTo>
                  <a:pt x="2046550" y="0"/>
                </a:lnTo>
                <a:lnTo>
                  <a:pt x="2046550" y="2269771"/>
                </a:lnTo>
                <a:lnTo>
                  <a:pt x="0" y="2269771"/>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Filter clogging algae</a:t>
            </a:r>
          </a:p>
          <a:p>
            <a:pPr marL="114300" lvl="2" indent="-114300" algn="l" defTabSz="622300">
              <a:lnSpc>
                <a:spcPct val="90000"/>
              </a:lnSpc>
              <a:spcBef>
                <a:spcPct val="0"/>
              </a:spcBef>
              <a:spcAft>
                <a:spcPct val="15000"/>
              </a:spcAft>
              <a:buChar char="•"/>
            </a:pPr>
            <a:r>
              <a:rPr lang="en-US" sz="1400" kern="1200" dirty="0"/>
              <a:t>Toxic algal byproducts</a:t>
            </a:r>
          </a:p>
          <a:p>
            <a:pPr marL="114300" lvl="2" indent="-114300" algn="l" defTabSz="622300">
              <a:lnSpc>
                <a:spcPct val="90000"/>
              </a:lnSpc>
              <a:spcBef>
                <a:spcPct val="0"/>
              </a:spcBef>
              <a:spcAft>
                <a:spcPct val="15000"/>
              </a:spcAft>
              <a:buChar char="•"/>
            </a:pPr>
            <a:r>
              <a:rPr lang="en-US" sz="1400" kern="1200" dirty="0"/>
              <a:t>Taste and odor problems</a:t>
            </a:r>
          </a:p>
          <a:p>
            <a:pPr marL="114300" lvl="2" indent="-114300" algn="l" defTabSz="622300">
              <a:lnSpc>
                <a:spcPct val="90000"/>
              </a:lnSpc>
              <a:spcBef>
                <a:spcPct val="0"/>
              </a:spcBef>
              <a:spcAft>
                <a:spcPct val="15000"/>
              </a:spcAft>
              <a:buChar char="•"/>
            </a:pPr>
            <a:r>
              <a:rPr lang="en-US" sz="1400" kern="1200" dirty="0"/>
              <a:t>Increased NOM</a:t>
            </a:r>
          </a:p>
          <a:p>
            <a:pPr marL="114300" lvl="2" indent="-114300" algn="l" defTabSz="622300">
              <a:lnSpc>
                <a:spcPct val="90000"/>
              </a:lnSpc>
              <a:spcBef>
                <a:spcPct val="0"/>
              </a:spcBef>
              <a:spcAft>
                <a:spcPct val="15000"/>
              </a:spcAft>
              <a:buChar char="•"/>
            </a:pPr>
            <a:r>
              <a:rPr lang="en-US" sz="1400" kern="1200" dirty="0"/>
              <a:t>Release of iron and manganese</a:t>
            </a:r>
          </a:p>
        </p:txBody>
      </p:sp>
      <p:sp>
        <p:nvSpPr>
          <p:cNvPr id="18" name="Freeform: Shape 17">
            <a:extLst>
              <a:ext uri="{FF2B5EF4-FFF2-40B4-BE49-F238E27FC236}">
                <a16:creationId xmlns:a16="http://schemas.microsoft.com/office/drawing/2014/main" id="{A7F17659-B8F9-68D7-8BFB-8698BB30754B}"/>
              </a:ext>
            </a:extLst>
          </p:cNvPr>
          <p:cNvSpPr/>
          <p:nvPr/>
        </p:nvSpPr>
        <p:spPr>
          <a:xfrm>
            <a:off x="7052302" y="1558108"/>
            <a:ext cx="2046550" cy="604800"/>
          </a:xfrm>
          <a:custGeom>
            <a:avLst/>
            <a:gdLst>
              <a:gd name="connsiteX0" fmla="*/ 0 w 2046550"/>
              <a:gd name="connsiteY0" fmla="*/ 0 h 604800"/>
              <a:gd name="connsiteX1" fmla="*/ 2046550 w 2046550"/>
              <a:gd name="connsiteY1" fmla="*/ 0 h 604800"/>
              <a:gd name="connsiteX2" fmla="*/ 2046550 w 2046550"/>
              <a:gd name="connsiteY2" fmla="*/ 604800 h 604800"/>
              <a:gd name="connsiteX3" fmla="*/ 0 w 2046550"/>
              <a:gd name="connsiteY3" fmla="*/ 604800 h 604800"/>
              <a:gd name="connsiteX4" fmla="*/ 0 w 2046550"/>
              <a:gd name="connsiteY4" fmla="*/ 0 h 6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6550" h="604800">
                <a:moveTo>
                  <a:pt x="0" y="0"/>
                </a:moveTo>
                <a:lnTo>
                  <a:pt x="2046550" y="0"/>
                </a:lnTo>
                <a:lnTo>
                  <a:pt x="2046550" y="604800"/>
                </a:lnTo>
                <a:lnTo>
                  <a:pt x="0" y="6048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Chemicals</a:t>
            </a:r>
          </a:p>
        </p:txBody>
      </p:sp>
      <p:sp>
        <p:nvSpPr>
          <p:cNvPr id="19" name="Freeform: Shape 18">
            <a:extLst>
              <a:ext uri="{FF2B5EF4-FFF2-40B4-BE49-F238E27FC236}">
                <a16:creationId xmlns:a16="http://schemas.microsoft.com/office/drawing/2014/main" id="{B179492F-CBCB-EE18-04C6-8BE36B80DE69}"/>
              </a:ext>
            </a:extLst>
          </p:cNvPr>
          <p:cNvSpPr/>
          <p:nvPr/>
        </p:nvSpPr>
        <p:spPr>
          <a:xfrm>
            <a:off x="7052302" y="2162908"/>
            <a:ext cx="2046550" cy="2455270"/>
          </a:xfrm>
          <a:custGeom>
            <a:avLst/>
            <a:gdLst>
              <a:gd name="connsiteX0" fmla="*/ 0 w 2046550"/>
              <a:gd name="connsiteY0" fmla="*/ 0 h 2269771"/>
              <a:gd name="connsiteX1" fmla="*/ 2046550 w 2046550"/>
              <a:gd name="connsiteY1" fmla="*/ 0 h 2269771"/>
              <a:gd name="connsiteX2" fmla="*/ 2046550 w 2046550"/>
              <a:gd name="connsiteY2" fmla="*/ 2269771 h 2269771"/>
              <a:gd name="connsiteX3" fmla="*/ 0 w 2046550"/>
              <a:gd name="connsiteY3" fmla="*/ 2269771 h 2269771"/>
              <a:gd name="connsiteX4" fmla="*/ 0 w 2046550"/>
              <a:gd name="connsiteY4" fmla="*/ 0 h 226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6550" h="2269771">
                <a:moveTo>
                  <a:pt x="0" y="0"/>
                </a:moveTo>
                <a:lnTo>
                  <a:pt x="2046550" y="0"/>
                </a:lnTo>
                <a:lnTo>
                  <a:pt x="2046550" y="2269771"/>
                </a:lnTo>
                <a:lnTo>
                  <a:pt x="0" y="2269771"/>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Pesticides</a:t>
            </a:r>
          </a:p>
          <a:p>
            <a:pPr marL="114300" lvl="1" indent="-114300" algn="l" defTabSz="622300">
              <a:lnSpc>
                <a:spcPct val="90000"/>
              </a:lnSpc>
              <a:spcBef>
                <a:spcPct val="0"/>
              </a:spcBef>
              <a:spcAft>
                <a:spcPct val="15000"/>
              </a:spcAft>
              <a:buChar char="•"/>
            </a:pPr>
            <a:r>
              <a:rPr lang="en-US" sz="1400" kern="1200" dirty="0"/>
              <a:t>Herbicides</a:t>
            </a:r>
          </a:p>
          <a:p>
            <a:pPr marL="114300" lvl="1" indent="-114300" algn="l" defTabSz="622300">
              <a:lnSpc>
                <a:spcPct val="90000"/>
              </a:lnSpc>
              <a:spcBef>
                <a:spcPct val="0"/>
              </a:spcBef>
              <a:spcAft>
                <a:spcPct val="15000"/>
              </a:spcAft>
              <a:buChar char="•"/>
            </a:pPr>
            <a:r>
              <a:rPr lang="en-US" sz="1400" kern="1200" dirty="0"/>
              <a:t>Fire fighting foams</a:t>
            </a:r>
          </a:p>
          <a:p>
            <a:pPr marL="228600" lvl="1" indent="-228600" algn="l" defTabSz="933450">
              <a:lnSpc>
                <a:spcPct val="90000"/>
              </a:lnSpc>
              <a:spcBef>
                <a:spcPct val="0"/>
              </a:spcBef>
              <a:spcAft>
                <a:spcPct val="15000"/>
              </a:spcAft>
              <a:buChar char="•"/>
            </a:pPr>
            <a:endParaRPr lang="en-US" sz="2100" kern="1200" dirty="0"/>
          </a:p>
        </p:txBody>
      </p:sp>
      <p:pic>
        <p:nvPicPr>
          <p:cNvPr id="3" name="Picture 2">
            <a:extLst>
              <a:ext uri="{FF2B5EF4-FFF2-40B4-BE49-F238E27FC236}">
                <a16:creationId xmlns:a16="http://schemas.microsoft.com/office/drawing/2014/main" id="{93023667-0E9B-37B4-EF25-0877562EEFF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2666" y="5436683"/>
            <a:ext cx="632759" cy="210321"/>
          </a:xfrm>
          <a:prstGeom prst="rect">
            <a:avLst/>
          </a:prstGeom>
        </p:spPr>
      </p:pic>
      <p:sp>
        <p:nvSpPr>
          <p:cNvPr id="8" name="Rectangle 2">
            <a:extLst>
              <a:ext uri="{FF2B5EF4-FFF2-40B4-BE49-F238E27FC236}">
                <a16:creationId xmlns:a16="http://schemas.microsoft.com/office/drawing/2014/main" id="{062B3C5A-0808-0D36-4A0E-B1AA90461D40}"/>
              </a:ext>
            </a:extLst>
          </p:cNvPr>
          <p:cNvSpPr>
            <a:spLocks noGrp="1" noChangeArrowheads="1"/>
          </p:cNvSpPr>
          <p:nvPr>
            <p:ph type="title"/>
          </p:nvPr>
        </p:nvSpPr>
        <p:spPr>
          <a:xfrm>
            <a:off x="182036" y="238339"/>
            <a:ext cx="5765006" cy="857250"/>
          </a:xfrm>
        </p:spPr>
        <p:txBody>
          <a:bodyPr vert="horz" lIns="91440" tIns="45720" rIns="91440" bIns="45720" rtlCol="0" anchor="ctr">
            <a:noAutofit/>
          </a:bodyPr>
          <a:lstStyle/>
          <a:p>
            <a:pPr defTabSz="342900" eaLnBrk="0" fontAlgn="base" hangingPunct="0">
              <a:spcAft>
                <a:spcPct val="0"/>
              </a:spcAft>
            </a:pPr>
            <a:r>
              <a:rPr lang="en-US" altLang="en-US" sz="3200" b="1" dirty="0">
                <a:solidFill>
                  <a:srgbClr val="395173"/>
                </a:solidFill>
                <a:latin typeface="Arial" pitchFamily="34" charset="0"/>
                <a:ea typeface="MS PGothic" panose="020B0600070205080204" pitchFamily="34" charset="-128"/>
                <a:cs typeface="Arial" pitchFamily="34" charset="0"/>
              </a:rPr>
              <a:t>Contaminants of Concern </a:t>
            </a:r>
          </a:p>
        </p:txBody>
      </p:sp>
    </p:spTree>
    <p:extLst>
      <p:ext uri="{BB962C8B-B14F-4D97-AF65-F5344CB8AC3E}">
        <p14:creationId xmlns:p14="http://schemas.microsoft.com/office/powerpoint/2010/main" val="145735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70" y="409419"/>
            <a:ext cx="6515099" cy="857250"/>
          </a:xfrm>
        </p:spPr>
        <p:txBody>
          <a:bodyPr vert="horz" lIns="91440" tIns="45720" rIns="91440" bIns="45720" rtlCol="0" anchor="ctr">
            <a:noAutofit/>
          </a:bodyPr>
          <a:lstStyle/>
          <a:p>
            <a:pPr defTabSz="342900" eaLnBrk="0" fontAlgn="base" hangingPunct="0">
              <a:spcAft>
                <a:spcPct val="0"/>
              </a:spcAft>
            </a:pPr>
            <a:r>
              <a:rPr lang="en-US" sz="3200" b="1" dirty="0">
                <a:solidFill>
                  <a:srgbClr val="395173"/>
                </a:solidFill>
                <a:latin typeface="Arial" pitchFamily="34" charset="0"/>
                <a:ea typeface="MS PGothic" panose="020B0600070205080204" pitchFamily="34" charset="-128"/>
                <a:cs typeface="Arial" pitchFamily="34" charset="0"/>
              </a:rPr>
              <a:t>Water Quality Parameters that drive WTP process selection</a:t>
            </a:r>
          </a:p>
        </p:txBody>
      </p:sp>
      <p:sp>
        <p:nvSpPr>
          <p:cNvPr id="3" name="Content Placeholder 2"/>
          <p:cNvSpPr>
            <a:spLocks noGrp="1"/>
          </p:cNvSpPr>
          <p:nvPr>
            <p:ph idx="1"/>
          </p:nvPr>
        </p:nvSpPr>
        <p:spPr>
          <a:xfrm>
            <a:off x="620219" y="1705582"/>
            <a:ext cx="6172200" cy="3394472"/>
          </a:xfrm>
        </p:spPr>
        <p:txBody>
          <a:bodyPr>
            <a:normAutofit lnSpcReduction="10000"/>
          </a:bodyPr>
          <a:lstStyle/>
          <a:p>
            <a:r>
              <a:rPr lang="en-US" dirty="0">
                <a:latin typeface="Arial" panose="020B0604020202020204" pitchFamily="34" charset="0"/>
                <a:cs typeface="Arial" panose="020B0604020202020204" pitchFamily="34" charset="0"/>
              </a:rPr>
              <a:t>Turbidity</a:t>
            </a:r>
          </a:p>
          <a:p>
            <a:pPr lvl="1"/>
            <a:r>
              <a:rPr lang="en-US" dirty="0">
                <a:latin typeface="Arial" panose="020B0604020202020204" pitchFamily="34" charset="0"/>
                <a:cs typeface="Arial" panose="020B0604020202020204" pitchFamily="34" charset="0"/>
              </a:rPr>
              <a:t>Surrogate for pathogens</a:t>
            </a:r>
          </a:p>
          <a:p>
            <a:pPr lvl="2"/>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NOM</a:t>
            </a:r>
          </a:p>
          <a:p>
            <a:pPr lvl="1"/>
            <a:r>
              <a:rPr lang="en-US" dirty="0">
                <a:latin typeface="Arial" panose="020B0604020202020204" pitchFamily="34" charset="0"/>
                <a:cs typeface="Arial" panose="020B0604020202020204" pitchFamily="34" charset="0"/>
              </a:rPr>
              <a:t>Precursor to DBPs</a:t>
            </a:r>
          </a:p>
          <a:p>
            <a:pPr lvl="1"/>
            <a:r>
              <a:rPr lang="en-US" dirty="0">
                <a:latin typeface="Arial" panose="020B0604020202020204" pitchFamily="34" charset="0"/>
                <a:cs typeface="Arial" panose="020B0604020202020204" pitchFamily="34" charset="0"/>
              </a:rPr>
              <a:t>Color</a:t>
            </a:r>
          </a:p>
          <a:p>
            <a:pPr lvl="1"/>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Algae</a:t>
            </a:r>
          </a:p>
          <a:p>
            <a:pPr lvl="1"/>
            <a:r>
              <a:rPr lang="en-US" dirty="0">
                <a:latin typeface="Arial" panose="020B0604020202020204" pitchFamily="34" charset="0"/>
                <a:cs typeface="Arial" panose="020B0604020202020204" pitchFamily="34" charset="0"/>
              </a:rPr>
              <a:t>Taste and odors</a:t>
            </a:r>
          </a:p>
          <a:p>
            <a:pPr lvl="1"/>
            <a:r>
              <a:rPr lang="en-US" dirty="0">
                <a:latin typeface="Arial" panose="020B0604020202020204" pitchFamily="34" charset="0"/>
                <a:cs typeface="Arial" panose="020B0604020202020204" pitchFamily="34" charset="0"/>
              </a:rPr>
              <a:t>Cyanotoxins</a:t>
            </a:r>
          </a:p>
          <a:p>
            <a:pPr lvl="1"/>
            <a:r>
              <a:rPr lang="en-US" dirty="0">
                <a:latin typeface="Arial" panose="020B0604020202020204" pitchFamily="34" charset="0"/>
                <a:cs typeface="Arial" panose="020B0604020202020204" pitchFamily="34" charset="0"/>
              </a:rPr>
              <a:t>Precursor to DBPs</a:t>
            </a:r>
          </a:p>
          <a:p>
            <a:pPr lvl="1"/>
            <a:endParaRPr lang="en-US" dirty="0">
              <a:latin typeface="Arial" panose="020B0604020202020204" pitchFamily="34" charset="0"/>
              <a:cs typeface="Arial" panose="020B0604020202020204" pitchFamily="34" charset="0"/>
            </a:endParaRPr>
          </a:p>
        </p:txBody>
      </p:sp>
      <p:sp>
        <p:nvSpPr>
          <p:cNvPr id="7" name="TextBox 6"/>
          <p:cNvSpPr txBox="1"/>
          <p:nvPr/>
        </p:nvSpPr>
        <p:spPr>
          <a:xfrm>
            <a:off x="4346931" y="2814195"/>
            <a:ext cx="4211409" cy="1200329"/>
          </a:xfrm>
          <a:prstGeom prst="rect">
            <a:avLst/>
          </a:prstGeom>
          <a:noFill/>
        </p:spPr>
        <p:txBody>
          <a:bodyPr wrap="none" rtlCol="0">
            <a:spAutoFit/>
          </a:bodyPr>
          <a:lstStyle/>
          <a:p>
            <a:pPr marL="0" marR="0" lvl="0" indent="0" algn="l" defTabSz="356616"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Drive process selection</a:t>
            </a:r>
          </a:p>
          <a:p>
            <a:pPr marL="0" marR="0" lvl="0" indent="0" algn="l" defTabSz="356616"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Set optimum coagulant dose</a:t>
            </a:r>
          </a:p>
          <a:p>
            <a:pPr marL="0" marR="0" lvl="0" indent="0" algn="l" defTabSz="356616"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Impact residuals handling requirements</a:t>
            </a:r>
          </a:p>
          <a:p>
            <a:pPr marL="0" marR="0" lvl="0" indent="0" algn="l" defTabSz="356616"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8" name="Right Brace 7"/>
          <p:cNvSpPr/>
          <p:nvPr/>
        </p:nvSpPr>
        <p:spPr>
          <a:xfrm>
            <a:off x="3706318" y="1705581"/>
            <a:ext cx="463346" cy="3216177"/>
          </a:xfrm>
          <a:prstGeom prst="rightBrace">
            <a:avLst/>
          </a:prstGeom>
          <a:noFill/>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356616"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66C876B-4AB7-F4C5-CCEB-C0254256CA1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1652769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160" y="392094"/>
            <a:ext cx="7754189" cy="444500"/>
          </a:xfrm>
        </p:spPr>
        <p:txBody>
          <a:bodyPr vert="horz" lIns="76200" tIns="38100" rIns="76200" bIns="38100" rtlCol="0" anchor="ctr">
            <a:noAutofit/>
          </a:bodyPr>
          <a:lstStyle/>
          <a:p>
            <a:r>
              <a:rPr lang="en-US" sz="3200" b="1" dirty="0"/>
              <a:t>Conventional Treatment Approach</a:t>
            </a:r>
          </a:p>
        </p:txBody>
      </p:sp>
      <p:sp>
        <p:nvSpPr>
          <p:cNvPr id="55299" name="Content Placeholder 2"/>
          <p:cNvSpPr>
            <a:spLocks noGrp="1"/>
          </p:cNvSpPr>
          <p:nvPr>
            <p:ph type="body" sz="quarter" idx="10"/>
          </p:nvPr>
        </p:nvSpPr>
        <p:spPr>
          <a:xfrm>
            <a:off x="1491302" y="1232448"/>
            <a:ext cx="6161396" cy="3645958"/>
          </a:xfrm>
        </p:spPr>
        <p:txBody>
          <a:bodyPr/>
          <a:lstStyle/>
          <a:p>
            <a:pPr marL="0" indent="0">
              <a:lnSpc>
                <a:spcPct val="100000"/>
              </a:lnSpc>
              <a:buNone/>
            </a:pPr>
            <a:r>
              <a:rPr lang="en-US" sz="2000" dirty="0"/>
              <a:t>Convert </a:t>
            </a:r>
            <a:r>
              <a:rPr lang="en-US" sz="2000" dirty="0">
                <a:solidFill>
                  <a:schemeClr val="tx2"/>
                </a:solidFill>
              </a:rPr>
              <a:t>dissolved substances into particulate form </a:t>
            </a:r>
            <a:r>
              <a:rPr lang="en-US" sz="2000" dirty="0"/>
              <a:t>(e.g. NOM, iron, manganese) and </a:t>
            </a:r>
            <a:r>
              <a:rPr lang="en-US" sz="2000" dirty="0">
                <a:solidFill>
                  <a:schemeClr val="tx2"/>
                </a:solidFill>
              </a:rPr>
              <a:t>remove particles</a:t>
            </a:r>
          </a:p>
        </p:txBody>
      </p:sp>
      <p:pic>
        <p:nvPicPr>
          <p:cNvPr id="3" name="Picture 9">
            <a:extLst>
              <a:ext uri="{FF2B5EF4-FFF2-40B4-BE49-F238E27FC236}">
                <a16:creationId xmlns:a16="http://schemas.microsoft.com/office/drawing/2014/main" id="{D2D2B628-2AF4-62A0-7693-163D6E2C752C}"/>
              </a:ext>
            </a:extLst>
          </p:cNvPr>
          <p:cNvPicPr>
            <a:picLocks noChangeAspect="1" noChangeArrowheads="1"/>
          </p:cNvPicPr>
          <p:nvPr/>
        </p:nvPicPr>
        <p:blipFill>
          <a:blip r:embed="rId2" cstate="print"/>
          <a:srcRect/>
          <a:stretch>
            <a:fillRect/>
          </a:stretch>
        </p:blipFill>
        <p:spPr bwMode="auto">
          <a:xfrm>
            <a:off x="157140" y="2404689"/>
            <a:ext cx="8829720" cy="2077863"/>
          </a:xfrm>
          <a:prstGeom prst="rect">
            <a:avLst/>
          </a:prstGeom>
          <a:solidFill>
            <a:schemeClr val="accent1"/>
          </a:solidFill>
          <a:ln w="9525">
            <a:noFill/>
            <a:miter lim="800000"/>
            <a:headEnd/>
            <a:tailEnd/>
          </a:ln>
        </p:spPr>
      </p:pic>
      <p:pic>
        <p:nvPicPr>
          <p:cNvPr id="5" name="Picture 4">
            <a:extLst>
              <a:ext uri="{FF2B5EF4-FFF2-40B4-BE49-F238E27FC236}">
                <a16:creationId xmlns:a16="http://schemas.microsoft.com/office/drawing/2014/main" id="{D4228930-C471-4D9C-646C-A478C47D685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266137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47211" y="174073"/>
            <a:ext cx="8433582" cy="487848"/>
          </a:xfrm>
        </p:spPr>
        <p:txBody>
          <a:bodyPr vert="horz" lIns="91440" tIns="45720" rIns="91440" bIns="45720" rtlCol="0" anchor="ctr">
            <a:noAutofit/>
          </a:bodyPr>
          <a:lstStyle/>
          <a:p>
            <a:r>
              <a:rPr lang="en-US" sz="3200" dirty="0"/>
              <a:t>Guidelines: Average WQ</a:t>
            </a:r>
          </a:p>
        </p:txBody>
      </p:sp>
      <p:pic>
        <p:nvPicPr>
          <p:cNvPr id="25603" name="Picture 7"/>
          <p:cNvPicPr>
            <a:picLocks noChangeAspect="1" noChangeArrowheads="1"/>
          </p:cNvPicPr>
          <p:nvPr/>
        </p:nvPicPr>
        <p:blipFill>
          <a:blip r:embed="rId3" cstate="print"/>
          <a:srcRect/>
          <a:stretch>
            <a:fillRect/>
          </a:stretch>
        </p:blipFill>
        <p:spPr bwMode="auto">
          <a:xfrm>
            <a:off x="611308" y="783014"/>
            <a:ext cx="7860237" cy="4419868"/>
          </a:xfrm>
          <a:prstGeom prst="rect">
            <a:avLst/>
          </a:prstGeom>
          <a:solidFill>
            <a:srgbClr val="364E6E"/>
          </a:solidFill>
          <a:ln w="9525">
            <a:noFill/>
            <a:miter lim="800000"/>
            <a:headEnd/>
            <a:tailEnd/>
          </a:ln>
        </p:spPr>
      </p:pic>
      <p:sp>
        <p:nvSpPr>
          <p:cNvPr id="4" name="Text Box 5"/>
          <p:cNvSpPr txBox="1">
            <a:spLocks noChangeArrowheads="1"/>
          </p:cNvSpPr>
          <p:nvPr/>
        </p:nvSpPr>
        <p:spPr bwMode="auto">
          <a:xfrm>
            <a:off x="2171585" y="5274201"/>
            <a:ext cx="5029694" cy="451534"/>
          </a:xfrm>
          <a:prstGeom prst="rect">
            <a:avLst/>
          </a:prstGeom>
          <a:noFill/>
          <a:ln w="12700">
            <a:noFill/>
            <a:miter lim="800000"/>
            <a:headEnd type="none" w="sm" len="sm"/>
            <a:tailEnd type="none" w="sm" len="sm"/>
          </a:ln>
        </p:spPr>
        <p:txBody>
          <a:bodyPr wrap="square">
            <a:spAutoFit/>
          </a:bodyPr>
          <a:lstStyle/>
          <a:p>
            <a:pPr marL="0" marR="0" lvl="0" indent="0" algn="l" defTabSz="356616" rtl="0" eaLnBrk="0" fontAlgn="base" latinLnBrk="0" hangingPunct="0">
              <a:lnSpc>
                <a:spcPct val="100000"/>
              </a:lnSpc>
              <a:spcBef>
                <a:spcPct val="50000"/>
              </a:spcBef>
              <a:spcAft>
                <a:spcPct val="0"/>
              </a:spcAft>
              <a:buClrTx/>
              <a:buSzTx/>
              <a:buFontTx/>
              <a:buNone/>
              <a:tabLst/>
              <a:defRPr/>
            </a:pPr>
            <a:r>
              <a:rPr kumimoji="0" lang="en-US" sz="1167" b="1"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rPr>
              <a:t>Process selection diagram  from  Valade,  Becker,  &amp;  Edzwald , </a:t>
            </a:r>
            <a:r>
              <a:rPr kumimoji="0" lang="en-US" sz="1167" b="1" i="1"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rPr>
              <a:t>J of Water Supply: Research and Technology</a:t>
            </a:r>
            <a:r>
              <a:rPr kumimoji="0" lang="en-US" sz="1167" b="1"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rPr>
              <a:t>,- Aqua, Vol. 58 (6) 424-431</a:t>
            </a:r>
          </a:p>
        </p:txBody>
      </p:sp>
      <p:pic>
        <p:nvPicPr>
          <p:cNvPr id="2" name="Picture 1">
            <a:extLst>
              <a:ext uri="{FF2B5EF4-FFF2-40B4-BE49-F238E27FC236}">
                <a16:creationId xmlns:a16="http://schemas.microsoft.com/office/drawing/2014/main" id="{DFFE638D-AD2E-A913-A2A5-8DF53F9541F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2083587432"/>
      </p:ext>
    </p:extLst>
  </p:cSld>
  <p:clrMapOvr>
    <a:masterClrMapping/>
  </p:clrMapOvr>
  <p:transition>
    <p:split orient="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47281" y="174073"/>
            <a:ext cx="8433582" cy="487848"/>
          </a:xfrm>
        </p:spPr>
        <p:txBody>
          <a:bodyPr vert="horz" lIns="91440" tIns="45720" rIns="91440" bIns="45720" rtlCol="0" anchor="ctr">
            <a:noAutofit/>
          </a:bodyPr>
          <a:lstStyle/>
          <a:p>
            <a:r>
              <a:rPr lang="en-US" sz="3200" dirty="0"/>
              <a:t>Guidelines: Max WQ </a:t>
            </a:r>
          </a:p>
        </p:txBody>
      </p:sp>
      <p:pic>
        <p:nvPicPr>
          <p:cNvPr id="26627" name="Picture 7"/>
          <p:cNvPicPr>
            <a:picLocks noChangeAspect="1" noChangeArrowheads="1"/>
          </p:cNvPicPr>
          <p:nvPr/>
        </p:nvPicPr>
        <p:blipFill>
          <a:blip r:embed="rId3" cstate="print"/>
          <a:srcRect/>
          <a:stretch>
            <a:fillRect/>
          </a:stretch>
        </p:blipFill>
        <p:spPr bwMode="auto">
          <a:xfrm>
            <a:off x="580432" y="785201"/>
            <a:ext cx="8000431" cy="4499568"/>
          </a:xfrm>
          <a:prstGeom prst="rect">
            <a:avLst/>
          </a:prstGeom>
          <a:solidFill>
            <a:srgbClr val="364E6E"/>
          </a:solidFill>
          <a:ln w="9525">
            <a:noFill/>
            <a:miter lim="800000"/>
            <a:headEnd/>
            <a:tailEnd/>
          </a:ln>
        </p:spPr>
      </p:pic>
      <p:sp>
        <p:nvSpPr>
          <p:cNvPr id="4" name="Text Box 5"/>
          <p:cNvSpPr txBox="1">
            <a:spLocks noChangeArrowheads="1"/>
          </p:cNvSpPr>
          <p:nvPr/>
        </p:nvSpPr>
        <p:spPr bwMode="auto">
          <a:xfrm>
            <a:off x="2171585" y="5274201"/>
            <a:ext cx="5029694" cy="451534"/>
          </a:xfrm>
          <a:prstGeom prst="rect">
            <a:avLst/>
          </a:prstGeom>
          <a:noFill/>
          <a:ln w="12700">
            <a:noFill/>
            <a:miter lim="800000"/>
            <a:headEnd type="none" w="sm" len="sm"/>
            <a:tailEnd type="none" w="sm" len="sm"/>
          </a:ln>
        </p:spPr>
        <p:txBody>
          <a:bodyPr wrap="square">
            <a:spAutoFit/>
          </a:bodyPr>
          <a:lstStyle/>
          <a:p>
            <a:pPr marL="0" marR="0" lvl="0" indent="0" algn="l" defTabSz="356616" rtl="0" eaLnBrk="0" fontAlgn="base" latinLnBrk="0" hangingPunct="0">
              <a:lnSpc>
                <a:spcPct val="100000"/>
              </a:lnSpc>
              <a:spcBef>
                <a:spcPct val="50000"/>
              </a:spcBef>
              <a:spcAft>
                <a:spcPct val="0"/>
              </a:spcAft>
              <a:buClrTx/>
              <a:buSzTx/>
              <a:buFontTx/>
              <a:buNone/>
              <a:tabLst/>
              <a:defRPr/>
            </a:pPr>
            <a:r>
              <a:rPr kumimoji="0" lang="en-US" sz="1167" b="1"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rPr>
              <a:t>Process selection diagram  from  Valade,  Becker,  &amp;  Edzwald , </a:t>
            </a:r>
            <a:r>
              <a:rPr kumimoji="0" lang="en-US" sz="1167" b="1" i="1"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rPr>
              <a:t>J of Water Supply: Research and Technology</a:t>
            </a:r>
            <a:r>
              <a:rPr kumimoji="0" lang="en-US" sz="1167" b="1"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mn-cs"/>
              </a:rPr>
              <a:t>,- Aqua, Vol. 58 (6) 424-431</a:t>
            </a:r>
          </a:p>
        </p:txBody>
      </p:sp>
      <p:pic>
        <p:nvPicPr>
          <p:cNvPr id="2" name="Picture 1">
            <a:extLst>
              <a:ext uri="{FF2B5EF4-FFF2-40B4-BE49-F238E27FC236}">
                <a16:creationId xmlns:a16="http://schemas.microsoft.com/office/drawing/2014/main" id="{BC15A16F-9D28-11C3-4C90-8D2957AF1B2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685222123"/>
      </p:ext>
    </p:extLst>
  </p:cSld>
  <p:clrMapOvr>
    <a:masterClrMapping/>
  </p:clrMapOvr>
  <p:transition>
    <p:split orient="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534" y="325295"/>
            <a:ext cx="8323327" cy="444500"/>
          </a:xfrm>
        </p:spPr>
        <p:txBody>
          <a:bodyPr vert="horz" lIns="76200" tIns="38100" rIns="76200" bIns="38100" rtlCol="0" anchor="ctr">
            <a:noAutofit/>
          </a:bodyPr>
          <a:lstStyle/>
          <a:p>
            <a:r>
              <a:rPr lang="en-US" sz="2667" b="1" dirty="0"/>
              <a:t>Considerations for Process Selection/Optimization</a:t>
            </a:r>
          </a:p>
        </p:txBody>
      </p:sp>
      <p:sp>
        <p:nvSpPr>
          <p:cNvPr id="4" name="Text Placeholder 3">
            <a:extLst>
              <a:ext uri="{FF2B5EF4-FFF2-40B4-BE49-F238E27FC236}">
                <a16:creationId xmlns:a16="http://schemas.microsoft.com/office/drawing/2014/main" id="{142C9597-A72B-40D6-960A-08BBD8F9BA67}"/>
              </a:ext>
            </a:extLst>
          </p:cNvPr>
          <p:cNvSpPr>
            <a:spLocks noGrp="1"/>
          </p:cNvSpPr>
          <p:nvPr>
            <p:ph type="body" sz="quarter" idx="10"/>
          </p:nvPr>
        </p:nvSpPr>
        <p:spPr>
          <a:xfrm>
            <a:off x="401812" y="2598863"/>
            <a:ext cx="1588435" cy="286607"/>
          </a:xfrm>
        </p:spPr>
        <p:txBody>
          <a:bodyPr/>
          <a:lstStyle/>
          <a:p>
            <a:r>
              <a:rPr lang="en-US" dirty="0"/>
              <a:t>Pre-Sedimentation</a:t>
            </a:r>
          </a:p>
        </p:txBody>
      </p:sp>
      <p:sp>
        <p:nvSpPr>
          <p:cNvPr id="7" name="Content Placeholder 6">
            <a:extLst>
              <a:ext uri="{FF2B5EF4-FFF2-40B4-BE49-F238E27FC236}">
                <a16:creationId xmlns:a16="http://schemas.microsoft.com/office/drawing/2014/main" id="{E15A77A9-79B8-4158-AF32-A015CE2F3D94}"/>
              </a:ext>
            </a:extLst>
          </p:cNvPr>
          <p:cNvSpPr>
            <a:spLocks noGrp="1"/>
          </p:cNvSpPr>
          <p:nvPr>
            <p:ph sz="quarter" idx="13"/>
          </p:nvPr>
        </p:nvSpPr>
        <p:spPr>
          <a:xfrm>
            <a:off x="214391" y="2980916"/>
            <a:ext cx="1965437" cy="2177493"/>
          </a:xfrm>
        </p:spPr>
        <p:txBody>
          <a:bodyPr/>
          <a:lstStyle/>
          <a:p>
            <a:pPr marL="285750" indent="-285750">
              <a:lnSpc>
                <a:spcPct val="100000"/>
              </a:lnSpc>
              <a:buFont typeface="Arial" panose="020B0604020202020204" pitchFamily="34" charset="0"/>
              <a:buChar char="•"/>
            </a:pPr>
            <a:r>
              <a:rPr lang="en-US" dirty="0"/>
              <a:t>Consider when raw water turbidity exceeds 100 NTU for extended periods</a:t>
            </a:r>
          </a:p>
          <a:p>
            <a:pPr marL="285750" indent="-285750">
              <a:lnSpc>
                <a:spcPct val="100000"/>
              </a:lnSpc>
              <a:buFont typeface="Arial" panose="020B0604020202020204" pitchFamily="34" charset="0"/>
              <a:buChar char="•"/>
            </a:pPr>
            <a:r>
              <a:rPr lang="en-US" dirty="0"/>
              <a:t>Include bypass</a:t>
            </a:r>
          </a:p>
          <a:p>
            <a:pPr marL="285750" indent="-285750">
              <a:lnSpc>
                <a:spcPct val="100000"/>
              </a:lnSpc>
              <a:buFont typeface="Arial" panose="020B0604020202020204" pitchFamily="34" charset="0"/>
              <a:buChar char="•"/>
            </a:pPr>
            <a:r>
              <a:rPr lang="en-US" dirty="0"/>
              <a:t>Include algal control measures</a:t>
            </a:r>
          </a:p>
          <a:p>
            <a:endParaRPr lang="en-US" dirty="0"/>
          </a:p>
        </p:txBody>
      </p:sp>
      <p:sp>
        <p:nvSpPr>
          <p:cNvPr id="8" name="Text Placeholder 7">
            <a:extLst>
              <a:ext uri="{FF2B5EF4-FFF2-40B4-BE49-F238E27FC236}">
                <a16:creationId xmlns:a16="http://schemas.microsoft.com/office/drawing/2014/main" id="{D5B2B26D-2E71-40E4-BB7E-53284D9BB725}"/>
              </a:ext>
            </a:extLst>
          </p:cNvPr>
          <p:cNvSpPr>
            <a:spLocks noGrp="1"/>
          </p:cNvSpPr>
          <p:nvPr>
            <p:ph type="body" sz="quarter" idx="14"/>
          </p:nvPr>
        </p:nvSpPr>
        <p:spPr>
          <a:xfrm>
            <a:off x="2739735" y="2589899"/>
            <a:ext cx="1460500" cy="286607"/>
          </a:xfrm>
        </p:spPr>
        <p:txBody>
          <a:bodyPr/>
          <a:lstStyle/>
          <a:p>
            <a:r>
              <a:rPr lang="en-US" dirty="0"/>
              <a:t>Coagulation</a:t>
            </a:r>
          </a:p>
        </p:txBody>
      </p:sp>
      <p:sp>
        <p:nvSpPr>
          <p:cNvPr id="11" name="Content Placeholder 10">
            <a:extLst>
              <a:ext uri="{FF2B5EF4-FFF2-40B4-BE49-F238E27FC236}">
                <a16:creationId xmlns:a16="http://schemas.microsoft.com/office/drawing/2014/main" id="{C28EA88C-DB08-43C0-AFE5-BCCD06A0ABCA}"/>
              </a:ext>
            </a:extLst>
          </p:cNvPr>
          <p:cNvSpPr>
            <a:spLocks noGrp="1"/>
          </p:cNvSpPr>
          <p:nvPr>
            <p:ph sz="quarter" idx="17"/>
          </p:nvPr>
        </p:nvSpPr>
        <p:spPr>
          <a:xfrm>
            <a:off x="2355575" y="2886007"/>
            <a:ext cx="2089796" cy="1393639"/>
          </a:xfrm>
        </p:spPr>
        <p:txBody>
          <a:bodyPr/>
          <a:lstStyle/>
          <a:p>
            <a:pPr marL="285750" indent="-285750">
              <a:lnSpc>
                <a:spcPct val="100000"/>
              </a:lnSpc>
              <a:buFont typeface="Arial" panose="020B0604020202020204" pitchFamily="34" charset="0"/>
              <a:buChar char="•"/>
            </a:pPr>
            <a:r>
              <a:rPr lang="en-US" dirty="0"/>
              <a:t>Monitor coagulant demand and pH </a:t>
            </a:r>
          </a:p>
          <a:p>
            <a:pPr marL="285750" indent="-285750">
              <a:lnSpc>
                <a:spcPct val="100000"/>
              </a:lnSpc>
              <a:buFont typeface="Arial" panose="020B0604020202020204" pitchFamily="34" charset="0"/>
              <a:buChar char="•"/>
            </a:pPr>
            <a:r>
              <a:rPr lang="en-US" dirty="0"/>
              <a:t>Ensure chemical storage and feed pumps can deliver higher doses</a:t>
            </a:r>
          </a:p>
          <a:p>
            <a:pPr marL="285750" indent="-285750">
              <a:lnSpc>
                <a:spcPct val="100000"/>
              </a:lnSpc>
              <a:buFont typeface="Arial" panose="020B0604020202020204" pitchFamily="34" charset="0"/>
              <a:buChar char="•"/>
            </a:pPr>
            <a:r>
              <a:rPr lang="en-US" dirty="0"/>
              <a:t>Polymer feed may be used for ash</a:t>
            </a:r>
          </a:p>
          <a:p>
            <a:pPr marL="285750" indent="-285750">
              <a:lnSpc>
                <a:spcPct val="100000"/>
              </a:lnSpc>
              <a:buFont typeface="Arial" panose="020B0604020202020204" pitchFamily="34" charset="0"/>
              <a:buChar char="•"/>
            </a:pPr>
            <a:r>
              <a:rPr lang="en-US" dirty="0"/>
              <a:t>Operational controls and zeta potential optimization</a:t>
            </a:r>
          </a:p>
        </p:txBody>
      </p:sp>
      <p:sp>
        <p:nvSpPr>
          <p:cNvPr id="12" name="Text Placeholder 11">
            <a:extLst>
              <a:ext uri="{FF2B5EF4-FFF2-40B4-BE49-F238E27FC236}">
                <a16:creationId xmlns:a16="http://schemas.microsoft.com/office/drawing/2014/main" id="{C076F904-3832-46EA-8E65-B136843D584B}"/>
              </a:ext>
            </a:extLst>
          </p:cNvPr>
          <p:cNvSpPr>
            <a:spLocks noGrp="1"/>
          </p:cNvSpPr>
          <p:nvPr>
            <p:ph type="body" sz="quarter" idx="18"/>
          </p:nvPr>
        </p:nvSpPr>
        <p:spPr>
          <a:xfrm>
            <a:off x="4913109" y="2589899"/>
            <a:ext cx="1460500" cy="286607"/>
          </a:xfrm>
        </p:spPr>
        <p:txBody>
          <a:bodyPr/>
          <a:lstStyle/>
          <a:p>
            <a:r>
              <a:rPr lang="en-US" dirty="0"/>
              <a:t>Flocculation</a:t>
            </a:r>
          </a:p>
        </p:txBody>
      </p:sp>
      <p:sp>
        <p:nvSpPr>
          <p:cNvPr id="15" name="Content Placeholder 14">
            <a:extLst>
              <a:ext uri="{FF2B5EF4-FFF2-40B4-BE49-F238E27FC236}">
                <a16:creationId xmlns:a16="http://schemas.microsoft.com/office/drawing/2014/main" id="{D3093367-EB77-434D-A303-80D06569C7AD}"/>
              </a:ext>
            </a:extLst>
          </p:cNvPr>
          <p:cNvSpPr>
            <a:spLocks noGrp="1"/>
          </p:cNvSpPr>
          <p:nvPr>
            <p:ph sz="quarter" idx="21"/>
          </p:nvPr>
        </p:nvSpPr>
        <p:spPr>
          <a:xfrm>
            <a:off x="4572000" y="2915186"/>
            <a:ext cx="1833175" cy="1393639"/>
          </a:xfrm>
        </p:spPr>
        <p:txBody>
          <a:bodyPr/>
          <a:lstStyle/>
          <a:p>
            <a:pPr marL="285750" indent="-285750">
              <a:lnSpc>
                <a:spcPct val="100000"/>
              </a:lnSpc>
              <a:buFont typeface="Arial" panose="020B0604020202020204" pitchFamily="34" charset="0"/>
              <a:buChar char="•"/>
            </a:pPr>
            <a:r>
              <a:rPr lang="en-US" dirty="0"/>
              <a:t>Monitor mixing energy to prevent floc shear</a:t>
            </a:r>
          </a:p>
          <a:p>
            <a:pPr marL="285750" indent="-285750">
              <a:lnSpc>
                <a:spcPct val="100000"/>
              </a:lnSpc>
              <a:buFont typeface="Arial" panose="020B0604020202020204" pitchFamily="34" charset="0"/>
              <a:buChar char="•"/>
            </a:pPr>
            <a:r>
              <a:rPr lang="en-US" dirty="0"/>
              <a:t>Install a means of removing silty solids </a:t>
            </a:r>
          </a:p>
          <a:p>
            <a:pPr marL="285750" indent="-285750">
              <a:buFont typeface="Arial" panose="020B0604020202020204" pitchFamily="34" charset="0"/>
              <a:buChar char="•"/>
            </a:pPr>
            <a:endParaRPr lang="en-US" dirty="0"/>
          </a:p>
        </p:txBody>
      </p:sp>
      <p:sp>
        <p:nvSpPr>
          <p:cNvPr id="16" name="Text Placeholder 15">
            <a:extLst>
              <a:ext uri="{FF2B5EF4-FFF2-40B4-BE49-F238E27FC236}">
                <a16:creationId xmlns:a16="http://schemas.microsoft.com/office/drawing/2014/main" id="{839D9C9E-FBAC-4448-B926-7A113ECAF058}"/>
              </a:ext>
            </a:extLst>
          </p:cNvPr>
          <p:cNvSpPr>
            <a:spLocks noGrp="1"/>
          </p:cNvSpPr>
          <p:nvPr>
            <p:ph type="body" sz="quarter" idx="22"/>
          </p:nvPr>
        </p:nvSpPr>
        <p:spPr>
          <a:xfrm>
            <a:off x="7074444" y="2598864"/>
            <a:ext cx="1444921" cy="286607"/>
          </a:xfrm>
        </p:spPr>
        <p:txBody>
          <a:bodyPr/>
          <a:lstStyle/>
          <a:p>
            <a:r>
              <a:rPr lang="en-US" dirty="0"/>
              <a:t>Clarification</a:t>
            </a:r>
          </a:p>
        </p:txBody>
      </p:sp>
      <p:sp>
        <p:nvSpPr>
          <p:cNvPr id="19" name="Content Placeholder 18">
            <a:extLst>
              <a:ext uri="{FF2B5EF4-FFF2-40B4-BE49-F238E27FC236}">
                <a16:creationId xmlns:a16="http://schemas.microsoft.com/office/drawing/2014/main" id="{374AE7AB-74C3-499D-BB12-262349E81D4B}"/>
              </a:ext>
            </a:extLst>
          </p:cNvPr>
          <p:cNvSpPr>
            <a:spLocks noGrp="1"/>
          </p:cNvSpPr>
          <p:nvPr>
            <p:ph sz="quarter" idx="25"/>
          </p:nvPr>
        </p:nvSpPr>
        <p:spPr>
          <a:xfrm>
            <a:off x="6784791" y="2924151"/>
            <a:ext cx="2012555" cy="1393639"/>
          </a:xfrm>
        </p:spPr>
        <p:txBody>
          <a:bodyPr/>
          <a:lstStyle/>
          <a:p>
            <a:pPr marL="285750" indent="-285750">
              <a:lnSpc>
                <a:spcPct val="100000"/>
              </a:lnSpc>
              <a:buFont typeface="Arial" panose="020B0604020202020204" pitchFamily="34" charset="0"/>
              <a:buChar char="•"/>
            </a:pPr>
            <a:r>
              <a:rPr lang="en-US" dirty="0"/>
              <a:t>Use large conventional basins to manage large amounts of solids</a:t>
            </a:r>
          </a:p>
          <a:p>
            <a:pPr marL="285750" indent="-285750">
              <a:lnSpc>
                <a:spcPct val="100000"/>
              </a:lnSpc>
              <a:buFont typeface="Arial" panose="020B0604020202020204" pitchFamily="34" charset="0"/>
              <a:buChar char="•"/>
            </a:pPr>
            <a:r>
              <a:rPr lang="en-US" dirty="0"/>
              <a:t>Ensure solids can be removed easily </a:t>
            </a:r>
          </a:p>
          <a:p>
            <a:pPr marL="285750" indent="-285750">
              <a:lnSpc>
                <a:spcPct val="100000"/>
              </a:lnSpc>
              <a:buFont typeface="Arial" panose="020B0604020202020204" pitchFamily="34" charset="0"/>
              <a:buChar char="•"/>
            </a:pPr>
            <a:r>
              <a:rPr lang="en-US" dirty="0"/>
              <a:t>If high turbidity is not expected to reach intake, consider DAF for control algae</a:t>
            </a:r>
          </a:p>
          <a:p>
            <a:pPr marL="285750" indent="-285750">
              <a:buFont typeface="Arial" panose="020B0604020202020204" pitchFamily="34" charset="0"/>
              <a:buChar char="•"/>
            </a:pPr>
            <a:endParaRPr lang="en-US" dirty="0"/>
          </a:p>
        </p:txBody>
      </p:sp>
      <p:pic>
        <p:nvPicPr>
          <p:cNvPr id="20" name="Content Placeholder 19">
            <a:extLst>
              <a:ext uri="{FF2B5EF4-FFF2-40B4-BE49-F238E27FC236}">
                <a16:creationId xmlns:a16="http://schemas.microsoft.com/office/drawing/2014/main" id="{EC4C496E-2FBC-4B9E-8E6B-80E204471C96}"/>
              </a:ext>
            </a:extLst>
          </p:cNvPr>
          <p:cNvPicPr>
            <a:picLocks noGrp="1" noChangeAspect="1"/>
          </p:cNvPicPr>
          <p:nvPr>
            <p:ph sz="quarter" idx="11"/>
          </p:nvPr>
        </p:nvPicPr>
        <p:blipFill>
          <a:blip r:embed="rId3" cstate="print">
            <a:extLst>
              <a:ext uri="{28A0092B-C50C-407E-A947-70E740481C1C}">
                <a14:useLocalDpi xmlns:a14="http://schemas.microsoft.com/office/drawing/2010/main"/>
              </a:ext>
            </a:extLst>
          </a:blip>
          <a:stretch>
            <a:fillRect/>
          </a:stretch>
        </p:blipFill>
        <p:spPr>
          <a:xfrm>
            <a:off x="418137" y="1284828"/>
            <a:ext cx="1524000" cy="876397"/>
          </a:xfrm>
          <a:prstGeom prst="rect">
            <a:avLst/>
          </a:prstGeom>
        </p:spPr>
      </p:pic>
      <p:pic>
        <p:nvPicPr>
          <p:cNvPr id="21" name="Content Placeholder 20">
            <a:extLst>
              <a:ext uri="{FF2B5EF4-FFF2-40B4-BE49-F238E27FC236}">
                <a16:creationId xmlns:a16="http://schemas.microsoft.com/office/drawing/2014/main" id="{3A9B0E59-1EA2-4529-8C2D-435ACF69CB23}"/>
              </a:ext>
            </a:extLst>
          </p:cNvPr>
          <p:cNvPicPr>
            <a:picLocks noGrp="1" noChangeAspect="1"/>
          </p:cNvPicPr>
          <p:nvPr>
            <p:ph sz="quarter" idx="15"/>
          </p:nvPr>
        </p:nvPicPr>
        <p:blipFill>
          <a:blip r:embed="rId4"/>
          <a:stretch>
            <a:fillRect/>
          </a:stretch>
        </p:blipFill>
        <p:spPr>
          <a:xfrm>
            <a:off x="2643281" y="1035835"/>
            <a:ext cx="1143000" cy="1291591"/>
          </a:xfrm>
          <a:prstGeom prst="rect">
            <a:avLst/>
          </a:prstGeom>
        </p:spPr>
      </p:pic>
      <p:pic>
        <p:nvPicPr>
          <p:cNvPr id="22" name="Content Placeholder 21">
            <a:extLst>
              <a:ext uri="{FF2B5EF4-FFF2-40B4-BE49-F238E27FC236}">
                <a16:creationId xmlns:a16="http://schemas.microsoft.com/office/drawing/2014/main" id="{BCC9D9A6-CDBD-4149-BBE7-2A323FE5D85D}"/>
              </a:ext>
            </a:extLst>
          </p:cNvPr>
          <p:cNvPicPr>
            <a:picLocks noGrp="1" noChangeAspect="1"/>
          </p:cNvPicPr>
          <p:nvPr>
            <p:ph sz="quarter" idx="19"/>
          </p:nvPr>
        </p:nvPicPr>
        <p:blipFill>
          <a:blip r:embed="rId5" cstate="print">
            <a:extLst>
              <a:ext uri="{28A0092B-C50C-407E-A947-70E740481C1C}">
                <a14:useLocalDpi xmlns:a14="http://schemas.microsoft.com/office/drawing/2010/main"/>
              </a:ext>
            </a:extLst>
          </a:blip>
          <a:stretch>
            <a:fillRect/>
          </a:stretch>
        </p:blipFill>
        <p:spPr>
          <a:xfrm>
            <a:off x="4751297" y="1111865"/>
            <a:ext cx="1371600" cy="1293329"/>
          </a:xfrm>
          <a:prstGeom prst="rect">
            <a:avLst/>
          </a:prstGeom>
        </p:spPr>
      </p:pic>
      <p:pic>
        <p:nvPicPr>
          <p:cNvPr id="23" name="Content Placeholder 3">
            <a:extLst>
              <a:ext uri="{FF2B5EF4-FFF2-40B4-BE49-F238E27FC236}">
                <a16:creationId xmlns:a16="http://schemas.microsoft.com/office/drawing/2014/main" id="{1DE66675-1DA1-4DC2-AC8B-B3D409BBE701}"/>
              </a:ext>
            </a:extLst>
          </p:cNvPr>
          <p:cNvPicPr>
            <a:picLocks noGrp="1" noChangeAspect="1"/>
          </p:cNvPicPr>
          <p:nvPr>
            <p:ph sz="quarter" idx="23"/>
          </p:nvPr>
        </p:nvPicPr>
        <p:blipFill>
          <a:blip r:embed="rId6" cstate="print">
            <a:extLst>
              <a:ext uri="{28A0092B-C50C-407E-A947-70E740481C1C}">
                <a14:useLocalDpi xmlns:a14="http://schemas.microsoft.com/office/drawing/2010/main"/>
              </a:ext>
            </a:extLst>
          </a:blip>
          <a:stretch>
            <a:fillRect/>
          </a:stretch>
        </p:blipFill>
        <p:spPr>
          <a:xfrm>
            <a:off x="6804713" y="993880"/>
            <a:ext cx="1676400" cy="1425538"/>
          </a:xfrm>
        </p:spPr>
      </p:pic>
      <p:pic>
        <p:nvPicPr>
          <p:cNvPr id="18" name="Content Placeholder 3">
            <a:extLst>
              <a:ext uri="{FF2B5EF4-FFF2-40B4-BE49-F238E27FC236}">
                <a16:creationId xmlns:a16="http://schemas.microsoft.com/office/drawing/2014/main" id="{0FC4757E-78DA-4611-A8EC-E4643593754D}"/>
              </a:ext>
            </a:extLst>
          </p:cNvPr>
          <p:cNvPicPr>
            <a:picLocks noGrp="1" noChangeAspect="1"/>
          </p:cNvPicPr>
          <p:nvPr/>
        </p:nvPicPr>
        <p:blipFill>
          <a:blip r:embed="rId7" cstate="print">
            <a:extLst>
              <a:ext uri="{28A0092B-C50C-407E-A947-70E740481C1C}">
                <a14:useLocalDpi xmlns:a14="http://schemas.microsoft.com/office/drawing/2010/main"/>
              </a:ext>
            </a:extLst>
          </a:blip>
          <a:stretch>
            <a:fillRect/>
          </a:stretch>
        </p:blipFill>
        <p:spPr>
          <a:xfrm>
            <a:off x="6784791" y="1284828"/>
            <a:ext cx="1439129" cy="1223772"/>
          </a:xfrm>
          <a:prstGeom prst="rect">
            <a:avLst/>
          </a:prstGeom>
          <a:noFill/>
          <a:ln w="9525">
            <a:noFill/>
            <a:miter lim="800000"/>
            <a:headEnd/>
            <a:tailEnd/>
          </a:ln>
        </p:spPr>
      </p:pic>
      <p:pic>
        <p:nvPicPr>
          <p:cNvPr id="3" name="Picture 2">
            <a:extLst>
              <a:ext uri="{FF2B5EF4-FFF2-40B4-BE49-F238E27FC236}">
                <a16:creationId xmlns:a16="http://schemas.microsoft.com/office/drawing/2014/main" id="{0175B90A-5C59-6788-3FF6-7141671721D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231533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500"/>
                                        <p:tgtEl>
                                          <p:spTgt spid="7">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500"/>
                                        <p:tgtEl>
                                          <p:spTgt spid="7">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500"/>
                                        <p:tgtEl>
                                          <p:spTgt spid="11">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xEl>
                                              <p:pRg st="1" end="1"/>
                                            </p:txEl>
                                          </p:spTgt>
                                        </p:tgtEl>
                                        <p:attrNameLst>
                                          <p:attrName>style.visibility</p:attrName>
                                        </p:attrNameLst>
                                      </p:cBhvr>
                                      <p:to>
                                        <p:strVal val="visible"/>
                                      </p:to>
                                    </p:set>
                                    <p:animEffect transition="in" filter="fade">
                                      <p:cBhvr>
                                        <p:cTn id="33" dur="500"/>
                                        <p:tgtEl>
                                          <p:spTgt spid="11">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xEl>
                                              <p:pRg st="2" end="2"/>
                                            </p:txEl>
                                          </p:spTgt>
                                        </p:tgtEl>
                                        <p:attrNameLst>
                                          <p:attrName>style.visibility</p:attrName>
                                        </p:attrNameLst>
                                      </p:cBhvr>
                                      <p:to>
                                        <p:strVal val="visible"/>
                                      </p:to>
                                    </p:set>
                                    <p:animEffect transition="in" filter="fade">
                                      <p:cBhvr>
                                        <p:cTn id="36" dur="500"/>
                                        <p:tgtEl>
                                          <p:spTgt spid="11">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xEl>
                                              <p:pRg st="3" end="3"/>
                                            </p:txEl>
                                          </p:spTgt>
                                        </p:tgtEl>
                                        <p:attrNameLst>
                                          <p:attrName>style.visibility</p:attrName>
                                        </p:attrNameLst>
                                      </p:cBhvr>
                                      <p:to>
                                        <p:strVal val="visible"/>
                                      </p:to>
                                    </p:set>
                                    <p:animEffect transition="in" filter="fade">
                                      <p:cBhvr>
                                        <p:cTn id="39" dur="500"/>
                                        <p:tgtEl>
                                          <p:spTgt spid="11">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animEffect transition="in" filter="fade">
                                      <p:cBhvr>
                                        <p:cTn id="47" dur="500"/>
                                        <p:tgtEl>
                                          <p:spTgt spid="12">
                                            <p:txEl>
                                              <p:pRg st="0" end="0"/>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xEl>
                                              <p:pRg st="0" end="0"/>
                                            </p:txEl>
                                          </p:spTgt>
                                        </p:tgtEl>
                                        <p:attrNameLst>
                                          <p:attrName>style.visibility</p:attrName>
                                        </p:attrNameLst>
                                      </p:cBhvr>
                                      <p:to>
                                        <p:strVal val="visible"/>
                                      </p:to>
                                    </p:set>
                                    <p:animEffect transition="in" filter="fade">
                                      <p:cBhvr>
                                        <p:cTn id="50" dur="500"/>
                                        <p:tgtEl>
                                          <p:spTgt spid="15">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5">
                                            <p:txEl>
                                              <p:pRg st="1" end="1"/>
                                            </p:txEl>
                                          </p:spTgt>
                                        </p:tgtEl>
                                        <p:attrNameLst>
                                          <p:attrName>style.visibility</p:attrName>
                                        </p:attrNameLst>
                                      </p:cBhvr>
                                      <p:to>
                                        <p:strVal val="visible"/>
                                      </p:to>
                                    </p:set>
                                    <p:animEffect transition="in" filter="fade">
                                      <p:cBhvr>
                                        <p:cTn id="53" dur="500"/>
                                        <p:tgtEl>
                                          <p:spTgt spid="15">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6">
                                            <p:txEl>
                                              <p:pRg st="0" end="0"/>
                                            </p:txEl>
                                          </p:spTgt>
                                        </p:tgtEl>
                                        <p:attrNameLst>
                                          <p:attrName>style.visibility</p:attrName>
                                        </p:attrNameLst>
                                      </p:cBhvr>
                                      <p:to>
                                        <p:strVal val="visible"/>
                                      </p:to>
                                    </p:set>
                                    <p:animEffect transition="in" filter="fade">
                                      <p:cBhvr>
                                        <p:cTn id="61" dur="500"/>
                                        <p:tgtEl>
                                          <p:spTgt spid="16">
                                            <p:txEl>
                                              <p:pRg st="0" end="0"/>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9">
                                            <p:txEl>
                                              <p:pRg st="0" end="0"/>
                                            </p:txEl>
                                          </p:spTgt>
                                        </p:tgtEl>
                                        <p:attrNameLst>
                                          <p:attrName>style.visibility</p:attrName>
                                        </p:attrNameLst>
                                      </p:cBhvr>
                                      <p:to>
                                        <p:strVal val="visible"/>
                                      </p:to>
                                    </p:set>
                                    <p:animEffect transition="in" filter="fade">
                                      <p:cBhvr>
                                        <p:cTn id="64" dur="500"/>
                                        <p:tgtEl>
                                          <p:spTgt spid="19">
                                            <p:txEl>
                                              <p:pRg st="0" end="0"/>
                                            </p:tx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9">
                                            <p:txEl>
                                              <p:pRg st="1" end="1"/>
                                            </p:txEl>
                                          </p:spTgt>
                                        </p:tgtEl>
                                        <p:attrNameLst>
                                          <p:attrName>style.visibility</p:attrName>
                                        </p:attrNameLst>
                                      </p:cBhvr>
                                      <p:to>
                                        <p:strVal val="visible"/>
                                      </p:to>
                                    </p:set>
                                    <p:animEffect transition="in" filter="fade">
                                      <p:cBhvr>
                                        <p:cTn id="67" dur="500"/>
                                        <p:tgtEl>
                                          <p:spTgt spid="19">
                                            <p:txEl>
                                              <p:pRg st="1" end="1"/>
                                            </p:tx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9">
                                            <p:txEl>
                                              <p:pRg st="2" end="2"/>
                                            </p:txEl>
                                          </p:spTgt>
                                        </p:tgtEl>
                                        <p:attrNameLst>
                                          <p:attrName>style.visibility</p:attrName>
                                        </p:attrNameLst>
                                      </p:cBhvr>
                                      <p:to>
                                        <p:strVal val="visible"/>
                                      </p:to>
                                    </p:set>
                                    <p:animEffect transition="in" filter="fade">
                                      <p:cBhvr>
                                        <p:cTn id="70"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uiExpand="1" build="p"/>
      <p:bldP spid="8" grpId="0" build="p"/>
      <p:bldP spid="11" grpId="0" uiExpand="1" build="p"/>
      <p:bldP spid="12" grpId="0" build="p"/>
      <p:bldP spid="15" grpId="0" uiExpand="1" build="p"/>
      <p:bldP spid="16" grpId="0" build="p"/>
      <p:bldP spid="19"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42C9597-A72B-40D6-960A-08BBD8F9BA67}"/>
              </a:ext>
            </a:extLst>
          </p:cNvPr>
          <p:cNvSpPr>
            <a:spLocks noGrp="1"/>
          </p:cNvSpPr>
          <p:nvPr>
            <p:ph type="body" sz="quarter" idx="10"/>
          </p:nvPr>
        </p:nvSpPr>
        <p:spPr>
          <a:xfrm>
            <a:off x="640245" y="2412350"/>
            <a:ext cx="1460500" cy="286607"/>
          </a:xfrm>
        </p:spPr>
        <p:txBody>
          <a:bodyPr/>
          <a:lstStyle/>
          <a:p>
            <a:r>
              <a:rPr lang="en-US" dirty="0"/>
              <a:t>Media Filtration</a:t>
            </a:r>
          </a:p>
        </p:txBody>
      </p:sp>
      <p:sp>
        <p:nvSpPr>
          <p:cNvPr id="7" name="Content Placeholder 6">
            <a:extLst>
              <a:ext uri="{FF2B5EF4-FFF2-40B4-BE49-F238E27FC236}">
                <a16:creationId xmlns:a16="http://schemas.microsoft.com/office/drawing/2014/main" id="{E15A77A9-79B8-4158-AF32-A015CE2F3D94}"/>
              </a:ext>
            </a:extLst>
          </p:cNvPr>
          <p:cNvSpPr>
            <a:spLocks noGrp="1"/>
          </p:cNvSpPr>
          <p:nvPr>
            <p:ph sz="quarter" idx="13"/>
          </p:nvPr>
        </p:nvSpPr>
        <p:spPr>
          <a:xfrm>
            <a:off x="341260" y="2698957"/>
            <a:ext cx="2084486" cy="2218677"/>
          </a:xfrm>
        </p:spPr>
        <p:txBody>
          <a:bodyPr/>
          <a:lstStyle/>
          <a:p>
            <a:pPr marL="285750" indent="-285750">
              <a:lnSpc>
                <a:spcPct val="100000"/>
              </a:lnSpc>
              <a:buFont typeface="Arial" panose="020B0604020202020204" pitchFamily="34" charset="0"/>
              <a:buChar char="•"/>
            </a:pPr>
            <a:r>
              <a:rPr lang="en-US" dirty="0"/>
              <a:t>Consider deep-bed dual media filters with larger media that can store more solids</a:t>
            </a:r>
          </a:p>
          <a:p>
            <a:pPr marL="285750" indent="-285750">
              <a:lnSpc>
                <a:spcPct val="100000"/>
              </a:lnSpc>
              <a:buFont typeface="Arial" panose="020B0604020202020204" pitchFamily="34" charset="0"/>
              <a:buChar char="•"/>
            </a:pPr>
            <a:r>
              <a:rPr lang="en-US" dirty="0"/>
              <a:t>Consider GAC in place of anthracite</a:t>
            </a:r>
          </a:p>
          <a:p>
            <a:pPr marL="285750" indent="-285750">
              <a:lnSpc>
                <a:spcPct val="100000"/>
              </a:lnSpc>
              <a:buFont typeface="Arial" panose="020B0604020202020204" pitchFamily="34" charset="0"/>
              <a:buChar char="•"/>
            </a:pPr>
            <a:r>
              <a:rPr lang="en-US" dirty="0"/>
              <a:t>Provide enough water and storage for backwashing multiple filters</a:t>
            </a:r>
          </a:p>
          <a:p>
            <a:pPr marL="285750" indent="-285750">
              <a:buFont typeface="Arial" panose="020B0604020202020204" pitchFamily="34" charset="0"/>
              <a:buChar char="•"/>
            </a:pPr>
            <a:endParaRPr lang="en-US" dirty="0"/>
          </a:p>
        </p:txBody>
      </p:sp>
      <p:sp>
        <p:nvSpPr>
          <p:cNvPr id="8" name="Text Placeholder 7">
            <a:extLst>
              <a:ext uri="{FF2B5EF4-FFF2-40B4-BE49-F238E27FC236}">
                <a16:creationId xmlns:a16="http://schemas.microsoft.com/office/drawing/2014/main" id="{D5B2B26D-2E71-40E4-BB7E-53284D9BB725}"/>
              </a:ext>
            </a:extLst>
          </p:cNvPr>
          <p:cNvSpPr>
            <a:spLocks noGrp="1"/>
          </p:cNvSpPr>
          <p:nvPr>
            <p:ph type="body" sz="quarter" idx="14"/>
          </p:nvPr>
        </p:nvSpPr>
        <p:spPr>
          <a:xfrm>
            <a:off x="2745252" y="2412350"/>
            <a:ext cx="1460500" cy="286607"/>
          </a:xfrm>
        </p:spPr>
        <p:txBody>
          <a:bodyPr/>
          <a:lstStyle/>
          <a:p>
            <a:r>
              <a:rPr lang="en-US" dirty="0"/>
              <a:t>Membranes</a:t>
            </a:r>
          </a:p>
        </p:txBody>
      </p:sp>
      <p:sp>
        <p:nvSpPr>
          <p:cNvPr id="11" name="Content Placeholder 10">
            <a:extLst>
              <a:ext uri="{FF2B5EF4-FFF2-40B4-BE49-F238E27FC236}">
                <a16:creationId xmlns:a16="http://schemas.microsoft.com/office/drawing/2014/main" id="{C28EA88C-DB08-43C0-AFE5-BCCD06A0ABCA}"/>
              </a:ext>
            </a:extLst>
          </p:cNvPr>
          <p:cNvSpPr>
            <a:spLocks noGrp="1"/>
          </p:cNvSpPr>
          <p:nvPr>
            <p:ph sz="quarter" idx="17"/>
          </p:nvPr>
        </p:nvSpPr>
        <p:spPr>
          <a:xfrm>
            <a:off x="2345065" y="2703518"/>
            <a:ext cx="1889982" cy="1393639"/>
          </a:xfrm>
        </p:spPr>
        <p:txBody>
          <a:bodyPr/>
          <a:lstStyle/>
          <a:p>
            <a:pPr marL="285750" indent="-285750">
              <a:lnSpc>
                <a:spcPct val="100000"/>
              </a:lnSpc>
              <a:buFont typeface="Arial" panose="020B0604020202020204" pitchFamily="34" charset="0"/>
              <a:buChar char="•"/>
            </a:pPr>
            <a:r>
              <a:rPr lang="en-US" dirty="0"/>
              <a:t>Do not use if raw water is subject to firefighting foams</a:t>
            </a:r>
          </a:p>
          <a:p>
            <a:pPr marL="285750" indent="-285750">
              <a:lnSpc>
                <a:spcPct val="100000"/>
              </a:lnSpc>
              <a:buFont typeface="Arial" panose="020B0604020202020204" pitchFamily="34" charset="0"/>
              <a:buChar char="•"/>
            </a:pPr>
            <a:r>
              <a:rPr lang="en-US" dirty="0"/>
              <a:t>For existing membrane plants, consider adding PAC to absorb foams upstream of membranes</a:t>
            </a:r>
          </a:p>
          <a:p>
            <a:pPr marL="285750" indent="-285750">
              <a:buFont typeface="Arial" panose="020B0604020202020204" pitchFamily="34" charset="0"/>
              <a:buChar char="•"/>
            </a:pPr>
            <a:endParaRPr lang="en-US" dirty="0"/>
          </a:p>
        </p:txBody>
      </p:sp>
      <p:sp>
        <p:nvSpPr>
          <p:cNvPr id="12" name="Text Placeholder 11">
            <a:extLst>
              <a:ext uri="{FF2B5EF4-FFF2-40B4-BE49-F238E27FC236}">
                <a16:creationId xmlns:a16="http://schemas.microsoft.com/office/drawing/2014/main" id="{C076F904-3832-46EA-8E65-B136843D584B}"/>
              </a:ext>
            </a:extLst>
          </p:cNvPr>
          <p:cNvSpPr>
            <a:spLocks noGrp="1"/>
          </p:cNvSpPr>
          <p:nvPr>
            <p:ph type="body" sz="quarter" idx="18"/>
          </p:nvPr>
        </p:nvSpPr>
        <p:spPr>
          <a:xfrm>
            <a:off x="4656480" y="2412350"/>
            <a:ext cx="1460500" cy="286607"/>
          </a:xfrm>
        </p:spPr>
        <p:txBody>
          <a:bodyPr/>
          <a:lstStyle/>
          <a:p>
            <a:r>
              <a:rPr lang="en-US" dirty="0"/>
              <a:t>Disinfection</a:t>
            </a:r>
          </a:p>
        </p:txBody>
      </p:sp>
      <p:sp>
        <p:nvSpPr>
          <p:cNvPr id="15" name="Content Placeholder 14">
            <a:extLst>
              <a:ext uri="{FF2B5EF4-FFF2-40B4-BE49-F238E27FC236}">
                <a16:creationId xmlns:a16="http://schemas.microsoft.com/office/drawing/2014/main" id="{D3093367-EB77-434D-A303-80D06569C7AD}"/>
              </a:ext>
            </a:extLst>
          </p:cNvPr>
          <p:cNvSpPr>
            <a:spLocks noGrp="1"/>
          </p:cNvSpPr>
          <p:nvPr>
            <p:ph sz="quarter" idx="21"/>
          </p:nvPr>
        </p:nvSpPr>
        <p:spPr>
          <a:xfrm>
            <a:off x="4186989" y="2703518"/>
            <a:ext cx="2047434" cy="1393639"/>
          </a:xfrm>
        </p:spPr>
        <p:txBody>
          <a:bodyPr/>
          <a:lstStyle/>
          <a:p>
            <a:pPr marL="285750" indent="-285750">
              <a:lnSpc>
                <a:spcPct val="100000"/>
              </a:lnSpc>
              <a:buFont typeface="Arial" panose="020B0604020202020204" pitchFamily="34" charset="0"/>
              <a:buChar char="•"/>
            </a:pPr>
            <a:r>
              <a:rPr lang="en-US" dirty="0"/>
              <a:t>Higher levels of NOM may lead to DBP issues</a:t>
            </a:r>
          </a:p>
          <a:p>
            <a:pPr marL="285750" indent="-285750">
              <a:lnSpc>
                <a:spcPct val="100000"/>
              </a:lnSpc>
              <a:buFont typeface="Arial" panose="020B0604020202020204" pitchFamily="34" charset="0"/>
              <a:buChar char="•"/>
            </a:pPr>
            <a:r>
              <a:rPr lang="en-US" dirty="0"/>
              <a:t>Maximize removal of NOM</a:t>
            </a:r>
          </a:p>
          <a:p>
            <a:pPr marL="285750" indent="-285750">
              <a:lnSpc>
                <a:spcPct val="100000"/>
              </a:lnSpc>
              <a:buFont typeface="Arial" panose="020B0604020202020204" pitchFamily="34" charset="0"/>
              <a:buChar char="•"/>
            </a:pPr>
            <a:r>
              <a:rPr lang="en-US" dirty="0"/>
              <a:t>Consider  alternative disinfectants such as UV or ozone</a:t>
            </a:r>
          </a:p>
          <a:p>
            <a:pPr marL="285750" indent="-285750">
              <a:buFont typeface="Arial" panose="020B0604020202020204" pitchFamily="34" charset="0"/>
              <a:buChar char="•"/>
            </a:pPr>
            <a:endParaRPr lang="en-US" dirty="0"/>
          </a:p>
        </p:txBody>
      </p:sp>
      <p:sp>
        <p:nvSpPr>
          <p:cNvPr id="16" name="Text Placeholder 15">
            <a:extLst>
              <a:ext uri="{FF2B5EF4-FFF2-40B4-BE49-F238E27FC236}">
                <a16:creationId xmlns:a16="http://schemas.microsoft.com/office/drawing/2014/main" id="{839D9C9E-FBAC-4448-B926-7A113ECAF058}"/>
              </a:ext>
            </a:extLst>
          </p:cNvPr>
          <p:cNvSpPr>
            <a:spLocks noGrp="1"/>
          </p:cNvSpPr>
          <p:nvPr>
            <p:ph type="body" sz="quarter" idx="22"/>
          </p:nvPr>
        </p:nvSpPr>
        <p:spPr>
          <a:xfrm>
            <a:off x="6492315" y="2421315"/>
            <a:ext cx="1624975" cy="286607"/>
          </a:xfrm>
        </p:spPr>
        <p:txBody>
          <a:bodyPr/>
          <a:lstStyle/>
          <a:p>
            <a:r>
              <a:rPr lang="en-US"/>
              <a:t>Advanced treatment</a:t>
            </a:r>
          </a:p>
        </p:txBody>
      </p:sp>
      <p:sp>
        <p:nvSpPr>
          <p:cNvPr id="19" name="Content Placeholder 18">
            <a:extLst>
              <a:ext uri="{FF2B5EF4-FFF2-40B4-BE49-F238E27FC236}">
                <a16:creationId xmlns:a16="http://schemas.microsoft.com/office/drawing/2014/main" id="{374AE7AB-74C3-499D-BB12-262349E81D4B}"/>
              </a:ext>
            </a:extLst>
          </p:cNvPr>
          <p:cNvSpPr>
            <a:spLocks noGrp="1"/>
          </p:cNvSpPr>
          <p:nvPr>
            <p:ph sz="quarter" idx="25"/>
          </p:nvPr>
        </p:nvSpPr>
        <p:spPr>
          <a:xfrm>
            <a:off x="6264019" y="2712483"/>
            <a:ext cx="2298090" cy="1393639"/>
          </a:xfrm>
        </p:spPr>
        <p:txBody>
          <a:bodyPr/>
          <a:lstStyle/>
          <a:p>
            <a:pPr marL="285750" indent="-285750">
              <a:lnSpc>
                <a:spcPct val="100000"/>
              </a:lnSpc>
              <a:buFont typeface="Arial" panose="020B0604020202020204" pitchFamily="34" charset="0"/>
              <a:buChar char="•"/>
            </a:pPr>
            <a:r>
              <a:rPr lang="en-US" dirty="0"/>
              <a:t>Smoky taste and odors may occur</a:t>
            </a:r>
          </a:p>
          <a:p>
            <a:pPr marL="285750" indent="-285750">
              <a:lnSpc>
                <a:spcPct val="100000"/>
              </a:lnSpc>
              <a:buFont typeface="Arial" panose="020B0604020202020204" pitchFamily="34" charset="0"/>
              <a:buChar char="•"/>
            </a:pPr>
            <a:r>
              <a:rPr lang="en-US" dirty="0"/>
              <a:t>Nutrient release may cause algal blooms</a:t>
            </a:r>
          </a:p>
          <a:p>
            <a:pPr marL="285750" indent="-285750">
              <a:lnSpc>
                <a:spcPct val="100000"/>
              </a:lnSpc>
              <a:buFont typeface="Arial" panose="020B0604020202020204" pitchFamily="34" charset="0"/>
              <a:buChar char="•"/>
            </a:pPr>
            <a:r>
              <a:rPr lang="en-US" dirty="0"/>
              <a:t>Consider advanced treatment such as:</a:t>
            </a:r>
          </a:p>
          <a:p>
            <a:pPr marL="365760" indent="-238115">
              <a:spcAft>
                <a:spcPts val="0"/>
              </a:spcAft>
              <a:buFont typeface="Arial" panose="020B0604020202020204" pitchFamily="34" charset="0"/>
              <a:buChar char="•"/>
            </a:pPr>
            <a:r>
              <a:rPr lang="en-US" sz="1330" dirty="0"/>
              <a:t>PAC</a:t>
            </a:r>
          </a:p>
          <a:p>
            <a:pPr marL="365760" indent="-238115">
              <a:spcAft>
                <a:spcPts val="0"/>
              </a:spcAft>
              <a:buFont typeface="Arial" panose="020B0604020202020204" pitchFamily="34" charset="0"/>
              <a:buChar char="•"/>
            </a:pPr>
            <a:r>
              <a:rPr lang="en-US" sz="1330" dirty="0"/>
              <a:t>Post filter GAC</a:t>
            </a:r>
          </a:p>
          <a:p>
            <a:pPr marL="365760" indent="-238115">
              <a:spcAft>
                <a:spcPts val="0"/>
              </a:spcAft>
              <a:buFont typeface="Arial" panose="020B0604020202020204" pitchFamily="34" charset="0"/>
              <a:buChar char="•"/>
            </a:pPr>
            <a:r>
              <a:rPr lang="en-US" sz="1330" dirty="0"/>
              <a:t>Ozone/biofiltration</a:t>
            </a:r>
          </a:p>
          <a:p>
            <a:pPr marL="365760" indent="-238115">
              <a:spcAft>
                <a:spcPts val="0"/>
              </a:spcAft>
              <a:buFont typeface="Arial" panose="020B0604020202020204" pitchFamily="34" charset="0"/>
              <a:buChar char="•"/>
            </a:pPr>
            <a:r>
              <a:rPr lang="en-US" sz="1330" dirty="0"/>
              <a:t>UV/AOPs</a:t>
            </a:r>
          </a:p>
        </p:txBody>
      </p:sp>
      <p:pic>
        <p:nvPicPr>
          <p:cNvPr id="25" name="Content Placeholder 24">
            <a:extLst>
              <a:ext uri="{FF2B5EF4-FFF2-40B4-BE49-F238E27FC236}">
                <a16:creationId xmlns:a16="http://schemas.microsoft.com/office/drawing/2014/main" id="{AAB7217F-DF8D-40EA-BEB1-7E577B5C4443}"/>
              </a:ext>
            </a:extLst>
          </p:cNvPr>
          <p:cNvPicPr>
            <a:picLocks noGrp="1" noChangeAspect="1"/>
          </p:cNvPicPr>
          <p:nvPr>
            <p:ph sz="quarter" idx="11"/>
          </p:nvPr>
        </p:nvPicPr>
        <p:blipFill>
          <a:blip r:embed="rId2" cstate="print">
            <a:extLst>
              <a:ext uri="{28A0092B-C50C-407E-A947-70E740481C1C}">
                <a14:useLocalDpi xmlns:a14="http://schemas.microsoft.com/office/drawing/2010/main"/>
              </a:ext>
            </a:extLst>
          </a:blip>
          <a:stretch>
            <a:fillRect/>
          </a:stretch>
        </p:blipFill>
        <p:spPr>
          <a:xfrm>
            <a:off x="732657" y="1129708"/>
            <a:ext cx="1066800" cy="1175733"/>
          </a:xfrm>
          <a:prstGeom prst="rect">
            <a:avLst/>
          </a:prstGeom>
        </p:spPr>
      </p:pic>
      <p:pic>
        <p:nvPicPr>
          <p:cNvPr id="26" name="Content Placeholder 25">
            <a:extLst>
              <a:ext uri="{FF2B5EF4-FFF2-40B4-BE49-F238E27FC236}">
                <a16:creationId xmlns:a16="http://schemas.microsoft.com/office/drawing/2014/main" id="{95F1F7D0-35B2-48B2-ADE9-6BFD7E71F5D2}"/>
              </a:ext>
            </a:extLst>
          </p:cNvPr>
          <p:cNvPicPr>
            <a:picLocks noGrp="1" noChangeAspect="1"/>
          </p:cNvPicPr>
          <p:nvPr>
            <p:ph sz="quarter" idx="15"/>
          </p:nvPr>
        </p:nvPicPr>
        <p:blipFill>
          <a:blip r:embed="rId3" cstate="print">
            <a:extLst>
              <a:ext uri="{28A0092B-C50C-407E-A947-70E740481C1C}">
                <a14:useLocalDpi xmlns:a14="http://schemas.microsoft.com/office/drawing/2010/main"/>
              </a:ext>
            </a:extLst>
          </a:blip>
          <a:stretch>
            <a:fillRect/>
          </a:stretch>
        </p:blipFill>
        <p:spPr>
          <a:xfrm>
            <a:off x="2619753" y="1154770"/>
            <a:ext cx="1143000" cy="1129974"/>
          </a:xfrm>
          <a:prstGeom prst="rect">
            <a:avLst/>
          </a:prstGeom>
        </p:spPr>
      </p:pic>
      <p:pic>
        <p:nvPicPr>
          <p:cNvPr id="28" name="Content Placeholder 27">
            <a:extLst>
              <a:ext uri="{FF2B5EF4-FFF2-40B4-BE49-F238E27FC236}">
                <a16:creationId xmlns:a16="http://schemas.microsoft.com/office/drawing/2014/main" id="{89B8B8A3-47BA-485A-9D5C-73D903663BE0}"/>
              </a:ext>
            </a:extLst>
          </p:cNvPr>
          <p:cNvPicPr>
            <a:picLocks noGrp="1" noChangeAspect="1"/>
          </p:cNvPicPr>
          <p:nvPr>
            <p:ph sz="quarter" idx="19"/>
          </p:nvPr>
        </p:nvPicPr>
        <p:blipFill>
          <a:blip r:embed="rId4" cstate="print">
            <a:extLst>
              <a:ext uri="{28A0092B-C50C-407E-A947-70E740481C1C}">
                <a14:useLocalDpi xmlns:a14="http://schemas.microsoft.com/office/drawing/2010/main"/>
              </a:ext>
            </a:extLst>
          </a:blip>
          <a:stretch>
            <a:fillRect/>
          </a:stretch>
        </p:blipFill>
        <p:spPr>
          <a:xfrm>
            <a:off x="4514449" y="1256621"/>
            <a:ext cx="1295400" cy="1021998"/>
          </a:xfrm>
          <a:prstGeom prst="rect">
            <a:avLst/>
          </a:prstGeom>
        </p:spPr>
      </p:pic>
      <p:pic>
        <p:nvPicPr>
          <p:cNvPr id="31" name="Content Placeholder 30">
            <a:extLst>
              <a:ext uri="{FF2B5EF4-FFF2-40B4-BE49-F238E27FC236}">
                <a16:creationId xmlns:a16="http://schemas.microsoft.com/office/drawing/2014/main" id="{A86AFA6E-A1F3-416D-8D49-6CFD5A7BA134}"/>
              </a:ext>
            </a:extLst>
          </p:cNvPr>
          <p:cNvPicPr>
            <a:picLocks noGrp="1" noChangeAspect="1"/>
          </p:cNvPicPr>
          <p:nvPr>
            <p:ph sz="quarter" idx="23"/>
          </p:nvPr>
        </p:nvPicPr>
        <p:blipFill>
          <a:blip r:embed="rId5" cstate="print">
            <a:extLst>
              <a:ext uri="{28A0092B-C50C-407E-A947-70E740481C1C}">
                <a14:useLocalDpi xmlns:a14="http://schemas.microsoft.com/office/drawing/2010/main"/>
              </a:ext>
            </a:extLst>
          </a:blip>
          <a:stretch>
            <a:fillRect/>
          </a:stretch>
        </p:blipFill>
        <p:spPr>
          <a:xfrm>
            <a:off x="6458321" y="1129708"/>
            <a:ext cx="1524000" cy="1119235"/>
          </a:xfrm>
          <a:prstGeom prst="rect">
            <a:avLst/>
          </a:prstGeom>
        </p:spPr>
      </p:pic>
      <p:sp>
        <p:nvSpPr>
          <p:cNvPr id="6" name="Title 1">
            <a:extLst>
              <a:ext uri="{FF2B5EF4-FFF2-40B4-BE49-F238E27FC236}">
                <a16:creationId xmlns:a16="http://schemas.microsoft.com/office/drawing/2014/main" id="{BD897BBB-8226-82EE-24DB-56A814B1BC09}"/>
              </a:ext>
            </a:extLst>
          </p:cNvPr>
          <p:cNvSpPr txBox="1">
            <a:spLocks/>
          </p:cNvSpPr>
          <p:nvPr/>
        </p:nvSpPr>
        <p:spPr>
          <a:xfrm>
            <a:off x="353534" y="325295"/>
            <a:ext cx="8323327" cy="444500"/>
          </a:xfrm>
          <a:prstGeom prst="rect">
            <a:avLst/>
          </a:prstGeom>
        </p:spPr>
        <p:txBody>
          <a:bodyPr vert="horz" lIns="76200" tIns="38100" rIns="76200" bIns="38100" rtlCol="0" anchor="ctr">
            <a:noAutofit/>
          </a:bodyPr>
          <a:lstStyle>
            <a:lvl1pPr algn="l" defTabSz="342900" rtl="0" eaLnBrk="1" fontAlgn="base" hangingPunct="1">
              <a:spcBef>
                <a:spcPct val="0"/>
              </a:spcBef>
              <a:spcAft>
                <a:spcPct val="0"/>
              </a:spcAft>
              <a:defRPr sz="2333" kern="1200" baseline="0">
                <a:solidFill>
                  <a:srgbClr val="395173"/>
                </a:solidFill>
                <a:latin typeface="+mj-lt"/>
                <a:ea typeface="MS PGothic" panose="020B0600070205080204" pitchFamily="34" charset="-128"/>
                <a:cs typeface="+mj-cs"/>
              </a:defRPr>
            </a:lvl1pPr>
            <a:lvl2pPr algn="ctr" defTabSz="342900" rtl="0" eaLnBrk="1" fontAlgn="base" hangingPunct="1">
              <a:spcBef>
                <a:spcPct val="0"/>
              </a:spcBef>
              <a:spcAft>
                <a:spcPct val="0"/>
              </a:spcAft>
              <a:defRPr sz="3300">
                <a:solidFill>
                  <a:schemeClr val="tx1"/>
                </a:solidFill>
                <a:latin typeface="Calibri" panose="020F0502020204030204" pitchFamily="34" charset="0"/>
                <a:ea typeface="MS PGothic" panose="020B0600070205080204" pitchFamily="34" charset="-128"/>
              </a:defRPr>
            </a:lvl2pPr>
            <a:lvl3pPr algn="ctr" defTabSz="342900" rtl="0" eaLnBrk="1" fontAlgn="base" hangingPunct="1">
              <a:spcBef>
                <a:spcPct val="0"/>
              </a:spcBef>
              <a:spcAft>
                <a:spcPct val="0"/>
              </a:spcAft>
              <a:defRPr sz="3300">
                <a:solidFill>
                  <a:schemeClr val="tx1"/>
                </a:solidFill>
                <a:latin typeface="Calibri" panose="020F0502020204030204" pitchFamily="34" charset="0"/>
                <a:ea typeface="MS PGothic" panose="020B0600070205080204" pitchFamily="34" charset="-128"/>
              </a:defRPr>
            </a:lvl3pPr>
            <a:lvl4pPr algn="ctr" defTabSz="342900" rtl="0" eaLnBrk="1" fontAlgn="base" hangingPunct="1">
              <a:spcBef>
                <a:spcPct val="0"/>
              </a:spcBef>
              <a:spcAft>
                <a:spcPct val="0"/>
              </a:spcAft>
              <a:defRPr sz="3300">
                <a:solidFill>
                  <a:schemeClr val="tx1"/>
                </a:solidFill>
                <a:latin typeface="Calibri" panose="020F0502020204030204" pitchFamily="34" charset="0"/>
                <a:ea typeface="MS PGothic" panose="020B0600070205080204" pitchFamily="34" charset="-128"/>
              </a:defRPr>
            </a:lvl4pPr>
            <a:lvl5pPr algn="ctr" defTabSz="342900" rtl="0" eaLnBrk="1" fontAlgn="base" hangingPunct="1">
              <a:spcBef>
                <a:spcPct val="0"/>
              </a:spcBef>
              <a:spcAft>
                <a:spcPct val="0"/>
              </a:spcAft>
              <a:defRPr sz="3300">
                <a:solidFill>
                  <a:schemeClr val="tx1"/>
                </a:solidFill>
                <a:latin typeface="Calibri" panose="020F0502020204030204" pitchFamily="34" charset="0"/>
                <a:ea typeface="MS PGothic" panose="020B0600070205080204" pitchFamily="34" charset="-128"/>
              </a:defRPr>
            </a:lvl5pPr>
            <a:lvl6pPr marL="342900" algn="ctr" defTabSz="342900" rtl="0" eaLnBrk="1" fontAlgn="base" hangingPunct="1">
              <a:spcBef>
                <a:spcPct val="0"/>
              </a:spcBef>
              <a:spcAft>
                <a:spcPct val="0"/>
              </a:spcAft>
              <a:defRPr sz="3300">
                <a:solidFill>
                  <a:schemeClr val="tx1"/>
                </a:solidFill>
                <a:latin typeface="Calibri" panose="020F0502020204030204" pitchFamily="34" charset="0"/>
                <a:ea typeface="MS PGothic" panose="020B0600070205080204" pitchFamily="34" charset="-128"/>
              </a:defRPr>
            </a:lvl6pPr>
            <a:lvl7pPr marL="685800" algn="ctr" defTabSz="342900" rtl="0" eaLnBrk="1" fontAlgn="base" hangingPunct="1">
              <a:spcBef>
                <a:spcPct val="0"/>
              </a:spcBef>
              <a:spcAft>
                <a:spcPct val="0"/>
              </a:spcAft>
              <a:defRPr sz="3300">
                <a:solidFill>
                  <a:schemeClr val="tx1"/>
                </a:solidFill>
                <a:latin typeface="Calibri" panose="020F0502020204030204" pitchFamily="34" charset="0"/>
                <a:ea typeface="MS PGothic" panose="020B0600070205080204" pitchFamily="34" charset="-128"/>
              </a:defRPr>
            </a:lvl7pPr>
            <a:lvl8pPr marL="1028700" algn="ctr" defTabSz="342900" rtl="0" eaLnBrk="1" fontAlgn="base" hangingPunct="1">
              <a:spcBef>
                <a:spcPct val="0"/>
              </a:spcBef>
              <a:spcAft>
                <a:spcPct val="0"/>
              </a:spcAft>
              <a:defRPr sz="3300">
                <a:solidFill>
                  <a:schemeClr val="tx1"/>
                </a:solidFill>
                <a:latin typeface="Calibri" panose="020F0502020204030204" pitchFamily="34" charset="0"/>
                <a:ea typeface="MS PGothic" panose="020B0600070205080204" pitchFamily="34" charset="-128"/>
              </a:defRPr>
            </a:lvl8pPr>
            <a:lvl9pPr marL="1371600" algn="ctr" defTabSz="342900" rtl="0" eaLnBrk="1" fontAlgn="base" hangingPunct="1">
              <a:spcBef>
                <a:spcPct val="0"/>
              </a:spcBef>
              <a:spcAft>
                <a:spcPct val="0"/>
              </a:spcAft>
              <a:defRPr sz="3300">
                <a:solidFill>
                  <a:schemeClr val="tx1"/>
                </a:solidFill>
                <a:latin typeface="Calibri" panose="020F0502020204030204" pitchFamily="34" charset="0"/>
                <a:ea typeface="MS PGothic" panose="020B0600070205080204" pitchFamily="34" charset="-128"/>
              </a:defRPr>
            </a:lvl9pPr>
          </a:lstStyle>
          <a:p>
            <a:r>
              <a:rPr lang="en-US" sz="2667" b="1"/>
              <a:t>Considerations for Process Selection/Optimization</a:t>
            </a:r>
            <a:endParaRPr lang="en-US" sz="2667" b="1" dirty="0"/>
          </a:p>
        </p:txBody>
      </p:sp>
      <p:pic>
        <p:nvPicPr>
          <p:cNvPr id="9" name="Picture 8">
            <a:extLst>
              <a:ext uri="{FF2B5EF4-FFF2-40B4-BE49-F238E27FC236}">
                <a16:creationId xmlns:a16="http://schemas.microsoft.com/office/drawing/2014/main" id="{E18C7B98-C056-BF6B-D217-2E0D07CFFD0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6692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500"/>
                                        <p:tgtEl>
                                          <p:spTgt spid="7">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500"/>
                                        <p:tgtEl>
                                          <p:spTgt spid="7">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500"/>
                                        <p:tgtEl>
                                          <p:spTgt spid="11">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xEl>
                                              <p:pRg st="1" end="1"/>
                                            </p:txEl>
                                          </p:spTgt>
                                        </p:tgtEl>
                                        <p:attrNameLst>
                                          <p:attrName>style.visibility</p:attrName>
                                        </p:attrNameLst>
                                      </p:cBhvr>
                                      <p:to>
                                        <p:strVal val="visible"/>
                                      </p:to>
                                    </p:set>
                                    <p:animEffect transition="in" filter="fade">
                                      <p:cBhvr>
                                        <p:cTn id="33" dur="500"/>
                                        <p:tgtEl>
                                          <p:spTgt spid="11">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fade">
                                      <p:cBhvr>
                                        <p:cTn id="41" dur="500"/>
                                        <p:tgtEl>
                                          <p:spTgt spid="12">
                                            <p:txEl>
                                              <p:pRg st="0" end="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xEl>
                                              <p:pRg st="0" end="0"/>
                                            </p:txEl>
                                          </p:spTgt>
                                        </p:tgtEl>
                                        <p:attrNameLst>
                                          <p:attrName>style.visibility</p:attrName>
                                        </p:attrNameLst>
                                      </p:cBhvr>
                                      <p:to>
                                        <p:strVal val="visible"/>
                                      </p:to>
                                    </p:set>
                                    <p:animEffect transition="in" filter="fade">
                                      <p:cBhvr>
                                        <p:cTn id="44" dur="500"/>
                                        <p:tgtEl>
                                          <p:spTgt spid="15">
                                            <p:txEl>
                                              <p:pRg st="0" end="0"/>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
                                            <p:txEl>
                                              <p:pRg st="1" end="1"/>
                                            </p:txEl>
                                          </p:spTgt>
                                        </p:tgtEl>
                                        <p:attrNameLst>
                                          <p:attrName>style.visibility</p:attrName>
                                        </p:attrNameLst>
                                      </p:cBhvr>
                                      <p:to>
                                        <p:strVal val="visible"/>
                                      </p:to>
                                    </p:set>
                                    <p:animEffect transition="in" filter="fade">
                                      <p:cBhvr>
                                        <p:cTn id="47" dur="500"/>
                                        <p:tgtEl>
                                          <p:spTgt spid="15">
                                            <p:txEl>
                                              <p:pRg st="1" end="1"/>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xEl>
                                              <p:pRg st="2" end="2"/>
                                            </p:txEl>
                                          </p:spTgt>
                                        </p:tgtEl>
                                        <p:attrNameLst>
                                          <p:attrName>style.visibility</p:attrName>
                                        </p:attrNameLst>
                                      </p:cBhvr>
                                      <p:to>
                                        <p:strVal val="visible"/>
                                      </p:to>
                                    </p:set>
                                    <p:animEffect transition="in" filter="fade">
                                      <p:cBhvr>
                                        <p:cTn id="50" dur="500"/>
                                        <p:tgtEl>
                                          <p:spTgt spid="15">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6">
                                            <p:txEl>
                                              <p:pRg st="0" end="0"/>
                                            </p:txEl>
                                          </p:spTgt>
                                        </p:tgtEl>
                                        <p:attrNameLst>
                                          <p:attrName>style.visibility</p:attrName>
                                        </p:attrNameLst>
                                      </p:cBhvr>
                                      <p:to>
                                        <p:strVal val="visible"/>
                                      </p:to>
                                    </p:set>
                                    <p:animEffect transition="in" filter="fade">
                                      <p:cBhvr>
                                        <p:cTn id="58" dur="500"/>
                                        <p:tgtEl>
                                          <p:spTgt spid="16">
                                            <p:txEl>
                                              <p:pRg st="0" end="0"/>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9">
                                            <p:txEl>
                                              <p:pRg st="0" end="0"/>
                                            </p:txEl>
                                          </p:spTgt>
                                        </p:tgtEl>
                                        <p:attrNameLst>
                                          <p:attrName>style.visibility</p:attrName>
                                        </p:attrNameLst>
                                      </p:cBhvr>
                                      <p:to>
                                        <p:strVal val="visible"/>
                                      </p:to>
                                    </p:set>
                                    <p:animEffect transition="in" filter="fade">
                                      <p:cBhvr>
                                        <p:cTn id="61" dur="500"/>
                                        <p:tgtEl>
                                          <p:spTgt spid="19">
                                            <p:txEl>
                                              <p:pRg st="0" end="0"/>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9">
                                            <p:txEl>
                                              <p:pRg st="1" end="1"/>
                                            </p:txEl>
                                          </p:spTgt>
                                        </p:tgtEl>
                                        <p:attrNameLst>
                                          <p:attrName>style.visibility</p:attrName>
                                        </p:attrNameLst>
                                      </p:cBhvr>
                                      <p:to>
                                        <p:strVal val="visible"/>
                                      </p:to>
                                    </p:set>
                                    <p:animEffect transition="in" filter="fade">
                                      <p:cBhvr>
                                        <p:cTn id="64" dur="500"/>
                                        <p:tgtEl>
                                          <p:spTgt spid="19">
                                            <p:txEl>
                                              <p:pRg st="1" end="1"/>
                                            </p:tx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9">
                                            <p:txEl>
                                              <p:pRg st="2" end="2"/>
                                            </p:txEl>
                                          </p:spTgt>
                                        </p:tgtEl>
                                        <p:attrNameLst>
                                          <p:attrName>style.visibility</p:attrName>
                                        </p:attrNameLst>
                                      </p:cBhvr>
                                      <p:to>
                                        <p:strVal val="visible"/>
                                      </p:to>
                                    </p:set>
                                    <p:animEffect transition="in" filter="fade">
                                      <p:cBhvr>
                                        <p:cTn id="67" dur="500"/>
                                        <p:tgtEl>
                                          <p:spTgt spid="19">
                                            <p:txEl>
                                              <p:pRg st="2" end="2"/>
                                            </p:tx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9">
                                            <p:txEl>
                                              <p:pRg st="3" end="3"/>
                                            </p:txEl>
                                          </p:spTgt>
                                        </p:tgtEl>
                                        <p:attrNameLst>
                                          <p:attrName>style.visibility</p:attrName>
                                        </p:attrNameLst>
                                      </p:cBhvr>
                                      <p:to>
                                        <p:strVal val="visible"/>
                                      </p:to>
                                    </p:set>
                                    <p:animEffect transition="in" filter="fade">
                                      <p:cBhvr>
                                        <p:cTn id="70" dur="500"/>
                                        <p:tgtEl>
                                          <p:spTgt spid="19">
                                            <p:txEl>
                                              <p:pRg st="3" end="3"/>
                                            </p:tx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9">
                                            <p:txEl>
                                              <p:pRg st="4" end="4"/>
                                            </p:txEl>
                                          </p:spTgt>
                                        </p:tgtEl>
                                        <p:attrNameLst>
                                          <p:attrName>style.visibility</p:attrName>
                                        </p:attrNameLst>
                                      </p:cBhvr>
                                      <p:to>
                                        <p:strVal val="visible"/>
                                      </p:to>
                                    </p:set>
                                    <p:animEffect transition="in" filter="fade">
                                      <p:cBhvr>
                                        <p:cTn id="73" dur="500"/>
                                        <p:tgtEl>
                                          <p:spTgt spid="19">
                                            <p:txEl>
                                              <p:pRg st="4" end="4"/>
                                            </p:tx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9">
                                            <p:txEl>
                                              <p:pRg st="5" end="5"/>
                                            </p:txEl>
                                          </p:spTgt>
                                        </p:tgtEl>
                                        <p:attrNameLst>
                                          <p:attrName>style.visibility</p:attrName>
                                        </p:attrNameLst>
                                      </p:cBhvr>
                                      <p:to>
                                        <p:strVal val="visible"/>
                                      </p:to>
                                    </p:set>
                                    <p:animEffect transition="in" filter="fade">
                                      <p:cBhvr>
                                        <p:cTn id="76" dur="500"/>
                                        <p:tgtEl>
                                          <p:spTgt spid="19">
                                            <p:txEl>
                                              <p:pRg st="5" end="5"/>
                                            </p:tx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9">
                                            <p:txEl>
                                              <p:pRg st="6" end="6"/>
                                            </p:txEl>
                                          </p:spTgt>
                                        </p:tgtEl>
                                        <p:attrNameLst>
                                          <p:attrName>style.visibility</p:attrName>
                                        </p:attrNameLst>
                                      </p:cBhvr>
                                      <p:to>
                                        <p:strVal val="visible"/>
                                      </p:to>
                                    </p:set>
                                    <p:animEffect transition="in" filter="fade">
                                      <p:cBhvr>
                                        <p:cTn id="79" dur="500"/>
                                        <p:tgtEl>
                                          <p:spTgt spid="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uiExpand="1" build="p"/>
      <p:bldP spid="8" grpId="0" build="p"/>
      <p:bldP spid="11" grpId="0" uiExpand="1" build="p"/>
      <p:bldP spid="12" grpId="0" build="p"/>
      <p:bldP spid="15" grpId="0" uiExpand="1" build="p"/>
      <p:bldP spid="16" grpId="0" build="p"/>
      <p:bldP spid="19"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B584F6-F609-42F4-9943-F22794A81880}"/>
              </a:ext>
            </a:extLst>
          </p:cNvPr>
          <p:cNvSpPr>
            <a:spLocks noGrp="1"/>
          </p:cNvSpPr>
          <p:nvPr>
            <p:ph type="title"/>
          </p:nvPr>
        </p:nvSpPr>
        <p:spPr/>
        <p:txBody>
          <a:bodyPr/>
          <a:lstStyle/>
          <a:p>
            <a:r>
              <a:rPr lang="en-US" dirty="0"/>
              <a:t>Wildfire</a:t>
            </a:r>
          </a:p>
        </p:txBody>
      </p:sp>
      <p:sp>
        <p:nvSpPr>
          <p:cNvPr id="6" name="Text Placeholder 5">
            <a:extLst>
              <a:ext uri="{FF2B5EF4-FFF2-40B4-BE49-F238E27FC236}">
                <a16:creationId xmlns:a16="http://schemas.microsoft.com/office/drawing/2014/main" id="{52D68ED8-C2A0-4AFA-B17F-F7CFE96C799D}"/>
              </a:ext>
            </a:extLst>
          </p:cNvPr>
          <p:cNvSpPr>
            <a:spLocks noGrp="1"/>
          </p:cNvSpPr>
          <p:nvPr>
            <p:ph type="body" sz="quarter" idx="11"/>
          </p:nvPr>
        </p:nvSpPr>
        <p:spPr>
          <a:xfrm>
            <a:off x="427015" y="965405"/>
            <a:ext cx="4242879" cy="3784190"/>
          </a:xfrm>
        </p:spPr>
        <p:txBody>
          <a:bodyPr/>
          <a:lstStyle/>
          <a:p>
            <a:pPr marL="342900" indent="-342900">
              <a:buFont typeface="Arial" panose="020B0604020202020204" pitchFamily="34" charset="0"/>
              <a:buChar char="•"/>
            </a:pPr>
            <a:r>
              <a:rPr lang="en-US" dirty="0"/>
              <a:t>Any uncontrolled fire of combustible vegetation in rural areas</a:t>
            </a:r>
          </a:p>
          <a:p>
            <a:pPr marL="342900" indent="-342900">
              <a:buFont typeface="Arial" panose="020B0604020202020204" pitchFamily="34" charset="0"/>
              <a:buChar char="•"/>
            </a:pPr>
            <a:r>
              <a:rPr lang="en-US" dirty="0"/>
              <a:t>420-million-year history</a:t>
            </a:r>
          </a:p>
          <a:p>
            <a:pPr marL="342900" indent="-342900">
              <a:buFont typeface="Arial" panose="020B0604020202020204" pitchFamily="34" charset="0"/>
              <a:buChar char="•"/>
            </a:pPr>
            <a:r>
              <a:rPr lang="en-US" dirty="0"/>
              <a:t>Intrinsic result of nature’s atmosphere, land cover, geology, and weather</a:t>
            </a:r>
          </a:p>
          <a:p>
            <a:pPr marL="342900" indent="-342900">
              <a:buFont typeface="Arial" panose="020B0604020202020204" pitchFamily="34" charset="0"/>
              <a:buChar char="•"/>
            </a:pPr>
            <a:endParaRPr lang="en-US" dirty="0"/>
          </a:p>
        </p:txBody>
      </p:sp>
      <p:pic>
        <p:nvPicPr>
          <p:cNvPr id="1026" name="Picture 2" descr="Image result for fire triangle">
            <a:extLst>
              <a:ext uri="{FF2B5EF4-FFF2-40B4-BE49-F238E27FC236}">
                <a16:creationId xmlns:a16="http://schemas.microsoft.com/office/drawing/2014/main" id="{5F1091D2-54CF-413A-BB20-20AC0A8F7F4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87317" y="3348161"/>
            <a:ext cx="2111737" cy="18429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C1FD4B4-DA97-421B-9C08-F6B447800DD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25310" y="310651"/>
            <a:ext cx="3834581" cy="2546849"/>
          </a:xfrm>
          <a:prstGeom prst="rect">
            <a:avLst/>
          </a:prstGeom>
        </p:spPr>
      </p:pic>
      <p:pic>
        <p:nvPicPr>
          <p:cNvPr id="7" name="Picture 6">
            <a:extLst>
              <a:ext uri="{FF2B5EF4-FFF2-40B4-BE49-F238E27FC236}">
                <a16:creationId xmlns:a16="http://schemas.microsoft.com/office/drawing/2014/main" id="{B92E02F4-283F-43DC-B92E-9A429C3FD4F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14971" y="3034179"/>
            <a:ext cx="3834581" cy="2156952"/>
          </a:xfrm>
          <a:prstGeom prst="rect">
            <a:avLst/>
          </a:prstGeom>
        </p:spPr>
      </p:pic>
    </p:spTree>
    <p:extLst>
      <p:ext uri="{BB962C8B-B14F-4D97-AF65-F5344CB8AC3E}">
        <p14:creationId xmlns:p14="http://schemas.microsoft.com/office/powerpoint/2010/main" val="3044402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07425" y="353961"/>
            <a:ext cx="4711385" cy="2503539"/>
          </a:xfrm>
          <a:prstGeom prst="rect">
            <a:avLst/>
          </a:prstGeom>
        </p:spPr>
      </p:pic>
      <p:sp>
        <p:nvSpPr>
          <p:cNvPr id="5" name="Title 1"/>
          <p:cNvSpPr>
            <a:spLocks noGrp="1"/>
          </p:cNvSpPr>
          <p:nvPr>
            <p:ph type="title"/>
          </p:nvPr>
        </p:nvSpPr>
        <p:spPr/>
        <p:txBody>
          <a:bodyPr/>
          <a:lstStyle/>
          <a:p>
            <a:r>
              <a:rPr lang="en-US" sz="2667"/>
              <a:t>Residuals Handling</a:t>
            </a:r>
          </a:p>
        </p:txBody>
      </p:sp>
      <p:sp>
        <p:nvSpPr>
          <p:cNvPr id="2" name="Text Placeholder 1">
            <a:extLst>
              <a:ext uri="{FF2B5EF4-FFF2-40B4-BE49-F238E27FC236}">
                <a16:creationId xmlns:a16="http://schemas.microsoft.com/office/drawing/2014/main" id="{5E766F67-9300-463F-BAD4-765B2E7B75AB}"/>
              </a:ext>
            </a:extLst>
          </p:cNvPr>
          <p:cNvSpPr>
            <a:spLocks noGrp="1"/>
          </p:cNvSpPr>
          <p:nvPr>
            <p:ph type="body" sz="quarter" idx="10"/>
          </p:nvPr>
        </p:nvSpPr>
        <p:spPr>
          <a:xfrm>
            <a:off x="479323" y="1159076"/>
            <a:ext cx="3497621" cy="3862750"/>
          </a:xfrm>
        </p:spPr>
        <p:txBody>
          <a:bodyPr/>
          <a:lstStyle/>
          <a:p>
            <a:pPr marL="342900" indent="-342900">
              <a:buFont typeface="Arial" panose="020B0604020202020204" pitchFamily="34" charset="0"/>
              <a:buChar char="•"/>
            </a:pPr>
            <a:r>
              <a:rPr lang="en-US" dirty="0"/>
              <a:t>Plan for increased sediment run-off post wildfires</a:t>
            </a:r>
          </a:p>
          <a:p>
            <a:pPr marL="342900" indent="-342900">
              <a:buFont typeface="Arial" panose="020B0604020202020204" pitchFamily="34" charset="0"/>
              <a:buChar char="•"/>
            </a:pPr>
            <a:r>
              <a:rPr lang="en-US" dirty="0"/>
              <a:t>Consider ability to switch to an alternative source or install a pre-sedimentation basin to minimize risk </a:t>
            </a:r>
          </a:p>
          <a:p>
            <a:pPr marL="342900" indent="-342900">
              <a:buFont typeface="Arial" panose="020B0604020202020204" pitchFamily="34" charset="0"/>
              <a:buChar char="•"/>
            </a:pPr>
            <a:r>
              <a:rPr lang="en-US" dirty="0"/>
              <a:t>Excessive solids production may overwhelm system</a:t>
            </a:r>
          </a:p>
        </p:txBody>
      </p:sp>
      <p:graphicFrame>
        <p:nvGraphicFramePr>
          <p:cNvPr id="7" name="Object 5">
            <a:extLst>
              <a:ext uri="{FF2B5EF4-FFF2-40B4-BE49-F238E27FC236}">
                <a16:creationId xmlns:a16="http://schemas.microsoft.com/office/drawing/2014/main" id="{36458E54-5B0C-47B8-9C32-3A1BD9D37669}"/>
              </a:ext>
            </a:extLst>
          </p:cNvPr>
          <p:cNvGraphicFramePr>
            <a:graphicFrameLocks noChangeAspect="1"/>
          </p:cNvGraphicFramePr>
          <p:nvPr>
            <p:extLst>
              <p:ext uri="{D42A27DB-BD31-4B8C-83A1-F6EECF244321}">
                <p14:modId xmlns:p14="http://schemas.microsoft.com/office/powerpoint/2010/main" val="3402871306"/>
              </p:ext>
            </p:extLst>
          </p:nvPr>
        </p:nvGraphicFramePr>
        <p:xfrm>
          <a:off x="4122174" y="2910058"/>
          <a:ext cx="4652513" cy="22130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487900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6359" y="318902"/>
            <a:ext cx="7754189" cy="444500"/>
          </a:xfrm>
        </p:spPr>
        <p:txBody>
          <a:bodyPr>
            <a:noAutofit/>
          </a:bodyPr>
          <a:lstStyle/>
          <a:p>
            <a:r>
              <a:rPr lang="en-US" sz="2667" b="1" dirty="0"/>
              <a:t>Treatment Recommendations</a:t>
            </a:r>
          </a:p>
        </p:txBody>
      </p:sp>
      <p:sp>
        <p:nvSpPr>
          <p:cNvPr id="2" name="Text Placeholder 1">
            <a:extLst>
              <a:ext uri="{FF2B5EF4-FFF2-40B4-BE49-F238E27FC236}">
                <a16:creationId xmlns:a16="http://schemas.microsoft.com/office/drawing/2014/main" id="{47A8AF2D-BA88-4F82-AC2C-35783DE1AACE}"/>
              </a:ext>
            </a:extLst>
          </p:cNvPr>
          <p:cNvSpPr>
            <a:spLocks noGrp="1"/>
          </p:cNvSpPr>
          <p:nvPr>
            <p:ph type="body" sz="quarter" idx="10"/>
          </p:nvPr>
        </p:nvSpPr>
        <p:spPr>
          <a:xfrm>
            <a:off x="457198" y="896137"/>
            <a:ext cx="4711702" cy="3645958"/>
          </a:xfrm>
        </p:spPr>
        <p:txBody>
          <a:bodyPr/>
          <a:lstStyle/>
          <a:p>
            <a:r>
              <a:rPr lang="en-US" sz="2000" dirty="0"/>
              <a:t>Adjust treatment operations for higher coagulant demand, particularly following runoff events.</a:t>
            </a:r>
          </a:p>
          <a:p>
            <a:r>
              <a:rPr lang="en-US" sz="2000" dirty="0"/>
              <a:t>Consider investing in:</a:t>
            </a:r>
          </a:p>
          <a:p>
            <a:pPr marL="761970" lvl="1" indent="-380985">
              <a:buFont typeface="Arial" panose="020B0604020202020204" pitchFamily="34" charset="0"/>
              <a:buChar char="•"/>
            </a:pPr>
            <a:r>
              <a:rPr lang="en-US" sz="1600" dirty="0"/>
              <a:t>Increasing monitoring</a:t>
            </a:r>
          </a:p>
          <a:p>
            <a:pPr marL="761970" lvl="1" indent="-380985">
              <a:buFont typeface="Arial" panose="020B0604020202020204" pitchFamily="34" charset="0"/>
              <a:buChar char="•"/>
            </a:pPr>
            <a:r>
              <a:rPr lang="en-US" sz="1600" dirty="0"/>
              <a:t>Expanding water storage capacity</a:t>
            </a:r>
          </a:p>
          <a:p>
            <a:pPr marL="761970" lvl="1" indent="-380985">
              <a:buFont typeface="Arial" panose="020B0604020202020204" pitchFamily="34" charset="0"/>
              <a:buChar char="•"/>
            </a:pPr>
            <a:r>
              <a:rPr lang="en-US" sz="1600" dirty="0"/>
              <a:t>Exploring additional supplies </a:t>
            </a:r>
          </a:p>
          <a:p>
            <a:pPr marL="761970" lvl="1" indent="-380985">
              <a:buFont typeface="Arial" panose="020B0604020202020204" pitchFamily="34" charset="0"/>
              <a:buChar char="•"/>
            </a:pPr>
            <a:r>
              <a:rPr lang="en-US" sz="1600" dirty="0"/>
              <a:t>Pre-sedimentation basins</a:t>
            </a:r>
          </a:p>
          <a:p>
            <a:r>
              <a:rPr lang="en-US" sz="2000" dirty="0"/>
              <a:t>Evaluate capacity of residuals handling system and consider improvements that may be required</a:t>
            </a:r>
          </a:p>
          <a:p>
            <a:pPr marL="380985" indent="-380985"/>
            <a:endParaRPr lang="en-US" sz="1667" dirty="0"/>
          </a:p>
        </p:txBody>
      </p:sp>
      <p:pic>
        <p:nvPicPr>
          <p:cNvPr id="4" name="Picture 3">
            <a:extLst>
              <a:ext uri="{FF2B5EF4-FFF2-40B4-BE49-F238E27FC236}">
                <a16:creationId xmlns:a16="http://schemas.microsoft.com/office/drawing/2014/main" id="{066AE812-217F-4267-8784-BC4D570C00D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35600" y="1034522"/>
            <a:ext cx="3565830" cy="3198900"/>
          </a:xfrm>
          <a:prstGeom prst="rect">
            <a:avLst/>
          </a:prstGeom>
        </p:spPr>
      </p:pic>
      <p:pic>
        <p:nvPicPr>
          <p:cNvPr id="3" name="Picture 2">
            <a:extLst>
              <a:ext uri="{FF2B5EF4-FFF2-40B4-BE49-F238E27FC236}">
                <a16:creationId xmlns:a16="http://schemas.microsoft.com/office/drawing/2014/main" id="{3FA6472B-C9FA-3617-1AC6-3301C1FB642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6554720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676A1-951D-45E9-BB40-AA09AEA3D445}"/>
              </a:ext>
            </a:extLst>
          </p:cNvPr>
          <p:cNvSpPr>
            <a:spLocks noGrp="1"/>
          </p:cNvSpPr>
          <p:nvPr>
            <p:ph type="title"/>
          </p:nvPr>
        </p:nvSpPr>
        <p:spPr>
          <a:xfrm>
            <a:off x="694905" y="261137"/>
            <a:ext cx="7754189" cy="444500"/>
          </a:xfrm>
        </p:spPr>
        <p:txBody>
          <a:bodyPr/>
          <a:lstStyle/>
          <a:p>
            <a:r>
              <a:rPr lang="en-US" sz="2670" b="1" dirty="0"/>
              <a:t>Overall</a:t>
            </a:r>
            <a:r>
              <a:rPr lang="en-US" sz="2800" b="1" dirty="0"/>
              <a:t> Conclusions</a:t>
            </a:r>
          </a:p>
        </p:txBody>
      </p:sp>
      <p:sp>
        <p:nvSpPr>
          <p:cNvPr id="3" name="Text Placeholder 2">
            <a:extLst>
              <a:ext uri="{FF2B5EF4-FFF2-40B4-BE49-F238E27FC236}">
                <a16:creationId xmlns:a16="http://schemas.microsoft.com/office/drawing/2014/main" id="{0D870909-8907-4E19-A122-607B24C40DDD}"/>
              </a:ext>
            </a:extLst>
          </p:cNvPr>
          <p:cNvSpPr>
            <a:spLocks noGrp="1"/>
          </p:cNvSpPr>
          <p:nvPr>
            <p:ph type="body" sz="quarter" idx="10"/>
          </p:nvPr>
        </p:nvSpPr>
        <p:spPr>
          <a:xfrm>
            <a:off x="466724" y="892293"/>
            <a:ext cx="4133850" cy="4704445"/>
          </a:xfrm>
        </p:spPr>
        <p:txBody>
          <a:bodyPr/>
          <a:lstStyle/>
          <a:p>
            <a:pPr marL="342900" indent="-342900">
              <a:buFont typeface="Arial" panose="020B0604020202020204" pitchFamily="34" charset="0"/>
              <a:buChar char="•"/>
            </a:pPr>
            <a:r>
              <a:rPr lang="en-US" sz="2000" dirty="0"/>
              <a:t>Forest fires can be part of a healthy forest renewal cycle</a:t>
            </a:r>
          </a:p>
          <a:p>
            <a:pPr marL="342900" indent="-342900">
              <a:buFont typeface="Arial" panose="020B0604020202020204" pitchFamily="34" charset="0"/>
              <a:buChar char="•"/>
            </a:pPr>
            <a:r>
              <a:rPr lang="en-US" sz="2000" dirty="0"/>
              <a:t>Climate change and fire prevention are making forest fires worse and more severe in the west</a:t>
            </a:r>
          </a:p>
          <a:p>
            <a:pPr marL="342900" indent="-342900">
              <a:buFont typeface="Arial" panose="020B0604020202020204" pitchFamily="34" charset="0"/>
              <a:buChar char="•"/>
            </a:pPr>
            <a:r>
              <a:rPr lang="en-US" sz="2000" dirty="0"/>
              <a:t>Treatment options can minimize impact to utilities</a:t>
            </a:r>
          </a:p>
        </p:txBody>
      </p:sp>
      <p:pic>
        <p:nvPicPr>
          <p:cNvPr id="4" name="Picture 3">
            <a:extLst>
              <a:ext uri="{FF2B5EF4-FFF2-40B4-BE49-F238E27FC236}">
                <a16:creationId xmlns:a16="http://schemas.microsoft.com/office/drawing/2014/main" id="{ED44DC6B-6035-4A18-B151-EB18590BDAA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4707844" y="982206"/>
            <a:ext cx="4704445" cy="3528334"/>
          </a:xfrm>
          <a:prstGeom prst="rect">
            <a:avLst/>
          </a:prstGeom>
        </p:spPr>
      </p:pic>
    </p:spTree>
    <p:extLst>
      <p:ext uri="{BB962C8B-B14F-4D97-AF65-F5344CB8AC3E}">
        <p14:creationId xmlns:p14="http://schemas.microsoft.com/office/powerpoint/2010/main" val="20478030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467675" y="178435"/>
            <a:ext cx="6461824" cy="444500"/>
          </a:xfrm>
          <a:prstGeom prst="rect">
            <a:avLst/>
          </a:prstGeom>
        </p:spPr>
        <p:txBody>
          <a:bodyPr vert="horz" lIns="91440" tIns="45720" rIns="91440" bIns="45720" rtlCol="0" anchor="ctr">
            <a:noAutofit/>
          </a:bodyPr>
          <a:lstStyle>
            <a:lvl1pPr algn="l" defTabSz="342900" rtl="0" eaLnBrk="0" fontAlgn="base" hangingPunct="0">
              <a:spcBef>
                <a:spcPct val="0"/>
              </a:spcBef>
              <a:spcAft>
                <a:spcPct val="0"/>
              </a:spcAft>
              <a:defRPr sz="2667" b="1" kern="1200">
                <a:solidFill>
                  <a:srgbClr val="395173"/>
                </a:solidFill>
                <a:effectLst/>
                <a:latin typeface="Arial" pitchFamily="34" charset="0"/>
                <a:ea typeface="MS PGothic" panose="020B0600070205080204" pitchFamily="34" charset="-128"/>
                <a:cs typeface="Arial" pitchFamily="34" charset="0"/>
              </a:defRPr>
            </a:lvl1pPr>
            <a:lvl2pPr algn="ctr" defTabSz="342900" rtl="0" eaLnBrk="0" fontAlgn="base" hangingPunct="0">
              <a:spcBef>
                <a:spcPct val="0"/>
              </a:spcBef>
              <a:spcAft>
                <a:spcPct val="0"/>
              </a:spcAft>
              <a:defRPr sz="3300">
                <a:solidFill>
                  <a:schemeClr val="tx1"/>
                </a:solidFill>
                <a:latin typeface="Calibri" panose="020F0502020204030204" pitchFamily="34" charset="0"/>
                <a:ea typeface="MS PGothic" panose="020B0600070205080204" pitchFamily="34" charset="-128"/>
              </a:defRPr>
            </a:lvl2pPr>
            <a:lvl3pPr algn="ctr" defTabSz="342900" rtl="0" eaLnBrk="0" fontAlgn="base" hangingPunct="0">
              <a:spcBef>
                <a:spcPct val="0"/>
              </a:spcBef>
              <a:spcAft>
                <a:spcPct val="0"/>
              </a:spcAft>
              <a:defRPr sz="3300">
                <a:solidFill>
                  <a:schemeClr val="tx1"/>
                </a:solidFill>
                <a:latin typeface="Calibri" panose="020F0502020204030204" pitchFamily="34" charset="0"/>
                <a:ea typeface="MS PGothic" panose="020B0600070205080204" pitchFamily="34" charset="-128"/>
              </a:defRPr>
            </a:lvl3pPr>
            <a:lvl4pPr algn="ctr" defTabSz="342900" rtl="0" eaLnBrk="0" fontAlgn="base" hangingPunct="0">
              <a:spcBef>
                <a:spcPct val="0"/>
              </a:spcBef>
              <a:spcAft>
                <a:spcPct val="0"/>
              </a:spcAft>
              <a:defRPr sz="3300">
                <a:solidFill>
                  <a:schemeClr val="tx1"/>
                </a:solidFill>
                <a:latin typeface="Calibri" panose="020F0502020204030204" pitchFamily="34" charset="0"/>
                <a:ea typeface="MS PGothic" panose="020B0600070205080204" pitchFamily="34" charset="-128"/>
              </a:defRPr>
            </a:lvl4pPr>
            <a:lvl5pPr algn="ctr" defTabSz="342900" rtl="0" eaLnBrk="0" fontAlgn="base" hangingPunct="0">
              <a:spcBef>
                <a:spcPct val="0"/>
              </a:spcBef>
              <a:spcAft>
                <a:spcPct val="0"/>
              </a:spcAft>
              <a:defRPr sz="3300">
                <a:solidFill>
                  <a:schemeClr val="tx1"/>
                </a:solidFill>
                <a:latin typeface="Calibri" panose="020F0502020204030204" pitchFamily="34" charset="0"/>
                <a:ea typeface="MS PGothic" panose="020B0600070205080204" pitchFamily="34" charset="-128"/>
              </a:defRPr>
            </a:lvl5pPr>
            <a:lvl6pPr marL="342900" algn="ctr" defTabSz="342900" rtl="0" fontAlgn="base">
              <a:spcBef>
                <a:spcPct val="0"/>
              </a:spcBef>
              <a:spcAft>
                <a:spcPct val="0"/>
              </a:spcAft>
              <a:defRPr sz="3300">
                <a:solidFill>
                  <a:schemeClr val="tx1"/>
                </a:solidFill>
                <a:latin typeface="Calibri" panose="020F0502020204030204" pitchFamily="34" charset="0"/>
                <a:ea typeface="MS PGothic" panose="020B0600070205080204" pitchFamily="34" charset="-128"/>
              </a:defRPr>
            </a:lvl6pPr>
            <a:lvl7pPr marL="685800" algn="ctr" defTabSz="342900" rtl="0" fontAlgn="base">
              <a:spcBef>
                <a:spcPct val="0"/>
              </a:spcBef>
              <a:spcAft>
                <a:spcPct val="0"/>
              </a:spcAft>
              <a:defRPr sz="3300">
                <a:solidFill>
                  <a:schemeClr val="tx1"/>
                </a:solidFill>
                <a:latin typeface="Calibri" panose="020F0502020204030204" pitchFamily="34" charset="0"/>
                <a:ea typeface="MS PGothic" panose="020B0600070205080204" pitchFamily="34" charset="-128"/>
              </a:defRPr>
            </a:lvl7pPr>
            <a:lvl8pPr marL="1028700" algn="ctr" defTabSz="342900" rtl="0" fontAlgn="base">
              <a:spcBef>
                <a:spcPct val="0"/>
              </a:spcBef>
              <a:spcAft>
                <a:spcPct val="0"/>
              </a:spcAft>
              <a:defRPr sz="3300">
                <a:solidFill>
                  <a:schemeClr val="tx1"/>
                </a:solidFill>
                <a:latin typeface="Calibri" panose="020F0502020204030204" pitchFamily="34" charset="0"/>
                <a:ea typeface="MS PGothic" panose="020B0600070205080204" pitchFamily="34" charset="-128"/>
              </a:defRPr>
            </a:lvl8pPr>
            <a:lvl9pPr marL="1371600" algn="ctr" defTabSz="342900" rtl="0" fontAlgn="base">
              <a:spcBef>
                <a:spcPct val="0"/>
              </a:spcBef>
              <a:spcAft>
                <a:spcPct val="0"/>
              </a:spcAft>
              <a:defRPr sz="3300">
                <a:solidFill>
                  <a:schemeClr val="tx1"/>
                </a:solidFill>
                <a:latin typeface="Calibri" panose="020F0502020204030204" pitchFamily="34" charset="0"/>
                <a:ea typeface="MS PGothic" panose="020B0600070205080204" pitchFamily="34" charset="-128"/>
              </a:defRPr>
            </a:lvl9pPr>
          </a:lstStyle>
          <a:p>
            <a:r>
              <a:rPr lang="en-US" sz="6000" dirty="0"/>
              <a:t>Thank You!</a:t>
            </a:r>
          </a:p>
        </p:txBody>
      </p:sp>
      <p:pic>
        <p:nvPicPr>
          <p:cNvPr id="5" name="Picture Placeholder 5"/>
          <p:cNvPicPr>
            <a:picLocks noChangeAspect="1"/>
          </p:cNvPicPr>
          <p:nvPr/>
        </p:nvPicPr>
        <p:blipFill rotWithShape="1">
          <a:blip r:embed="rId2" cstate="screen">
            <a:extLst>
              <a:ext uri="{28A0092B-C50C-407E-A947-70E740481C1C}">
                <a14:useLocalDpi xmlns:a14="http://schemas.microsoft.com/office/drawing/2010/main"/>
              </a:ext>
            </a:extLst>
          </a:blip>
          <a:stretch/>
        </p:blipFill>
        <p:spPr>
          <a:xfrm>
            <a:off x="442504" y="867141"/>
            <a:ext cx="8291189" cy="3610122"/>
          </a:xfrm>
          <a:prstGeom prst="rect">
            <a:avLst/>
          </a:prstGeom>
        </p:spPr>
      </p:pic>
      <p:sp>
        <p:nvSpPr>
          <p:cNvPr id="6" name="Rectangle 5"/>
          <p:cNvSpPr/>
          <p:nvPr/>
        </p:nvSpPr>
        <p:spPr>
          <a:xfrm>
            <a:off x="4923693" y="4486055"/>
            <a:ext cx="3810000" cy="1006429"/>
          </a:xfrm>
          <a:prstGeom prst="rect">
            <a:avLst/>
          </a:prstGeom>
        </p:spPr>
        <p:txBody>
          <a:bodyPr>
            <a:spAutoFit/>
          </a:bodyPr>
          <a:lstStyle/>
          <a:p>
            <a:pPr marL="285739" indent="-285739" algn="r">
              <a:spcBef>
                <a:spcPct val="15000"/>
              </a:spcBef>
              <a:buClr>
                <a:srgbClr val="7FB439"/>
              </a:buClr>
              <a:defRPr/>
            </a:pPr>
            <a:r>
              <a:rPr lang="en-US" b="1" kern="0" dirty="0">
                <a:latin typeface="+mn-lt"/>
              </a:rPr>
              <a:t>Tyler Bird</a:t>
            </a:r>
          </a:p>
          <a:p>
            <a:pPr marL="285739" indent="-285739" algn="r">
              <a:spcBef>
                <a:spcPct val="15000"/>
              </a:spcBef>
              <a:buClr>
                <a:srgbClr val="7FB439"/>
              </a:buClr>
              <a:defRPr/>
            </a:pPr>
            <a:r>
              <a:rPr lang="en-US" kern="0" dirty="0">
                <a:latin typeface="+mn-lt"/>
              </a:rPr>
              <a:t>tbird@hazenandsawer.com</a:t>
            </a:r>
          </a:p>
          <a:p>
            <a:pPr marL="285739" indent="-285739" algn="r">
              <a:spcBef>
                <a:spcPct val="15000"/>
              </a:spcBef>
              <a:buClr>
                <a:srgbClr val="7FB439"/>
              </a:buClr>
              <a:defRPr/>
            </a:pPr>
            <a:endParaRPr lang="en-US" kern="0" dirty="0">
              <a:latin typeface="+mn-lt"/>
            </a:endParaRPr>
          </a:p>
        </p:txBody>
      </p:sp>
      <p:pic>
        <p:nvPicPr>
          <p:cNvPr id="2" name="Picture 1">
            <a:extLst>
              <a:ext uri="{FF2B5EF4-FFF2-40B4-BE49-F238E27FC236}">
                <a16:creationId xmlns:a16="http://schemas.microsoft.com/office/drawing/2014/main" id="{F9C907B6-A47F-C86C-BBAF-92566E8790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157176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728CD38-6EF9-FDD8-E184-0E2E866161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473" t="14506" r="35460" b="-14506"/>
          <a:stretch/>
        </p:blipFill>
        <p:spPr bwMode="auto">
          <a:xfrm>
            <a:off x="1509175" y="2949265"/>
            <a:ext cx="3281900" cy="25163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D0A7C279-02BE-9F09-6D5C-833484C4D4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797"/>
          <a:stretch/>
        </p:blipFill>
        <p:spPr bwMode="auto">
          <a:xfrm>
            <a:off x="105675" y="867562"/>
            <a:ext cx="2143614" cy="24309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ED8DCEE-6D8D-4090-B672-9256F55A1E17}"/>
              </a:ext>
            </a:extLst>
          </p:cNvPr>
          <p:cNvSpPr>
            <a:spLocks noGrp="1"/>
          </p:cNvSpPr>
          <p:nvPr>
            <p:ph type="title"/>
          </p:nvPr>
        </p:nvSpPr>
        <p:spPr/>
        <p:txBody>
          <a:bodyPr/>
          <a:lstStyle/>
          <a:p>
            <a:r>
              <a:rPr lang="en-US"/>
              <a:t>Air and Carbon Effects of Wildfires</a:t>
            </a:r>
          </a:p>
        </p:txBody>
      </p:sp>
      <p:sp>
        <p:nvSpPr>
          <p:cNvPr id="3" name="Text Placeholder 2">
            <a:extLst>
              <a:ext uri="{FF2B5EF4-FFF2-40B4-BE49-F238E27FC236}">
                <a16:creationId xmlns:a16="http://schemas.microsoft.com/office/drawing/2014/main" id="{415D50BB-E9AC-4342-97FC-F39A48FA5CB0}"/>
              </a:ext>
            </a:extLst>
          </p:cNvPr>
          <p:cNvSpPr>
            <a:spLocks noGrp="1"/>
          </p:cNvSpPr>
          <p:nvPr>
            <p:ph type="body" sz="quarter" idx="10"/>
          </p:nvPr>
        </p:nvSpPr>
        <p:spPr>
          <a:xfrm>
            <a:off x="4895850" y="988849"/>
            <a:ext cx="4142475" cy="3331539"/>
          </a:xfrm>
        </p:spPr>
        <p:txBody>
          <a:bodyPr/>
          <a:lstStyle/>
          <a:p>
            <a:pPr marL="342900" indent="-342900">
              <a:buFont typeface="Arial" panose="020B0604020202020204" pitchFamily="34" charset="0"/>
              <a:buChar char="•"/>
            </a:pPr>
            <a:r>
              <a:rPr lang="en-US" sz="1800" dirty="0"/>
              <a:t>PM impacts on human health</a:t>
            </a:r>
          </a:p>
          <a:p>
            <a:pPr marL="342900" indent="-342900">
              <a:buFont typeface="Arial" panose="020B0604020202020204" pitchFamily="34" charset="0"/>
              <a:buChar char="•"/>
            </a:pPr>
            <a:r>
              <a:rPr lang="en-US" sz="1800" dirty="0"/>
              <a:t>Worldwide, wildfires estimated to cause 1.5M+ smoke-related premature deaths each year</a:t>
            </a:r>
          </a:p>
          <a:p>
            <a:pPr marL="342900" indent="-342900">
              <a:buFont typeface="Arial" panose="020B0604020202020204" pitchFamily="34" charset="0"/>
              <a:buChar char="•"/>
            </a:pPr>
            <a:r>
              <a:rPr lang="en-US" sz="1800" dirty="0"/>
              <a:t>Atmospheric and weather feedback</a:t>
            </a:r>
          </a:p>
          <a:p>
            <a:pPr marL="342900" indent="-342900">
              <a:buFont typeface="Arial" panose="020B0604020202020204" pitchFamily="34" charset="0"/>
              <a:buChar char="•"/>
            </a:pPr>
            <a:r>
              <a:rPr lang="en-US" sz="1800" dirty="0"/>
              <a:t>Fire process converts carbon from land-locked to atmosphere</a:t>
            </a:r>
          </a:p>
          <a:p>
            <a:pPr marL="342900" indent="-342900">
              <a:buFont typeface="Arial" panose="020B0604020202020204" pitchFamily="34" charset="0"/>
              <a:buChar char="•"/>
            </a:pPr>
            <a:r>
              <a:rPr lang="en-US" sz="1800" dirty="0"/>
              <a:t>Carbon sequestration opportunity? Only if removal is not permanent.</a:t>
            </a:r>
          </a:p>
          <a:p>
            <a:pPr marL="342900" indent="-342900">
              <a:buFont typeface="Arial" panose="020B0604020202020204" pitchFamily="34" charset="0"/>
              <a:buChar char="•"/>
            </a:pPr>
            <a:r>
              <a:rPr lang="en-US" sz="1800" dirty="0"/>
              <a:t>2018 U.S. Climate Assessment: Effect of wildfires on climate = “low confidence”</a:t>
            </a:r>
          </a:p>
        </p:txBody>
      </p:sp>
      <p:sp>
        <p:nvSpPr>
          <p:cNvPr id="5" name="TextBox 4">
            <a:extLst>
              <a:ext uri="{FF2B5EF4-FFF2-40B4-BE49-F238E27FC236}">
                <a16:creationId xmlns:a16="http://schemas.microsoft.com/office/drawing/2014/main" id="{DF6CF4ED-B3F0-6FCB-1866-757FC407AFBD}"/>
              </a:ext>
            </a:extLst>
          </p:cNvPr>
          <p:cNvSpPr txBox="1"/>
          <p:nvPr/>
        </p:nvSpPr>
        <p:spPr>
          <a:xfrm>
            <a:off x="857250" y="5096816"/>
            <a:ext cx="3359944" cy="261610"/>
          </a:xfrm>
          <a:prstGeom prst="rect">
            <a:avLst/>
          </a:prstGeom>
          <a:noFill/>
        </p:spPr>
        <p:txBody>
          <a:bodyPr wrap="square" rtlCol="0">
            <a:spAutoFit/>
          </a:bodyPr>
          <a:lstStyle/>
          <a:p>
            <a:r>
              <a:rPr lang="en-US" sz="1100" dirty="0">
                <a:solidFill>
                  <a:srgbClr val="577CAD"/>
                </a:solidFill>
                <a:latin typeface="+mn-lt"/>
              </a:rPr>
              <a:t>Archive from wassmoke.blogspot.com/2024/07</a:t>
            </a:r>
          </a:p>
        </p:txBody>
      </p:sp>
    </p:spTree>
    <p:extLst>
      <p:ext uri="{BB962C8B-B14F-4D97-AF65-F5344CB8AC3E}">
        <p14:creationId xmlns:p14="http://schemas.microsoft.com/office/powerpoint/2010/main" val="28764297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98DD22-1423-4DCF-9C8C-A05A1411B3E8}"/>
              </a:ext>
            </a:extLst>
          </p:cNvPr>
          <p:cNvSpPr>
            <a:spLocks noGrp="1"/>
          </p:cNvSpPr>
          <p:nvPr>
            <p:ph type="title"/>
          </p:nvPr>
        </p:nvSpPr>
        <p:spPr/>
        <p:txBody>
          <a:bodyPr/>
          <a:lstStyle/>
          <a:p>
            <a:r>
              <a:rPr lang="en-US"/>
              <a:t>Wildfire Suppression Paradox</a:t>
            </a:r>
          </a:p>
        </p:txBody>
      </p:sp>
      <p:pic>
        <p:nvPicPr>
          <p:cNvPr id="8" name="Picture 7">
            <a:extLst>
              <a:ext uri="{FF2B5EF4-FFF2-40B4-BE49-F238E27FC236}">
                <a16:creationId xmlns:a16="http://schemas.microsoft.com/office/drawing/2014/main" id="{243292B0-E6F0-413A-81F9-73F02A04A62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907" t="12574" r="2077"/>
          <a:stretch/>
        </p:blipFill>
        <p:spPr>
          <a:xfrm>
            <a:off x="223100" y="1212534"/>
            <a:ext cx="8692641" cy="3623235"/>
          </a:xfrm>
          <a:prstGeom prst="rect">
            <a:avLst/>
          </a:prstGeom>
        </p:spPr>
      </p:pic>
    </p:spTree>
    <p:extLst>
      <p:ext uri="{BB962C8B-B14F-4D97-AF65-F5344CB8AC3E}">
        <p14:creationId xmlns:p14="http://schemas.microsoft.com/office/powerpoint/2010/main" val="4862056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9AE5E-F99B-44EA-BD22-4B7DF75E3176}"/>
              </a:ext>
            </a:extLst>
          </p:cNvPr>
          <p:cNvSpPr>
            <a:spLocks noGrp="1"/>
          </p:cNvSpPr>
          <p:nvPr>
            <p:ph type="title"/>
          </p:nvPr>
        </p:nvSpPr>
        <p:spPr/>
        <p:txBody>
          <a:bodyPr/>
          <a:lstStyle/>
          <a:p>
            <a:r>
              <a:rPr lang="en-US"/>
              <a:t>U.S. Wildfire Acreage Burned, 1926 - Present</a:t>
            </a:r>
          </a:p>
        </p:txBody>
      </p:sp>
      <p:pic>
        <p:nvPicPr>
          <p:cNvPr id="5" name="Picture 4">
            <a:extLst>
              <a:ext uri="{FF2B5EF4-FFF2-40B4-BE49-F238E27FC236}">
                <a16:creationId xmlns:a16="http://schemas.microsoft.com/office/drawing/2014/main" id="{D6AB95A5-94AE-4DFC-BAB8-87B958ABC19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6453" y="896137"/>
            <a:ext cx="7734673" cy="4253208"/>
          </a:xfrm>
          <a:prstGeom prst="rect">
            <a:avLst/>
          </a:prstGeom>
        </p:spPr>
      </p:pic>
      <p:sp>
        <p:nvSpPr>
          <p:cNvPr id="6" name="TextBox 5">
            <a:extLst>
              <a:ext uri="{FF2B5EF4-FFF2-40B4-BE49-F238E27FC236}">
                <a16:creationId xmlns:a16="http://schemas.microsoft.com/office/drawing/2014/main" id="{8EAD3DD9-DDD6-4C2E-8E47-3728A4BF6460}"/>
              </a:ext>
            </a:extLst>
          </p:cNvPr>
          <p:cNvSpPr txBox="1"/>
          <p:nvPr/>
        </p:nvSpPr>
        <p:spPr>
          <a:xfrm>
            <a:off x="886265" y="4818863"/>
            <a:ext cx="3685735" cy="307777"/>
          </a:xfrm>
          <a:prstGeom prst="rect">
            <a:avLst/>
          </a:prstGeom>
          <a:noFill/>
        </p:spPr>
        <p:txBody>
          <a:bodyPr wrap="square" rtlCol="0">
            <a:spAutoFit/>
          </a:bodyPr>
          <a:lstStyle/>
          <a:p>
            <a:r>
              <a:rPr lang="en-US" sz="700">
                <a:solidFill>
                  <a:schemeClr val="tx1">
                    <a:lumMod val="75000"/>
                    <a:lumOff val="25000"/>
                  </a:schemeClr>
                </a:solidFill>
                <a:latin typeface="+mn-lt"/>
              </a:rPr>
              <a:t>Source: National Interagency Fire Center</a:t>
            </a:r>
          </a:p>
          <a:p>
            <a:r>
              <a:rPr lang="en-US" sz="700">
                <a:solidFill>
                  <a:schemeClr val="tx1">
                    <a:lumMod val="75000"/>
                    <a:lumOff val="25000"/>
                  </a:schemeClr>
                </a:solidFill>
                <a:latin typeface="+mn-lt"/>
              </a:rPr>
              <a:t> (https://www.nifc.gov/fireInfo/fireInfo_stats_totalFires.html)</a:t>
            </a:r>
          </a:p>
        </p:txBody>
      </p:sp>
    </p:spTree>
    <p:extLst>
      <p:ext uri="{BB962C8B-B14F-4D97-AF65-F5344CB8AC3E}">
        <p14:creationId xmlns:p14="http://schemas.microsoft.com/office/powerpoint/2010/main" val="36388860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r>
              <a:rPr lang="en-US" altLang="en-US"/>
              <a:t>Climate Change in the Western US </a:t>
            </a:r>
          </a:p>
        </p:txBody>
      </p:sp>
      <p:grpSp>
        <p:nvGrpSpPr>
          <p:cNvPr id="26627" name="Group 3"/>
          <p:cNvGrpSpPr>
            <a:grpSpLocks/>
          </p:cNvGrpSpPr>
          <p:nvPr/>
        </p:nvGrpSpPr>
        <p:grpSpPr bwMode="auto">
          <a:xfrm>
            <a:off x="7268250" y="835613"/>
            <a:ext cx="1324570" cy="976313"/>
            <a:chOff x="261" y="2645"/>
            <a:chExt cx="1335" cy="984"/>
          </a:xfrm>
        </p:grpSpPr>
        <p:sp>
          <p:nvSpPr>
            <p:cNvPr id="26628" name="Rectangle 4"/>
            <p:cNvSpPr>
              <a:spLocks noChangeArrowheads="1"/>
            </p:cNvSpPr>
            <p:nvPr/>
          </p:nvSpPr>
          <p:spPr bwMode="auto">
            <a:xfrm>
              <a:off x="295" y="2645"/>
              <a:ext cx="1172" cy="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250" b="1">
                  <a:solidFill>
                    <a:srgbClr val="395173"/>
                  </a:solidFill>
                  <a:latin typeface="+mj-lt"/>
                  <a:ea typeface="ＭＳ Ｐゴシック" pitchFamily="1" charset="-128"/>
                </a:rPr>
                <a:t>Earlier </a:t>
              </a:r>
            </a:p>
            <a:p>
              <a:pPr eaLnBrk="0" hangingPunct="0"/>
              <a:r>
                <a:rPr lang="en-US" altLang="en-US" sz="2250" b="1">
                  <a:solidFill>
                    <a:srgbClr val="395173"/>
                  </a:solidFill>
                  <a:latin typeface="+mj-lt"/>
                  <a:ea typeface="ＭＳ Ｐゴシック" pitchFamily="1" charset="-128"/>
                </a:rPr>
                <a:t>Runoff</a:t>
              </a:r>
            </a:p>
          </p:txBody>
        </p:sp>
        <p:sp>
          <p:nvSpPr>
            <p:cNvPr id="26629" name="Rectangle 5"/>
            <p:cNvSpPr>
              <a:spLocks noChangeArrowheads="1"/>
            </p:cNvSpPr>
            <p:nvPr/>
          </p:nvSpPr>
          <p:spPr bwMode="auto">
            <a:xfrm>
              <a:off x="261" y="3381"/>
              <a:ext cx="1335"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000" b="1" i="1">
                  <a:solidFill>
                    <a:srgbClr val="395173"/>
                  </a:solidFill>
                  <a:latin typeface="+mj-lt"/>
                  <a:ea typeface="ＭＳ Ｐゴシック" pitchFamily="1" charset="-128"/>
                </a:rPr>
                <a:t>Stewart et al., 2004</a:t>
              </a:r>
            </a:p>
          </p:txBody>
        </p:sp>
      </p:grpSp>
      <p:pic>
        <p:nvPicPr>
          <p:cNvPr id="26630"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51884" y="933428"/>
            <a:ext cx="2303398" cy="3274396"/>
          </a:xfrm>
          <a:prstGeom prst="rect">
            <a:avLst/>
          </a:prstGeom>
          <a:noFill/>
          <a:ln w="285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31" name="Rectangle 7"/>
          <p:cNvSpPr>
            <a:spLocks noChangeArrowheads="1"/>
          </p:cNvSpPr>
          <p:nvPr/>
        </p:nvSpPr>
        <p:spPr bwMode="auto">
          <a:xfrm>
            <a:off x="1187826" y="4207823"/>
            <a:ext cx="1454635"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sz="2250" b="1">
                <a:solidFill>
                  <a:srgbClr val="395173"/>
                </a:solidFill>
                <a:ea typeface="ＭＳ Ｐゴシック" pitchFamily="1" charset="-128"/>
              </a:rPr>
              <a:t>Reduced </a:t>
            </a:r>
          </a:p>
          <a:p>
            <a:pPr eaLnBrk="0" hangingPunct="0"/>
            <a:r>
              <a:rPr lang="en-US" altLang="en-US" sz="2250" b="1">
                <a:solidFill>
                  <a:srgbClr val="395173"/>
                </a:solidFill>
                <a:ea typeface="ＭＳ Ｐゴシック" pitchFamily="1" charset="-128"/>
              </a:rPr>
              <a:t>Snowpack</a:t>
            </a:r>
          </a:p>
        </p:txBody>
      </p:sp>
      <p:sp>
        <p:nvSpPr>
          <p:cNvPr id="26632" name="Rectangle 8"/>
          <p:cNvSpPr>
            <a:spLocks noChangeArrowheads="1"/>
          </p:cNvSpPr>
          <p:nvPr/>
        </p:nvSpPr>
        <p:spPr bwMode="auto">
          <a:xfrm>
            <a:off x="1187826" y="4861922"/>
            <a:ext cx="862737" cy="246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altLang="en-US" sz="1000" b="1" i="1">
                <a:solidFill>
                  <a:srgbClr val="395173"/>
                </a:solidFill>
                <a:latin typeface="Maiandra GD" pitchFamily="34" charset="0"/>
                <a:ea typeface="ＭＳ Ｐゴシック" pitchFamily="1" charset="-128"/>
              </a:rPr>
              <a:t>Mote, 2003</a:t>
            </a:r>
          </a:p>
        </p:txBody>
      </p:sp>
      <p:sp>
        <p:nvSpPr>
          <p:cNvPr id="26633" name="Text Box 9"/>
          <p:cNvSpPr txBox="1">
            <a:spLocks noChangeArrowheads="1"/>
          </p:cNvSpPr>
          <p:nvPr/>
        </p:nvSpPr>
        <p:spPr bwMode="auto">
          <a:xfrm>
            <a:off x="3488577" y="3031765"/>
            <a:ext cx="3474240" cy="646331"/>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b="1">
                <a:solidFill>
                  <a:srgbClr val="395173"/>
                </a:solidFill>
                <a:latin typeface="+mj-lt"/>
              </a:rPr>
              <a:t>Shorter Snow Season</a:t>
            </a:r>
            <a:r>
              <a:rPr lang="en-US" altLang="en-US" sz="1600" b="1">
                <a:solidFill>
                  <a:srgbClr val="395173"/>
                </a:solidFill>
                <a:latin typeface="+mj-lt"/>
              </a:rPr>
              <a:t> </a:t>
            </a:r>
          </a:p>
          <a:p>
            <a:r>
              <a:rPr lang="en-US" altLang="en-US" sz="1600" b="1">
                <a:solidFill>
                  <a:srgbClr val="395173"/>
                </a:solidFill>
                <a:latin typeface="+mj-lt"/>
              </a:rPr>
              <a:t>(16 d less in CA, NV (1951-1996))</a:t>
            </a:r>
          </a:p>
        </p:txBody>
      </p:sp>
      <p:grpSp>
        <p:nvGrpSpPr>
          <p:cNvPr id="26634" name="Group 10"/>
          <p:cNvGrpSpPr>
            <a:grpSpLocks/>
          </p:cNvGrpSpPr>
          <p:nvPr/>
        </p:nvGrpSpPr>
        <p:grpSpPr bwMode="auto">
          <a:xfrm>
            <a:off x="3497834" y="982389"/>
            <a:ext cx="3464983" cy="2074461"/>
            <a:chOff x="2256" y="960"/>
            <a:chExt cx="3351" cy="1831"/>
          </a:xfrm>
        </p:grpSpPr>
        <p:pic>
          <p:nvPicPr>
            <p:cNvPr id="26635" name="Picture 11" descr="PredT_fig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509" y="966"/>
              <a:ext cx="1098" cy="1811"/>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6636" name="Picture 12" descr="PredT_fig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256" y="960"/>
              <a:ext cx="2273" cy="1831"/>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grpSp>
      <p:pic>
        <p:nvPicPr>
          <p:cNvPr id="21" name="Picture 2" descr="Wildfires and climate change."/>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5261226" y="4014876"/>
            <a:ext cx="3501577" cy="1136361"/>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
        <p:nvSpPr>
          <p:cNvPr id="19" name="Text Box 9"/>
          <p:cNvSpPr txBox="1">
            <a:spLocks noChangeArrowheads="1"/>
          </p:cNvSpPr>
          <p:nvPr/>
        </p:nvSpPr>
        <p:spPr bwMode="auto">
          <a:xfrm>
            <a:off x="6759936" y="3647036"/>
            <a:ext cx="2303398" cy="338554"/>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600" b="1">
                <a:solidFill>
                  <a:srgbClr val="395173"/>
                </a:solidFill>
                <a:latin typeface="+mj-lt"/>
              </a:rPr>
              <a:t>Longer Fire Season</a:t>
            </a:r>
          </a:p>
        </p:txBody>
      </p:sp>
      <p:sp>
        <p:nvSpPr>
          <p:cNvPr id="16" name="Rectangle 15">
            <a:extLst>
              <a:ext uri="{FF2B5EF4-FFF2-40B4-BE49-F238E27FC236}">
                <a16:creationId xmlns:a16="http://schemas.microsoft.com/office/drawing/2014/main" id="{4078F441-2203-4573-A9DE-DD99092B97DB}"/>
              </a:ext>
            </a:extLst>
          </p:cNvPr>
          <p:cNvSpPr/>
          <p:nvPr/>
        </p:nvSpPr>
        <p:spPr>
          <a:xfrm>
            <a:off x="3821906" y="5344209"/>
            <a:ext cx="5385000" cy="646331"/>
          </a:xfrm>
          <a:prstGeom prst="rect">
            <a:avLst/>
          </a:prstGeom>
        </p:spPr>
        <p:txBody>
          <a:bodyPr wrap="none">
            <a:spAutoFit/>
          </a:bodyPr>
          <a:lstStyle/>
          <a:p>
            <a:r>
              <a:rPr lang="en-US" b="1">
                <a:solidFill>
                  <a:schemeClr val="bg1"/>
                </a:solidFill>
                <a:latin typeface="Arial" panose="020B0604020202020204" pitchFamily="34" charset="0"/>
                <a:cs typeface="Arial" panose="020B0604020202020204" pitchFamily="34" charset="0"/>
              </a:rPr>
              <a:t>(Rhoades, 2018 Wildfire Workshop CU Boulder)</a:t>
            </a:r>
          </a:p>
          <a:p>
            <a:endParaRPr lang="en-US" b="1" i="1">
              <a:solidFill>
                <a:schemeClr val="bg1"/>
              </a:solidFill>
            </a:endParaRPr>
          </a:p>
        </p:txBody>
      </p:sp>
    </p:spTree>
    <p:extLst>
      <p:ext uri="{BB962C8B-B14F-4D97-AF65-F5344CB8AC3E}">
        <p14:creationId xmlns:p14="http://schemas.microsoft.com/office/powerpoint/2010/main" val="30878789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936E6D3-8480-442E-8E8F-8F80D159F807}"/>
              </a:ext>
            </a:extLst>
          </p:cNvPr>
          <p:cNvSpPr>
            <a:spLocks noGrp="1"/>
          </p:cNvSpPr>
          <p:nvPr>
            <p:ph type="body" sz="quarter" idx="10"/>
          </p:nvPr>
        </p:nvSpPr>
        <p:spPr>
          <a:xfrm>
            <a:off x="342900" y="1066283"/>
            <a:ext cx="5029200" cy="3972442"/>
          </a:xfrm>
        </p:spPr>
        <p:txBody>
          <a:bodyPr/>
          <a:lstStyle/>
          <a:p>
            <a:r>
              <a:rPr lang="en-US" sz="2400" dirty="0"/>
              <a:t>Nutrients:</a:t>
            </a:r>
          </a:p>
          <a:p>
            <a:pPr marL="642937" lvl="2" indent="-342900">
              <a:spcBef>
                <a:spcPts val="500"/>
              </a:spcBef>
              <a:buFont typeface="Arial" panose="020B0604020202020204" pitchFamily="34" charset="0"/>
              <a:buChar char="•"/>
            </a:pPr>
            <a:r>
              <a:rPr lang="en-US" sz="2000" dirty="0"/>
              <a:t>Dissolved nutrients (NH</a:t>
            </a:r>
            <a:r>
              <a:rPr lang="en-US" sz="2000" baseline="-25000" dirty="0"/>
              <a:t>3</a:t>
            </a:r>
            <a:r>
              <a:rPr lang="en-US" sz="2000" dirty="0"/>
              <a:t>, NO</a:t>
            </a:r>
            <a:r>
              <a:rPr lang="en-US" sz="2000" baseline="-25000" dirty="0"/>
              <a:t>3</a:t>
            </a:r>
            <a:r>
              <a:rPr lang="en-US" sz="2000" dirty="0"/>
              <a:t>, PO</a:t>
            </a:r>
            <a:r>
              <a:rPr lang="en-US" sz="2000" baseline="-25000" dirty="0"/>
              <a:t>4</a:t>
            </a:r>
            <a:r>
              <a:rPr lang="en-US" sz="2000" dirty="0"/>
              <a:t>) remained elevated for 2-5 years</a:t>
            </a:r>
          </a:p>
          <a:p>
            <a:pPr marL="642937" lvl="2" indent="-342900">
              <a:spcBef>
                <a:spcPts val="500"/>
              </a:spcBef>
              <a:buFont typeface="Arial" panose="020B0604020202020204" pitchFamily="34" charset="0"/>
              <a:buChar char="•"/>
            </a:pPr>
            <a:r>
              <a:rPr lang="en-US" sz="2000" dirty="0"/>
              <a:t>Useful indicators of watershed recovery</a:t>
            </a:r>
          </a:p>
          <a:p>
            <a:r>
              <a:rPr lang="en-US" sz="2400" dirty="0"/>
              <a:t>TOC:</a:t>
            </a:r>
          </a:p>
          <a:p>
            <a:pPr marL="642937" lvl="2" indent="-342900">
              <a:spcBef>
                <a:spcPts val="500"/>
              </a:spcBef>
              <a:buFont typeface="Arial" panose="020B0604020202020204" pitchFamily="34" charset="0"/>
              <a:buChar char="•"/>
            </a:pPr>
            <a:r>
              <a:rPr lang="en-US" sz="2000" dirty="0"/>
              <a:t>No clear fire response in background concentrations</a:t>
            </a:r>
          </a:p>
          <a:p>
            <a:pPr marL="642937" lvl="2" indent="-342900">
              <a:spcBef>
                <a:spcPts val="500"/>
              </a:spcBef>
              <a:buFont typeface="Arial" panose="020B0604020202020204" pitchFamily="34" charset="0"/>
              <a:buChar char="•"/>
            </a:pPr>
            <a:r>
              <a:rPr lang="en-US" sz="2000" dirty="0"/>
              <a:t>Peak conc. still correlates with snowmelt runoff that largely originates above burn area</a:t>
            </a:r>
          </a:p>
          <a:p>
            <a:endParaRPr lang="en-US" sz="1700" dirty="0"/>
          </a:p>
        </p:txBody>
      </p:sp>
      <p:pic>
        <p:nvPicPr>
          <p:cNvPr id="7" name="Picture 3">
            <a:extLst>
              <a:ext uri="{FF2B5EF4-FFF2-40B4-BE49-F238E27FC236}">
                <a16:creationId xmlns:a16="http://schemas.microsoft.com/office/drawing/2014/main" id="{8E6DF9AC-28D2-4BDA-82F1-EE71A78D5F9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06955" y="2938705"/>
            <a:ext cx="3353892" cy="2238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0A222F0D-297A-4176-A945-C829764FC14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17390" y="696367"/>
            <a:ext cx="2795619" cy="2092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a:extLst>
              <a:ext uri="{FF2B5EF4-FFF2-40B4-BE49-F238E27FC236}">
                <a16:creationId xmlns:a16="http://schemas.microsoft.com/office/drawing/2014/main" id="{DB621E75-AD49-4708-A87F-1619E997B138}"/>
              </a:ext>
            </a:extLst>
          </p:cNvPr>
          <p:cNvSpPr/>
          <p:nvPr/>
        </p:nvSpPr>
        <p:spPr>
          <a:xfrm>
            <a:off x="2247900" y="5338294"/>
            <a:ext cx="7245555" cy="369332"/>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(modified from Oropeza, 2018 Wildfire Workshop CU Boulder)</a:t>
            </a:r>
          </a:p>
        </p:txBody>
      </p:sp>
      <p:sp>
        <p:nvSpPr>
          <p:cNvPr id="9" name="Rectangle 8">
            <a:extLst>
              <a:ext uri="{FF2B5EF4-FFF2-40B4-BE49-F238E27FC236}">
                <a16:creationId xmlns:a16="http://schemas.microsoft.com/office/drawing/2014/main" id="{C619F197-C50B-3EB0-E175-63D2FED25CF0}"/>
              </a:ext>
            </a:extLst>
          </p:cNvPr>
          <p:cNvSpPr/>
          <p:nvPr/>
        </p:nvSpPr>
        <p:spPr>
          <a:xfrm>
            <a:off x="952500" y="190500"/>
            <a:ext cx="6985000" cy="502766"/>
          </a:xfrm>
          <a:prstGeom prst="rect">
            <a:avLst/>
          </a:prstGeom>
        </p:spPr>
        <p:txBody>
          <a:bodyPr wrap="square">
            <a:spAutoFit/>
          </a:bodyPr>
          <a:lstStyle/>
          <a:p>
            <a:pPr marL="0" lvl="1"/>
            <a:r>
              <a:rPr lang="en-US" sz="2667" b="1" dirty="0">
                <a:effectLst>
                  <a:outerShdw blurRad="38100" dist="38100" dir="2700000" algn="tl">
                    <a:srgbClr val="000000">
                      <a:alpha val="43137"/>
                    </a:srgbClr>
                  </a:outerShdw>
                </a:effectLst>
                <a:latin typeface="+mj-lt"/>
              </a:rPr>
              <a:t>Raw Water Quality Impacts </a:t>
            </a:r>
            <a:r>
              <a:rPr lang="en-US" sz="2667" b="1" dirty="0" err="1">
                <a:effectLst>
                  <a:outerShdw blurRad="38100" dist="38100" dir="2700000" algn="tl">
                    <a:srgbClr val="000000">
                      <a:alpha val="43137"/>
                    </a:srgbClr>
                  </a:outerShdw>
                </a:effectLst>
                <a:latin typeface="+mj-lt"/>
              </a:rPr>
              <a:t>Cont</a:t>
            </a:r>
            <a:r>
              <a:rPr lang="en-US" sz="2667" b="1" dirty="0">
                <a:effectLst>
                  <a:outerShdw blurRad="38100" dist="38100" dir="2700000" algn="tl">
                    <a:srgbClr val="000000">
                      <a:alpha val="43137"/>
                    </a:srgbClr>
                  </a:outerShdw>
                </a:effectLst>
                <a:latin typeface="+mj-lt"/>
              </a:rPr>
              <a:t>…</a:t>
            </a:r>
          </a:p>
        </p:txBody>
      </p:sp>
    </p:spTree>
    <p:extLst>
      <p:ext uri="{BB962C8B-B14F-4D97-AF65-F5344CB8AC3E}">
        <p14:creationId xmlns:p14="http://schemas.microsoft.com/office/powerpoint/2010/main" val="32727116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Diagram 5"/>
          <p:cNvGraphicFramePr/>
          <p:nvPr/>
        </p:nvGraphicFramePr>
        <p:xfrm>
          <a:off x="1651000" y="889000"/>
          <a:ext cx="6096000" cy="4000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1"/>
          <p:cNvSpPr txBox="1">
            <a:spLocks/>
          </p:cNvSpPr>
          <p:nvPr/>
        </p:nvSpPr>
        <p:spPr>
          <a:xfrm>
            <a:off x="762001" y="190500"/>
            <a:ext cx="7790329" cy="508000"/>
          </a:xfrm>
          <a:prstGeom prst="rect">
            <a:avLst/>
          </a:prstGeom>
        </p:spPr>
        <p:txBody>
          <a:bodyPr vert="horz" lIns="76200" tIns="38100" rIns="76200" bIns="38100" rtlCol="0" anchor="b">
            <a:noAutofit/>
          </a:bodyPr>
          <a:lstStyle>
            <a:lvl1pPr algn="l" defTabSz="457200" rtl="0" eaLnBrk="1" latinLnBrk="0" hangingPunct="1">
              <a:spcBef>
                <a:spcPct val="0"/>
              </a:spcBef>
              <a:buNone/>
              <a:defRPr sz="40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000" b="1">
                <a:effectLst>
                  <a:outerShdw blurRad="38100" dist="38100" dir="2700000" algn="tl">
                    <a:srgbClr val="000000"/>
                  </a:outerShdw>
                </a:effectLst>
                <a:latin typeface="+mn-lt"/>
                <a:cs typeface="Calibri" panose="020F0502020204030204" pitchFamily="34" charset="0"/>
              </a:rPr>
              <a:t>Post-Fire Response</a:t>
            </a:r>
          </a:p>
        </p:txBody>
      </p:sp>
      <p:sp>
        <p:nvSpPr>
          <p:cNvPr id="4" name="Rectangle 3">
            <a:extLst>
              <a:ext uri="{FF2B5EF4-FFF2-40B4-BE49-F238E27FC236}">
                <a16:creationId xmlns:a16="http://schemas.microsoft.com/office/drawing/2014/main" id="{B8827498-0DF2-46EC-B97E-0E7E6501F588}"/>
              </a:ext>
            </a:extLst>
          </p:cNvPr>
          <p:cNvSpPr/>
          <p:nvPr/>
        </p:nvSpPr>
        <p:spPr>
          <a:xfrm>
            <a:off x="6226342" y="889000"/>
            <a:ext cx="1520657" cy="4000500"/>
          </a:xfrm>
          <a:prstGeom prst="rect">
            <a:avLst/>
          </a:prstGeom>
        </p:spPr>
        <p:style>
          <a:lnRef idx="1">
            <a:schemeClr val="accent1"/>
          </a:lnRef>
          <a:fillRef idx="3">
            <a:schemeClr val="accent1"/>
          </a:fillRef>
          <a:effectRef idx="2">
            <a:schemeClr val="accent1"/>
          </a:effectRef>
          <a:fontRef idx="minor">
            <a:schemeClr val="lt1"/>
          </a:fontRef>
        </p:style>
        <p:txBody>
          <a:bodyPr rtlCol="0" anchor="t"/>
          <a:lstStyle/>
          <a:p>
            <a:endParaRPr lang="en-US" sz="1333">
              <a:solidFill>
                <a:schemeClr val="bg1"/>
              </a:solidFill>
              <a:effectLst>
                <a:outerShdw blurRad="38100" dist="38100" dir="2700000" algn="tl">
                  <a:srgbClr val="000000">
                    <a:alpha val="43137"/>
                  </a:srgbClr>
                </a:outerShdw>
              </a:effectLst>
            </a:endParaRPr>
          </a:p>
        </p:txBody>
      </p:sp>
      <p:sp>
        <p:nvSpPr>
          <p:cNvPr id="14" name="Rectangle 13">
            <a:extLst>
              <a:ext uri="{FF2B5EF4-FFF2-40B4-BE49-F238E27FC236}">
                <a16:creationId xmlns:a16="http://schemas.microsoft.com/office/drawing/2014/main" id="{BA047222-AF24-4E21-A1AD-1DF6D2C1DBC9}"/>
              </a:ext>
            </a:extLst>
          </p:cNvPr>
          <p:cNvSpPr/>
          <p:nvPr/>
        </p:nvSpPr>
        <p:spPr>
          <a:xfrm>
            <a:off x="1651000" y="889000"/>
            <a:ext cx="3044658" cy="4000500"/>
          </a:xfrm>
          <a:prstGeom prst="rect">
            <a:avLst/>
          </a:prstGeom>
        </p:spPr>
        <p:style>
          <a:lnRef idx="1">
            <a:schemeClr val="accent1"/>
          </a:lnRef>
          <a:fillRef idx="3">
            <a:schemeClr val="accent1"/>
          </a:fillRef>
          <a:effectRef idx="2">
            <a:schemeClr val="accent1"/>
          </a:effectRef>
          <a:fontRef idx="minor">
            <a:schemeClr val="lt1"/>
          </a:fontRef>
        </p:style>
        <p:txBody>
          <a:bodyPr rtlCol="0" anchor="t"/>
          <a:lstStyle/>
          <a:p>
            <a:r>
              <a:rPr lang="en-US" sz="1333" b="1">
                <a:solidFill>
                  <a:schemeClr val="bg1"/>
                </a:solidFill>
                <a:effectLst>
                  <a:outerShdw blurRad="38100" dist="38100" dir="2700000" algn="tl">
                    <a:srgbClr val="000000">
                      <a:alpha val="43137"/>
                    </a:srgbClr>
                  </a:outerShdw>
                </a:effectLst>
              </a:rPr>
              <a:t>Post-Fire Restoration &amp; Emergency Hillslope Stabilization</a:t>
            </a:r>
          </a:p>
          <a:p>
            <a:pPr marL="100538" indent="-100538">
              <a:buFont typeface="Arial" panose="020B0604020202020204" pitchFamily="34" charset="0"/>
              <a:buChar char="•"/>
            </a:pPr>
            <a:r>
              <a:rPr lang="en-US" sz="1333">
                <a:solidFill>
                  <a:schemeClr val="bg1"/>
                </a:solidFill>
                <a:effectLst>
                  <a:outerShdw blurRad="38100" dist="38100" dir="2700000" algn="tl">
                    <a:srgbClr val="000000">
                      <a:alpha val="43137"/>
                    </a:srgbClr>
                  </a:outerShdw>
                </a:effectLst>
              </a:rPr>
              <a:t>USFS Burned Area Emergency Response (BAER)</a:t>
            </a:r>
          </a:p>
          <a:p>
            <a:pPr marL="100538" indent="-100538">
              <a:buFont typeface="Arial" panose="020B0604020202020204" pitchFamily="34" charset="0"/>
              <a:buChar char="•"/>
            </a:pPr>
            <a:r>
              <a:rPr lang="en-US" sz="1333">
                <a:solidFill>
                  <a:schemeClr val="bg1"/>
                </a:solidFill>
                <a:effectLst>
                  <a:outerShdw blurRad="38100" dist="38100" dir="2700000" algn="tl">
                    <a:srgbClr val="000000">
                      <a:alpha val="43137"/>
                    </a:srgbClr>
                  </a:outerShdw>
                </a:effectLst>
              </a:rPr>
              <a:t>NRCS Emergency Watershed Protection (EWP) Program</a:t>
            </a:r>
          </a:p>
          <a:p>
            <a:r>
              <a:rPr lang="en-US" sz="1333" b="1">
                <a:solidFill>
                  <a:schemeClr val="bg1"/>
                </a:solidFill>
                <a:effectLst>
                  <a:outerShdw blurRad="38100" dist="38100" dir="2700000" algn="tl">
                    <a:srgbClr val="000000">
                      <a:alpha val="43137"/>
                    </a:srgbClr>
                  </a:outerShdw>
                </a:effectLst>
              </a:rPr>
              <a:t>Aerial Wood Shred Mulching</a:t>
            </a:r>
          </a:p>
        </p:txBody>
      </p:sp>
      <p:pic>
        <p:nvPicPr>
          <p:cNvPr id="10" name="Picture 2" descr="S:\STAFF\High Park Fire\Photos and Videos\08.27.13 Boyd Mulch Inspections\2013-08-27 08.21.03.jpg">
            <a:extLst>
              <a:ext uri="{FF2B5EF4-FFF2-40B4-BE49-F238E27FC236}">
                <a16:creationId xmlns:a16="http://schemas.microsoft.com/office/drawing/2014/main" id="{D53AAA26-6984-499F-A17B-C078EF9959CC}"/>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823957" y="2596816"/>
            <a:ext cx="2514600" cy="2032000"/>
          </a:xfrm>
          <a:prstGeom prst="rect">
            <a:avLst/>
          </a:prstGeom>
          <a:noFill/>
          <a:ln>
            <a:noFill/>
          </a:ln>
          <a:effectLst>
            <a:outerShdw blurRad="50800"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8CA09481-AC1F-4B0D-8369-6240615DE134}"/>
              </a:ext>
            </a:extLst>
          </p:cNvPr>
          <p:cNvSpPr/>
          <p:nvPr/>
        </p:nvSpPr>
        <p:spPr>
          <a:xfrm>
            <a:off x="3864078" y="5345668"/>
            <a:ext cx="5456903" cy="369332"/>
          </a:xfrm>
          <a:prstGeom prst="rect">
            <a:avLst/>
          </a:prstGeom>
        </p:spPr>
        <p:txBody>
          <a:bodyPr wrap="square">
            <a:spAutoFit/>
          </a:bodyPr>
          <a:lstStyle/>
          <a:p>
            <a:r>
              <a:rPr lang="en-US" b="1">
                <a:solidFill>
                  <a:schemeClr val="bg1"/>
                </a:solidFill>
                <a:latin typeface="Arial" panose="020B0604020202020204" pitchFamily="34" charset="0"/>
                <a:cs typeface="Arial" panose="020B0604020202020204" pitchFamily="34" charset="0"/>
              </a:rPr>
              <a:t>(Oropeza, 2018 Wildfire Workshop CU Boulder)</a:t>
            </a:r>
          </a:p>
        </p:txBody>
      </p:sp>
    </p:spTree>
    <p:extLst>
      <p:ext uri="{BB962C8B-B14F-4D97-AF65-F5344CB8AC3E}">
        <p14:creationId xmlns:p14="http://schemas.microsoft.com/office/powerpoint/2010/main" val="1565904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FF2B5EF4-FFF2-40B4-BE49-F238E27FC236}">
                <a16:creationId xmlns:a16="http://schemas.microsoft.com/office/drawing/2014/main" id="{2EED40CF-DD8F-D4D8-E6D3-A9DACDC9C0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8775" r="50021" b="9011"/>
          <a:stretch/>
        </p:blipFill>
        <p:spPr bwMode="auto">
          <a:xfrm>
            <a:off x="5100518" y="3045943"/>
            <a:ext cx="2667722" cy="186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637E857-4A9F-AEED-F24F-AEDEC85826E5}"/>
              </a:ext>
            </a:extLst>
          </p:cNvPr>
          <p:cNvSpPr txBox="1"/>
          <p:nvPr/>
        </p:nvSpPr>
        <p:spPr>
          <a:xfrm>
            <a:off x="5086804" y="4914294"/>
            <a:ext cx="2784207" cy="430887"/>
          </a:xfrm>
          <a:prstGeom prst="rect">
            <a:avLst/>
          </a:prstGeom>
          <a:noFill/>
        </p:spPr>
        <p:txBody>
          <a:bodyPr wrap="square" rtlCol="0">
            <a:spAutoFit/>
          </a:bodyPr>
          <a:lstStyle/>
          <a:p>
            <a:r>
              <a:rPr lang="en-US" sz="1100" dirty="0">
                <a:solidFill>
                  <a:srgbClr val="577CAD"/>
                </a:solidFill>
                <a:latin typeface="+mn-lt"/>
              </a:rPr>
              <a:t>2024 Lava/Boulder Fire, Cascade, Idaho</a:t>
            </a:r>
          </a:p>
          <a:p>
            <a:pPr algn="ctr"/>
            <a:r>
              <a:rPr lang="en-US" sz="1100" dirty="0">
                <a:solidFill>
                  <a:srgbClr val="577CAD"/>
                </a:solidFill>
                <a:latin typeface="+mn-lt"/>
              </a:rPr>
              <a:t>(~100,000 acres burned)</a:t>
            </a:r>
          </a:p>
        </p:txBody>
      </p:sp>
      <p:pic>
        <p:nvPicPr>
          <p:cNvPr id="1028" name="Picture 4" descr="Wapiti fire areas to reopen, with restrictions">
            <a:extLst>
              <a:ext uri="{FF2B5EF4-FFF2-40B4-BE49-F238E27FC236}">
                <a16:creationId xmlns:a16="http://schemas.microsoft.com/office/drawing/2014/main" id="{B8C0758B-4BBD-03BA-FC94-322AEAFF9E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860" y="3220164"/>
            <a:ext cx="3056429" cy="17192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01EA723-1F01-17C6-FD78-FAEF282DBA8B}"/>
              </a:ext>
            </a:extLst>
          </p:cNvPr>
          <p:cNvSpPr txBox="1"/>
          <p:nvPr/>
        </p:nvSpPr>
        <p:spPr>
          <a:xfrm>
            <a:off x="1311622" y="4939405"/>
            <a:ext cx="2361742" cy="430887"/>
          </a:xfrm>
          <a:prstGeom prst="rect">
            <a:avLst/>
          </a:prstGeom>
          <a:noFill/>
        </p:spPr>
        <p:txBody>
          <a:bodyPr wrap="square" rtlCol="0">
            <a:spAutoFit/>
          </a:bodyPr>
          <a:lstStyle/>
          <a:p>
            <a:pPr algn="ctr"/>
            <a:r>
              <a:rPr lang="en-US" sz="1100" dirty="0">
                <a:solidFill>
                  <a:srgbClr val="577CAD"/>
                </a:solidFill>
                <a:latin typeface="+mn-lt"/>
              </a:rPr>
              <a:t>2024 Wapiti Fire, Grandjean, Idaho</a:t>
            </a:r>
          </a:p>
          <a:p>
            <a:pPr algn="ctr"/>
            <a:r>
              <a:rPr lang="en-US" sz="1100" dirty="0">
                <a:solidFill>
                  <a:srgbClr val="577CAD"/>
                </a:solidFill>
                <a:latin typeface="+mn-lt"/>
              </a:rPr>
              <a:t>(~ 130,000 acres burned)</a:t>
            </a:r>
          </a:p>
        </p:txBody>
      </p:sp>
      <p:pic>
        <p:nvPicPr>
          <p:cNvPr id="9" name="Picture 8">
            <a:extLst>
              <a:ext uri="{FF2B5EF4-FFF2-40B4-BE49-F238E27FC236}">
                <a16:creationId xmlns:a16="http://schemas.microsoft.com/office/drawing/2014/main" id="{7D36063E-4D7B-AE92-5F66-66BE45B9F238}"/>
              </a:ext>
            </a:extLst>
          </p:cNvPr>
          <p:cNvPicPr>
            <a:picLocks noChangeAspect="1"/>
          </p:cNvPicPr>
          <p:nvPr/>
        </p:nvPicPr>
        <p:blipFill>
          <a:blip r:embed="rId5"/>
          <a:stretch>
            <a:fillRect/>
          </a:stretch>
        </p:blipFill>
        <p:spPr>
          <a:xfrm>
            <a:off x="1185371" y="898137"/>
            <a:ext cx="2842237" cy="1880924"/>
          </a:xfrm>
          <a:prstGeom prst="rect">
            <a:avLst/>
          </a:prstGeom>
        </p:spPr>
      </p:pic>
      <p:pic>
        <p:nvPicPr>
          <p:cNvPr id="1030" name="Picture 6" descr="Durkee Fire continues to grow as Baker County faces new lightning-caused  blazes - Malheur Enterprise">
            <a:extLst>
              <a:ext uri="{FF2B5EF4-FFF2-40B4-BE49-F238E27FC236}">
                <a16:creationId xmlns:a16="http://schemas.microsoft.com/office/drawing/2014/main" id="{99B16FF6-F1FE-5CE7-2411-BE7F2BB45F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8980" y="150029"/>
            <a:ext cx="3050798" cy="228809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324107F-239D-05C2-04F4-039A069AE6DA}"/>
              </a:ext>
            </a:extLst>
          </p:cNvPr>
          <p:cNvSpPr txBox="1"/>
          <p:nvPr/>
        </p:nvSpPr>
        <p:spPr>
          <a:xfrm>
            <a:off x="4997747" y="2438128"/>
            <a:ext cx="2873264" cy="430887"/>
          </a:xfrm>
          <a:prstGeom prst="rect">
            <a:avLst/>
          </a:prstGeom>
          <a:noFill/>
        </p:spPr>
        <p:txBody>
          <a:bodyPr wrap="square" rtlCol="0">
            <a:spAutoFit/>
          </a:bodyPr>
          <a:lstStyle/>
          <a:p>
            <a:pPr algn="ctr"/>
            <a:r>
              <a:rPr lang="en-US" sz="1100" dirty="0">
                <a:solidFill>
                  <a:srgbClr val="577CAD"/>
                </a:solidFill>
                <a:latin typeface="+mn-lt"/>
              </a:rPr>
              <a:t>2024 Durkee Fire, Baker County, Oregon</a:t>
            </a:r>
          </a:p>
          <a:p>
            <a:pPr algn="ctr"/>
            <a:r>
              <a:rPr lang="en-US" sz="1100" dirty="0">
                <a:solidFill>
                  <a:srgbClr val="577CAD"/>
                </a:solidFill>
                <a:latin typeface="+mn-lt"/>
              </a:rPr>
              <a:t>(~ 300,000 acres burned)</a:t>
            </a:r>
          </a:p>
        </p:txBody>
      </p:sp>
      <p:sp>
        <p:nvSpPr>
          <p:cNvPr id="12" name="Title 4">
            <a:extLst>
              <a:ext uri="{FF2B5EF4-FFF2-40B4-BE49-F238E27FC236}">
                <a16:creationId xmlns:a16="http://schemas.microsoft.com/office/drawing/2014/main" id="{EA884A19-42B5-FFB6-5146-6FB3F674BA81}"/>
              </a:ext>
            </a:extLst>
          </p:cNvPr>
          <p:cNvSpPr txBox="1">
            <a:spLocks/>
          </p:cNvSpPr>
          <p:nvPr/>
        </p:nvSpPr>
        <p:spPr>
          <a:xfrm>
            <a:off x="685801" y="451637"/>
            <a:ext cx="7784432" cy="444500"/>
          </a:xfrm>
          <a:prstGeom prst="rect">
            <a:avLst/>
          </a:prstGeom>
        </p:spPr>
        <p:txBody>
          <a:bodyPr vert="horz" lIns="91440" tIns="45720" rIns="91440" bIns="45720" rtlCol="0" anchor="ctr">
            <a:noAutofit/>
          </a:bodyPr>
          <a:lstStyle>
            <a:lvl1pPr algn="l" defTabSz="342900" rtl="0" eaLnBrk="0" fontAlgn="base" hangingPunct="0">
              <a:spcBef>
                <a:spcPct val="0"/>
              </a:spcBef>
              <a:spcAft>
                <a:spcPct val="0"/>
              </a:spcAft>
              <a:defRPr sz="2100" b="1" kern="1200" baseline="0">
                <a:solidFill>
                  <a:srgbClr val="395173"/>
                </a:solidFill>
                <a:latin typeface="+mj-lt"/>
                <a:ea typeface="MS PGothic" panose="020B0600070205080204" pitchFamily="34" charset="-128"/>
                <a:cs typeface="+mj-cs"/>
              </a:defRPr>
            </a:lvl1pPr>
            <a:lvl2pPr algn="ctr" defTabSz="342900" rtl="0" eaLnBrk="0" fontAlgn="base" hangingPunct="0">
              <a:spcBef>
                <a:spcPct val="0"/>
              </a:spcBef>
              <a:spcAft>
                <a:spcPct val="0"/>
              </a:spcAft>
              <a:defRPr sz="3300">
                <a:solidFill>
                  <a:schemeClr val="tx1"/>
                </a:solidFill>
                <a:latin typeface="Calibri" panose="020F0502020204030204" pitchFamily="34" charset="0"/>
                <a:ea typeface="MS PGothic" panose="020B0600070205080204" pitchFamily="34" charset="-128"/>
              </a:defRPr>
            </a:lvl2pPr>
            <a:lvl3pPr algn="ctr" defTabSz="342900" rtl="0" eaLnBrk="0" fontAlgn="base" hangingPunct="0">
              <a:spcBef>
                <a:spcPct val="0"/>
              </a:spcBef>
              <a:spcAft>
                <a:spcPct val="0"/>
              </a:spcAft>
              <a:defRPr sz="3300">
                <a:solidFill>
                  <a:schemeClr val="tx1"/>
                </a:solidFill>
                <a:latin typeface="Calibri" panose="020F0502020204030204" pitchFamily="34" charset="0"/>
                <a:ea typeface="MS PGothic" panose="020B0600070205080204" pitchFamily="34" charset="-128"/>
              </a:defRPr>
            </a:lvl3pPr>
            <a:lvl4pPr algn="ctr" defTabSz="342900" rtl="0" eaLnBrk="0" fontAlgn="base" hangingPunct="0">
              <a:spcBef>
                <a:spcPct val="0"/>
              </a:spcBef>
              <a:spcAft>
                <a:spcPct val="0"/>
              </a:spcAft>
              <a:defRPr sz="3300">
                <a:solidFill>
                  <a:schemeClr val="tx1"/>
                </a:solidFill>
                <a:latin typeface="Calibri" panose="020F0502020204030204" pitchFamily="34" charset="0"/>
                <a:ea typeface="MS PGothic" panose="020B0600070205080204" pitchFamily="34" charset="-128"/>
              </a:defRPr>
            </a:lvl4pPr>
            <a:lvl5pPr algn="ctr" defTabSz="342900" rtl="0" eaLnBrk="0" fontAlgn="base" hangingPunct="0">
              <a:spcBef>
                <a:spcPct val="0"/>
              </a:spcBef>
              <a:spcAft>
                <a:spcPct val="0"/>
              </a:spcAft>
              <a:defRPr sz="3300">
                <a:solidFill>
                  <a:schemeClr val="tx1"/>
                </a:solidFill>
                <a:latin typeface="Calibri" panose="020F0502020204030204" pitchFamily="34" charset="0"/>
                <a:ea typeface="MS PGothic" panose="020B0600070205080204" pitchFamily="34" charset="-128"/>
              </a:defRPr>
            </a:lvl5pPr>
            <a:lvl6pPr marL="342900" algn="ctr" defTabSz="342900" rtl="0" fontAlgn="base">
              <a:spcBef>
                <a:spcPct val="0"/>
              </a:spcBef>
              <a:spcAft>
                <a:spcPct val="0"/>
              </a:spcAft>
              <a:defRPr sz="3300">
                <a:solidFill>
                  <a:schemeClr val="tx1"/>
                </a:solidFill>
                <a:latin typeface="Calibri" panose="020F0502020204030204" pitchFamily="34" charset="0"/>
                <a:ea typeface="MS PGothic" panose="020B0600070205080204" pitchFamily="34" charset="-128"/>
              </a:defRPr>
            </a:lvl6pPr>
            <a:lvl7pPr marL="685800" algn="ctr" defTabSz="342900" rtl="0" fontAlgn="base">
              <a:spcBef>
                <a:spcPct val="0"/>
              </a:spcBef>
              <a:spcAft>
                <a:spcPct val="0"/>
              </a:spcAft>
              <a:defRPr sz="3300">
                <a:solidFill>
                  <a:schemeClr val="tx1"/>
                </a:solidFill>
                <a:latin typeface="Calibri" panose="020F0502020204030204" pitchFamily="34" charset="0"/>
                <a:ea typeface="MS PGothic" panose="020B0600070205080204" pitchFamily="34" charset="-128"/>
              </a:defRPr>
            </a:lvl7pPr>
            <a:lvl8pPr marL="1028700" algn="ctr" defTabSz="342900" rtl="0" fontAlgn="base">
              <a:spcBef>
                <a:spcPct val="0"/>
              </a:spcBef>
              <a:spcAft>
                <a:spcPct val="0"/>
              </a:spcAft>
              <a:defRPr sz="3300">
                <a:solidFill>
                  <a:schemeClr val="tx1"/>
                </a:solidFill>
                <a:latin typeface="Calibri" panose="020F0502020204030204" pitchFamily="34" charset="0"/>
                <a:ea typeface="MS PGothic" panose="020B0600070205080204" pitchFamily="34" charset="-128"/>
              </a:defRPr>
            </a:lvl8pPr>
            <a:lvl9pPr marL="1371600" algn="ctr" defTabSz="342900" rtl="0" fontAlgn="base">
              <a:spcBef>
                <a:spcPct val="0"/>
              </a:spcBef>
              <a:spcAft>
                <a:spcPct val="0"/>
              </a:spcAft>
              <a:defRPr sz="3300">
                <a:solidFill>
                  <a:schemeClr val="tx1"/>
                </a:solidFill>
                <a:latin typeface="Calibri" panose="020F0502020204030204" pitchFamily="34" charset="0"/>
                <a:ea typeface="MS PGothic" panose="020B0600070205080204" pitchFamily="34" charset="-128"/>
              </a:defRPr>
            </a:lvl9pPr>
          </a:lstStyle>
          <a:p>
            <a:r>
              <a:rPr lang="en-US" dirty="0"/>
              <a:t>2024 PNW Wildfires</a:t>
            </a:r>
          </a:p>
        </p:txBody>
      </p:sp>
      <p:sp>
        <p:nvSpPr>
          <p:cNvPr id="2" name="TextBox 1">
            <a:extLst>
              <a:ext uri="{FF2B5EF4-FFF2-40B4-BE49-F238E27FC236}">
                <a16:creationId xmlns:a16="http://schemas.microsoft.com/office/drawing/2014/main" id="{D0CB8EF7-EC91-4B1C-B36C-5D6BB813F1AD}"/>
              </a:ext>
            </a:extLst>
          </p:cNvPr>
          <p:cNvSpPr txBox="1"/>
          <p:nvPr/>
        </p:nvSpPr>
        <p:spPr>
          <a:xfrm>
            <a:off x="877195" y="2770400"/>
            <a:ext cx="3405769" cy="430887"/>
          </a:xfrm>
          <a:prstGeom prst="rect">
            <a:avLst/>
          </a:prstGeom>
          <a:noFill/>
        </p:spPr>
        <p:txBody>
          <a:bodyPr wrap="square" rtlCol="0">
            <a:spAutoFit/>
          </a:bodyPr>
          <a:lstStyle/>
          <a:p>
            <a:pPr algn="ctr"/>
            <a:r>
              <a:rPr lang="en-US" sz="1100" dirty="0">
                <a:solidFill>
                  <a:srgbClr val="577CAD"/>
                </a:solidFill>
                <a:latin typeface="+mn-lt"/>
              </a:rPr>
              <a:t>From 2024_Wildfire_Map</a:t>
            </a:r>
          </a:p>
          <a:p>
            <a:pPr algn="ctr"/>
            <a:r>
              <a:rPr lang="en-US" sz="1100" dirty="0">
                <a:solidFill>
                  <a:srgbClr val="577CAD"/>
                </a:solidFill>
                <a:latin typeface="+mn-lt"/>
              </a:rPr>
              <a:t>(163 fires in 2024 with total of 3.2M acres burned)</a:t>
            </a:r>
          </a:p>
        </p:txBody>
      </p:sp>
    </p:spTree>
    <p:extLst>
      <p:ext uri="{BB962C8B-B14F-4D97-AF65-F5344CB8AC3E}">
        <p14:creationId xmlns:p14="http://schemas.microsoft.com/office/powerpoint/2010/main" val="35899393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C8F706D-96AD-412F-9962-A2C19A339282}"/>
              </a:ext>
            </a:extLst>
          </p:cNvPr>
          <p:cNvSpPr>
            <a:spLocks noGrp="1"/>
          </p:cNvSpPr>
          <p:nvPr>
            <p:ph type="title"/>
          </p:nvPr>
        </p:nvSpPr>
        <p:spPr>
          <a:xfrm>
            <a:off x="445356" y="321740"/>
            <a:ext cx="7754189" cy="444500"/>
          </a:xfrm>
        </p:spPr>
        <p:txBody>
          <a:bodyPr/>
          <a:lstStyle/>
          <a:p>
            <a:r>
              <a:rPr lang="en-US"/>
              <a:t>Recommended References</a:t>
            </a:r>
          </a:p>
        </p:txBody>
      </p:sp>
      <p:pic>
        <p:nvPicPr>
          <p:cNvPr id="8" name="Picture 7">
            <a:extLst>
              <a:ext uri="{FF2B5EF4-FFF2-40B4-BE49-F238E27FC236}">
                <a16:creationId xmlns:a16="http://schemas.microsoft.com/office/drawing/2014/main" id="{1E6752A2-E8AC-45CD-A714-FCC95A2DF161}"/>
              </a:ext>
            </a:extLst>
          </p:cNvPr>
          <p:cNvPicPr>
            <a:picLocks noChangeAspect="1"/>
          </p:cNvPicPr>
          <p:nvPr/>
        </p:nvPicPr>
        <p:blipFill>
          <a:blip r:embed="rId3"/>
          <a:stretch>
            <a:fillRect/>
          </a:stretch>
        </p:blipFill>
        <p:spPr>
          <a:xfrm>
            <a:off x="991047" y="988770"/>
            <a:ext cx="3132356" cy="4178300"/>
          </a:xfrm>
          <a:prstGeom prst="rect">
            <a:avLst/>
          </a:prstGeom>
        </p:spPr>
      </p:pic>
      <p:pic>
        <p:nvPicPr>
          <p:cNvPr id="9" name="Picture 8">
            <a:extLst>
              <a:ext uri="{FF2B5EF4-FFF2-40B4-BE49-F238E27FC236}">
                <a16:creationId xmlns:a16="http://schemas.microsoft.com/office/drawing/2014/main" id="{CA8DC9DE-6400-4D83-8D0B-91B5B19B4EE3}"/>
              </a:ext>
            </a:extLst>
          </p:cNvPr>
          <p:cNvPicPr>
            <a:picLocks noChangeAspect="1"/>
          </p:cNvPicPr>
          <p:nvPr/>
        </p:nvPicPr>
        <p:blipFill>
          <a:blip r:embed="rId4"/>
          <a:stretch>
            <a:fillRect/>
          </a:stretch>
        </p:blipFill>
        <p:spPr>
          <a:xfrm>
            <a:off x="4572000" y="988770"/>
            <a:ext cx="3227598" cy="4182240"/>
          </a:xfrm>
          <a:prstGeom prst="rect">
            <a:avLst/>
          </a:prstGeom>
        </p:spPr>
      </p:pic>
    </p:spTree>
    <p:extLst>
      <p:ext uri="{BB962C8B-B14F-4D97-AF65-F5344CB8AC3E}">
        <p14:creationId xmlns:p14="http://schemas.microsoft.com/office/powerpoint/2010/main" val="38784601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F7848-3797-4D94-ACD9-9D958B0C238A}"/>
              </a:ext>
            </a:extLst>
          </p:cNvPr>
          <p:cNvSpPr>
            <a:spLocks noGrp="1"/>
          </p:cNvSpPr>
          <p:nvPr>
            <p:ph type="title"/>
          </p:nvPr>
        </p:nvSpPr>
        <p:spPr/>
        <p:txBody>
          <a:bodyPr/>
          <a:lstStyle/>
          <a:p>
            <a:r>
              <a:rPr lang="en-US"/>
              <a:t>Watershed Response and Treatment Implications</a:t>
            </a:r>
          </a:p>
        </p:txBody>
      </p:sp>
      <p:sp>
        <p:nvSpPr>
          <p:cNvPr id="5" name="Slide Number Placeholder 4"/>
          <p:cNvSpPr>
            <a:spLocks noGrp="1"/>
          </p:cNvSpPr>
          <p:nvPr>
            <p:ph type="sldNum" sz="quarter" idx="4"/>
          </p:nvPr>
        </p:nvSpPr>
        <p:spPr/>
        <p:txBody>
          <a:bodyPr>
            <a:normAutofit/>
          </a:bodyPr>
          <a:lstStyle/>
          <a:p>
            <a:fld id="{A830C5F7-70BA-8246-96CE-990034215EDE}" type="slidenum">
              <a:rPr lang="en-US" smtClean="0">
                <a:latin typeface="+mj-lt"/>
              </a:rPr>
              <a:pPr/>
              <a:t>41</a:t>
            </a:fld>
            <a:endParaRPr lang="en-US">
              <a:latin typeface="+mj-lt"/>
            </a:endParaRPr>
          </a:p>
        </p:txBody>
      </p:sp>
      <p:graphicFrame>
        <p:nvGraphicFramePr>
          <p:cNvPr id="9" name="Diagram 8">
            <a:extLst>
              <a:ext uri="{FF2B5EF4-FFF2-40B4-BE49-F238E27FC236}">
                <a16:creationId xmlns:a16="http://schemas.microsoft.com/office/drawing/2014/main" id="{23330E28-721D-4FB0-AB53-38D52A695C9D}"/>
              </a:ext>
            </a:extLst>
          </p:cNvPr>
          <p:cNvGraphicFramePr/>
          <p:nvPr>
            <p:extLst>
              <p:ext uri="{D42A27DB-BD31-4B8C-83A1-F6EECF244321}">
                <p14:modId xmlns:p14="http://schemas.microsoft.com/office/powerpoint/2010/main" val="3519129247"/>
              </p:ext>
            </p:extLst>
          </p:nvPr>
        </p:nvGraphicFramePr>
        <p:xfrm>
          <a:off x="82096" y="1752509"/>
          <a:ext cx="4092646" cy="2694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9" name="Diagram 18">
            <a:extLst>
              <a:ext uri="{FF2B5EF4-FFF2-40B4-BE49-F238E27FC236}">
                <a16:creationId xmlns:a16="http://schemas.microsoft.com/office/drawing/2014/main" id="{EC613F1C-B6F6-4BA2-A909-AE54A36E1657}"/>
              </a:ext>
            </a:extLst>
          </p:cNvPr>
          <p:cNvGraphicFramePr/>
          <p:nvPr>
            <p:extLst>
              <p:ext uri="{D42A27DB-BD31-4B8C-83A1-F6EECF244321}">
                <p14:modId xmlns:p14="http://schemas.microsoft.com/office/powerpoint/2010/main" val="4008061691"/>
              </p:ext>
            </p:extLst>
          </p:nvPr>
        </p:nvGraphicFramePr>
        <p:xfrm>
          <a:off x="4174742" y="1752509"/>
          <a:ext cx="4865227" cy="269464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Arrow: Right 6">
            <a:extLst>
              <a:ext uri="{FF2B5EF4-FFF2-40B4-BE49-F238E27FC236}">
                <a16:creationId xmlns:a16="http://schemas.microsoft.com/office/drawing/2014/main" id="{5CD345BB-302C-4FDA-AED1-4FF8BD39EA86}"/>
              </a:ext>
            </a:extLst>
          </p:cNvPr>
          <p:cNvSpPr/>
          <p:nvPr/>
        </p:nvSpPr>
        <p:spPr>
          <a:xfrm>
            <a:off x="3457575" y="2609850"/>
            <a:ext cx="2095500" cy="800100"/>
          </a:xfrm>
          <a:prstGeom prst="rightArrow">
            <a:avLst/>
          </a:prstGeom>
          <a:gradFill>
            <a:gsLst>
              <a:gs pos="0">
                <a:srgbClr val="F44A31"/>
              </a:gs>
              <a:gs pos="100000">
                <a:srgbClr val="C00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2A2E4DB-B623-4491-9AB1-67BEE83B644E}"/>
              </a:ext>
            </a:extLst>
          </p:cNvPr>
          <p:cNvSpPr/>
          <p:nvPr/>
        </p:nvSpPr>
        <p:spPr>
          <a:xfrm>
            <a:off x="3936206" y="5336336"/>
            <a:ext cx="5287281" cy="646331"/>
          </a:xfrm>
          <a:prstGeom prst="rect">
            <a:avLst/>
          </a:prstGeom>
        </p:spPr>
        <p:txBody>
          <a:bodyPr wrap="none">
            <a:spAutoFit/>
          </a:bodyPr>
          <a:lstStyle/>
          <a:p>
            <a:r>
              <a:rPr lang="en-US" b="1">
                <a:solidFill>
                  <a:schemeClr val="bg1"/>
                </a:solidFill>
                <a:latin typeface="Arial" panose="020B0604020202020204" pitchFamily="34" charset="0"/>
                <a:cs typeface="Arial" panose="020B0604020202020204" pitchFamily="34" charset="0"/>
              </a:rPr>
              <a:t>(Hohner, 2018 Wildfire Workshop CU Boulder)</a:t>
            </a:r>
          </a:p>
          <a:p>
            <a:endParaRPr lang="en-US" b="1" i="1">
              <a:solidFill>
                <a:schemeClr val="bg1"/>
              </a:solidFill>
            </a:endParaRPr>
          </a:p>
        </p:txBody>
      </p:sp>
    </p:spTree>
    <p:extLst>
      <p:ext uri="{BB962C8B-B14F-4D97-AF65-F5344CB8AC3E}">
        <p14:creationId xmlns:p14="http://schemas.microsoft.com/office/powerpoint/2010/main" val="17248814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62C96-7B4A-48AD-B059-B9FA078F7F88}"/>
              </a:ext>
            </a:extLst>
          </p:cNvPr>
          <p:cNvSpPr>
            <a:spLocks noGrp="1"/>
          </p:cNvSpPr>
          <p:nvPr>
            <p:ph type="title"/>
          </p:nvPr>
        </p:nvSpPr>
        <p:spPr>
          <a:xfrm>
            <a:off x="300865" y="125374"/>
            <a:ext cx="7754189" cy="444500"/>
          </a:xfrm>
        </p:spPr>
        <p:txBody>
          <a:bodyPr/>
          <a:lstStyle/>
          <a:p>
            <a:r>
              <a:rPr lang="en-US" b="1"/>
              <a:t>Unknown Water Quality Impacts from Firefighting Foams and Retardants</a:t>
            </a:r>
          </a:p>
        </p:txBody>
      </p:sp>
      <p:pic>
        <p:nvPicPr>
          <p:cNvPr id="4" name="Picture 3">
            <a:extLst>
              <a:ext uri="{FF2B5EF4-FFF2-40B4-BE49-F238E27FC236}">
                <a16:creationId xmlns:a16="http://schemas.microsoft.com/office/drawing/2014/main" id="{CB7832CB-6757-4E74-9175-D9FAC43B013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624"/>
          <a:stretch/>
        </p:blipFill>
        <p:spPr>
          <a:xfrm>
            <a:off x="4380579" y="925027"/>
            <a:ext cx="4413348" cy="4013349"/>
          </a:xfrm>
          <a:prstGeom prst="rect">
            <a:avLst/>
          </a:prstGeom>
        </p:spPr>
      </p:pic>
      <p:sp>
        <p:nvSpPr>
          <p:cNvPr id="5" name="TextBox 4">
            <a:extLst>
              <a:ext uri="{FF2B5EF4-FFF2-40B4-BE49-F238E27FC236}">
                <a16:creationId xmlns:a16="http://schemas.microsoft.com/office/drawing/2014/main" id="{647D3A08-A1DD-415B-99D2-8829067962E2}"/>
              </a:ext>
            </a:extLst>
          </p:cNvPr>
          <p:cNvSpPr txBox="1"/>
          <p:nvPr/>
        </p:nvSpPr>
        <p:spPr>
          <a:xfrm>
            <a:off x="4380579" y="4967266"/>
            <a:ext cx="4520073" cy="400110"/>
          </a:xfrm>
          <a:prstGeom prst="rect">
            <a:avLst/>
          </a:prstGeom>
          <a:noFill/>
        </p:spPr>
        <p:txBody>
          <a:bodyPr wrap="square" rtlCol="0">
            <a:spAutoFit/>
          </a:bodyPr>
          <a:lstStyle/>
          <a:p>
            <a:r>
              <a:rPr lang="en-US" sz="1000">
                <a:latin typeface="Arial" panose="020B0604020202020204" pitchFamily="34" charset="0"/>
                <a:cs typeface="Arial" panose="020B0604020202020204" pitchFamily="34" charset="0"/>
              </a:rPr>
              <a:t>(https://www.newsweek.com/2016/09/16/firefighting-chemicals-contaminating-water-165-million-people-496229.html)</a:t>
            </a:r>
          </a:p>
        </p:txBody>
      </p:sp>
      <p:pic>
        <p:nvPicPr>
          <p:cNvPr id="6" name="Picture 5">
            <a:extLst>
              <a:ext uri="{FF2B5EF4-FFF2-40B4-BE49-F238E27FC236}">
                <a16:creationId xmlns:a16="http://schemas.microsoft.com/office/drawing/2014/main" id="{31E526E6-0FA1-415C-BEA8-CD86A955393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2345" y="2794693"/>
            <a:ext cx="1863568" cy="2394686"/>
          </a:xfrm>
          <a:prstGeom prst="rect">
            <a:avLst/>
          </a:prstGeom>
        </p:spPr>
      </p:pic>
      <p:sp>
        <p:nvSpPr>
          <p:cNvPr id="11" name="TextBox 10">
            <a:extLst>
              <a:ext uri="{FF2B5EF4-FFF2-40B4-BE49-F238E27FC236}">
                <a16:creationId xmlns:a16="http://schemas.microsoft.com/office/drawing/2014/main" id="{E1A76C98-A1DE-4BF7-AC1D-326E4802C298}"/>
              </a:ext>
            </a:extLst>
          </p:cNvPr>
          <p:cNvSpPr txBox="1"/>
          <p:nvPr/>
        </p:nvSpPr>
        <p:spPr>
          <a:xfrm>
            <a:off x="319915" y="953917"/>
            <a:ext cx="3828057" cy="1754326"/>
          </a:xfrm>
          <a:prstGeom prst="rect">
            <a:avLst/>
          </a:prstGeom>
          <a:noFill/>
          <a:ln w="38100">
            <a:solidFill>
              <a:srgbClr val="F44A31"/>
            </a:solidFill>
          </a:ln>
        </p:spPr>
        <p:txBody>
          <a:bodyPr wrap="square" rtlCol="0">
            <a:spAutoFit/>
          </a:bodyPr>
          <a:lstStyle/>
          <a:p>
            <a:r>
              <a:rPr lang="en-US">
                <a:latin typeface="Arial" panose="020B0604020202020204" pitchFamily="34" charset="0"/>
                <a:cs typeface="Arial" panose="020B0604020202020204" pitchFamily="34" charset="0"/>
              </a:rPr>
              <a:t>Firefighting foams typically contain fluorosurfactants based on perfluorooctane sulfonic acid (PFOS) and perfluorooctanoic acid (PFOA)</a:t>
            </a:r>
          </a:p>
          <a:p>
            <a:endParaRPr lang="en-US"/>
          </a:p>
        </p:txBody>
      </p:sp>
      <p:pic>
        <p:nvPicPr>
          <p:cNvPr id="13" name="Picture 12">
            <a:extLst>
              <a:ext uri="{FF2B5EF4-FFF2-40B4-BE49-F238E27FC236}">
                <a16:creationId xmlns:a16="http://schemas.microsoft.com/office/drawing/2014/main" id="{6E0A1BC1-747B-40E2-8106-3A14C9D33F5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337617" y="2828004"/>
            <a:ext cx="1777182" cy="2361375"/>
          </a:xfrm>
          <a:prstGeom prst="rect">
            <a:avLst/>
          </a:prstGeom>
        </p:spPr>
      </p:pic>
    </p:spTree>
    <p:extLst>
      <p:ext uri="{BB962C8B-B14F-4D97-AF65-F5344CB8AC3E}">
        <p14:creationId xmlns:p14="http://schemas.microsoft.com/office/powerpoint/2010/main" val="40270292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F0C70-361D-4C31-BC0B-5E51E808AFE2}"/>
              </a:ext>
            </a:extLst>
          </p:cNvPr>
          <p:cNvSpPr>
            <a:spLocks noGrp="1"/>
          </p:cNvSpPr>
          <p:nvPr>
            <p:ph type="title"/>
          </p:nvPr>
        </p:nvSpPr>
        <p:spPr/>
        <p:txBody>
          <a:bodyPr/>
          <a:lstStyle/>
          <a:p>
            <a:r>
              <a:rPr lang="en-US" b="1"/>
              <a:t>References</a:t>
            </a:r>
          </a:p>
        </p:txBody>
      </p:sp>
      <p:sp>
        <p:nvSpPr>
          <p:cNvPr id="3" name="Text Placeholder 2">
            <a:extLst>
              <a:ext uri="{FF2B5EF4-FFF2-40B4-BE49-F238E27FC236}">
                <a16:creationId xmlns:a16="http://schemas.microsoft.com/office/drawing/2014/main" id="{59BDD2DB-BDA0-4A25-B6CE-781A2429838D}"/>
              </a:ext>
            </a:extLst>
          </p:cNvPr>
          <p:cNvSpPr>
            <a:spLocks noGrp="1"/>
          </p:cNvSpPr>
          <p:nvPr>
            <p:ph type="body" sz="quarter" idx="10"/>
          </p:nvPr>
        </p:nvSpPr>
        <p:spPr>
          <a:xfrm>
            <a:off x="685800" y="991892"/>
            <a:ext cx="7772400" cy="3997497"/>
          </a:xfrm>
        </p:spPr>
        <p:txBody>
          <a:bodyPr/>
          <a:lstStyle/>
          <a:p>
            <a:pPr marL="0" indent="-1828800">
              <a:buNone/>
            </a:pPr>
            <a:r>
              <a:rPr lang="en-US" sz="900"/>
              <a:t>“Wildfires: Burning out”. </a:t>
            </a:r>
            <a:r>
              <a:rPr lang="en-US" sz="900" i="1"/>
              <a:t>The Economist, </a:t>
            </a:r>
            <a:r>
              <a:rPr lang="en-US" sz="900"/>
              <a:t>Nov. 17, 2018 ed. Retrieved from </a:t>
            </a:r>
            <a:r>
              <a:rPr lang="en-US" sz="900">
                <a:hlinkClick r:id="rId2">
                  <a:extLst>
                    <a:ext uri="{A12FA001-AC4F-418D-AE19-62706E023703}">
                      <ahyp:hlinkClr xmlns:ahyp="http://schemas.microsoft.com/office/drawing/2018/hyperlinkcolor" val="tx"/>
                    </a:ext>
                  </a:extLst>
                </a:hlinkClick>
              </a:rPr>
              <a:t>https://www.economist.com/graphic-detail/2018/11/17/despite-californias-inferno-global-wildfires-are-fizzling-out</a:t>
            </a:r>
            <a:r>
              <a:rPr lang="en-US" sz="900"/>
              <a:t>. Data Source: Park Williams, Columbia University</a:t>
            </a:r>
          </a:p>
          <a:p>
            <a:pPr marL="0" indent="-1828800">
              <a:buNone/>
            </a:pPr>
            <a:endParaRPr lang="en-US" sz="900"/>
          </a:p>
          <a:p>
            <a:pPr marL="0" indent="-1828800">
              <a:buNone/>
            </a:pPr>
            <a:r>
              <a:rPr lang="en-US" sz="900"/>
              <a:t>USGCRP, 2018: </a:t>
            </a:r>
            <a:r>
              <a:rPr lang="en-US" sz="900" i="1"/>
              <a:t>Impacts, Risks, and Adaptation in the United States: Fourth National Climate Assessment, Volume II</a:t>
            </a:r>
            <a:r>
              <a:rPr lang="en-US" sz="900"/>
              <a:t> [</a:t>
            </a:r>
            <a:r>
              <a:rPr lang="en-US" sz="900" err="1"/>
              <a:t>Reidmiller</a:t>
            </a:r>
            <a:r>
              <a:rPr lang="en-US" sz="900"/>
              <a:t>, D.R., C.W. Avery, D.R. Easterling, </a:t>
            </a:r>
            <a:r>
              <a:rPr lang="en-US" sz="900" err="1"/>
              <a:t>K.E</a:t>
            </a:r>
            <a:r>
              <a:rPr lang="en-US" sz="900"/>
              <a:t>. Kunkel, K.L.M., Lewis, T.K. </a:t>
            </a:r>
            <a:r>
              <a:rPr lang="en-US" sz="900" err="1"/>
              <a:t>Maycock</a:t>
            </a:r>
            <a:r>
              <a:rPr lang="en-US" sz="900"/>
              <a:t>, and B.C. Stewart (eds.)]. U.S. Global Change Research Program, Washington, DC, USA, 1515 pp. </a:t>
            </a:r>
            <a:r>
              <a:rPr lang="en-US" sz="900" err="1"/>
              <a:t>doi</a:t>
            </a:r>
            <a:r>
              <a:rPr lang="en-US" sz="900"/>
              <a:t>: 10.7930/NCA4.2018.  Retrieved from: </a:t>
            </a:r>
            <a:r>
              <a:rPr lang="en-US" sz="900">
                <a:hlinkClick r:id="rId3">
                  <a:extLst>
                    <a:ext uri="{A12FA001-AC4F-418D-AE19-62706E023703}">
                      <ahyp:hlinkClr xmlns:ahyp="http://schemas.microsoft.com/office/drawing/2018/hyperlinkcolor" val="tx"/>
                    </a:ext>
                  </a:extLst>
                </a:hlinkClick>
              </a:rPr>
              <a:t>https://nca2018.globalchange.gov/</a:t>
            </a:r>
            <a:r>
              <a:rPr lang="en-US" sz="900"/>
              <a:t>  </a:t>
            </a:r>
          </a:p>
          <a:p>
            <a:pPr marL="0" indent="-1828800">
              <a:buNone/>
            </a:pPr>
            <a:endParaRPr lang="en-US" sz="900"/>
          </a:p>
          <a:p>
            <a:pPr marL="0" indent="-1828800">
              <a:buNone/>
            </a:pPr>
            <a:r>
              <a:rPr lang="en-US" sz="900"/>
              <a:t>Writer, J.H., Hohner, A., Oropeza, J., Schmidt, A., Cawley, </a:t>
            </a:r>
            <a:r>
              <a:rPr lang="en-US" sz="900" err="1"/>
              <a:t>K.M</a:t>
            </a:r>
            <a:r>
              <a:rPr lang="en-US" sz="900"/>
              <a:t>. and Rosario‐Ortiz, F.L., 2014. Water treatment implications after the high Park wildfire, Colorado. </a:t>
            </a:r>
            <a:r>
              <a:rPr lang="en-US" sz="900" i="1"/>
              <a:t>Journal‐American Water Works Association</a:t>
            </a:r>
            <a:r>
              <a:rPr lang="en-US" sz="900"/>
              <a:t>, </a:t>
            </a:r>
            <a:r>
              <a:rPr lang="en-US" sz="900" i="1"/>
              <a:t>106</a:t>
            </a:r>
            <a:r>
              <a:rPr lang="en-US" sz="900"/>
              <a:t>(4), pp.E189-E199.</a:t>
            </a:r>
          </a:p>
          <a:p>
            <a:pPr marL="0" indent="-1828800">
              <a:buNone/>
            </a:pPr>
            <a:endParaRPr lang="en-US" sz="900"/>
          </a:p>
          <a:p>
            <a:pPr marL="0" indent="-1828800">
              <a:buNone/>
            </a:pPr>
            <a:r>
              <a:rPr lang="en-US" sz="900" err="1"/>
              <a:t>Bladon</a:t>
            </a:r>
            <a:r>
              <a:rPr lang="en-US" sz="900"/>
              <a:t>, </a:t>
            </a:r>
            <a:r>
              <a:rPr lang="en-US" sz="900" err="1"/>
              <a:t>K.D</a:t>
            </a:r>
            <a:r>
              <a:rPr lang="en-US" sz="900"/>
              <a:t>., </a:t>
            </a:r>
            <a:r>
              <a:rPr lang="en-US" sz="900" err="1"/>
              <a:t>Emelko</a:t>
            </a:r>
            <a:r>
              <a:rPr lang="en-US" sz="900"/>
              <a:t>, </a:t>
            </a:r>
            <a:r>
              <a:rPr lang="en-US" sz="900" err="1"/>
              <a:t>M.B</a:t>
            </a:r>
            <a:r>
              <a:rPr lang="en-US" sz="900"/>
              <a:t>., </a:t>
            </a:r>
            <a:r>
              <a:rPr lang="en-US" sz="900" err="1"/>
              <a:t>Silins</a:t>
            </a:r>
            <a:r>
              <a:rPr lang="en-US" sz="900"/>
              <a:t>, U. and Stone, M., 2014. Wildfire and the future of water supply. </a:t>
            </a:r>
            <a:r>
              <a:rPr lang="en-US" sz="900" i="1"/>
              <a:t>Environ. Sci. Technol.</a:t>
            </a:r>
            <a:r>
              <a:rPr lang="en-US" sz="900"/>
              <a:t>, 48(16),</a:t>
            </a:r>
          </a:p>
          <a:p>
            <a:pPr marL="0" indent="-1828800">
              <a:buNone/>
            </a:pPr>
            <a:endParaRPr lang="en-US" sz="900"/>
          </a:p>
          <a:p>
            <a:pPr marL="0" indent="-1828800">
              <a:buNone/>
            </a:pPr>
            <a:r>
              <a:rPr lang="en-US" sz="900"/>
              <a:t>Mote, P.W., 2003. Twentieth-century fluctuations and trends in temperature, precipitation, and mountain snowpack in the Georgia Basin-Puget Sound region. </a:t>
            </a:r>
            <a:r>
              <a:rPr lang="en-US" sz="900" i="1"/>
              <a:t>Canadian Water Resources Journal/Revue </a:t>
            </a:r>
            <a:r>
              <a:rPr lang="en-US" sz="900" i="1" err="1"/>
              <a:t>canadienne</a:t>
            </a:r>
            <a:r>
              <a:rPr lang="en-US" sz="900" i="1"/>
              <a:t> des </a:t>
            </a:r>
            <a:r>
              <a:rPr lang="en-US" sz="900" i="1" err="1"/>
              <a:t>ressources</a:t>
            </a:r>
            <a:r>
              <a:rPr lang="en-US" sz="900" i="1"/>
              <a:t> </a:t>
            </a:r>
            <a:r>
              <a:rPr lang="en-US" sz="900" i="1" err="1"/>
              <a:t>hydriques</a:t>
            </a:r>
            <a:r>
              <a:rPr lang="en-US" sz="900"/>
              <a:t>, </a:t>
            </a:r>
            <a:r>
              <a:rPr lang="en-US" sz="900" i="1"/>
              <a:t>28</a:t>
            </a:r>
            <a:r>
              <a:rPr lang="en-US" sz="900"/>
              <a:t>(4), pp.567-585.</a:t>
            </a:r>
          </a:p>
          <a:p>
            <a:pPr marL="0" indent="-1828800">
              <a:buNone/>
            </a:pPr>
            <a:endParaRPr lang="en-US" sz="900"/>
          </a:p>
          <a:p>
            <a:pPr marL="0" indent="-1828800">
              <a:buNone/>
            </a:pPr>
            <a:r>
              <a:rPr lang="en-US" sz="900"/>
              <a:t>Stewart, </a:t>
            </a:r>
            <a:r>
              <a:rPr lang="en-US" sz="900" err="1"/>
              <a:t>I.T</a:t>
            </a:r>
            <a:r>
              <a:rPr lang="en-US" sz="900"/>
              <a:t>., Cayan, D.R. and Dettinger, M.D., 2004. Changes in snowmelt runoff timing in western North America under </a:t>
            </a:r>
            <a:r>
              <a:rPr lang="en-US" sz="900" err="1"/>
              <a:t>abusiness</a:t>
            </a:r>
            <a:r>
              <a:rPr lang="en-US" sz="900"/>
              <a:t> as </a:t>
            </a:r>
            <a:r>
              <a:rPr lang="en-US" sz="900" err="1"/>
              <a:t>usual'climate</a:t>
            </a:r>
            <a:r>
              <a:rPr lang="en-US" sz="900"/>
              <a:t> change scenario. </a:t>
            </a:r>
            <a:r>
              <a:rPr lang="en-US" sz="900" i="1"/>
              <a:t>Climatic Change</a:t>
            </a:r>
            <a:r>
              <a:rPr lang="en-US" sz="900"/>
              <a:t>, </a:t>
            </a:r>
            <a:r>
              <a:rPr lang="en-US" sz="900" i="1"/>
              <a:t>62</a:t>
            </a:r>
            <a:r>
              <a:rPr lang="en-US" sz="900"/>
              <a:t>(1-3), pp.217-232.</a:t>
            </a:r>
          </a:p>
          <a:p>
            <a:pPr marL="0" indent="0">
              <a:buNone/>
            </a:pPr>
            <a:endParaRPr lang="en-US" sz="900"/>
          </a:p>
          <a:p>
            <a:pPr marL="0" indent="0">
              <a:buNone/>
            </a:pPr>
            <a:r>
              <a:rPr lang="en-US" sz="900"/>
              <a:t>Becker, W.; Hohner, M.; Rosario-Ortiz, F.; </a:t>
            </a:r>
            <a:r>
              <a:rPr lang="en-US" sz="900" err="1"/>
              <a:t>DeWolfe</a:t>
            </a:r>
            <a:r>
              <a:rPr lang="en-US" sz="900"/>
              <a:t>, J. 2018. Preparing for Wildfires and Extreme Weather: Plant Design and Operation Recommendations. </a:t>
            </a:r>
            <a:r>
              <a:rPr lang="en-US" sz="900" i="1"/>
              <a:t>Journal AWWA</a:t>
            </a:r>
            <a:r>
              <a:rPr lang="en-US" sz="900"/>
              <a:t> </a:t>
            </a:r>
            <a:r>
              <a:rPr lang="en-US" sz="900" b="1"/>
              <a:t>2018</a:t>
            </a:r>
            <a:r>
              <a:rPr lang="en-US" sz="900"/>
              <a:t>, </a:t>
            </a:r>
            <a:r>
              <a:rPr lang="en-US" sz="900" i="1"/>
              <a:t>110</a:t>
            </a:r>
            <a:r>
              <a:rPr lang="en-US" sz="900"/>
              <a:t> (7).</a:t>
            </a:r>
          </a:p>
          <a:p>
            <a:pPr marL="0" indent="0">
              <a:buNone/>
            </a:pPr>
            <a:endParaRPr lang="en-US" sz="900"/>
          </a:p>
          <a:p>
            <a:pPr marL="0" indent="0">
              <a:buNone/>
            </a:pPr>
            <a:r>
              <a:rPr lang="en-US" sz="900"/>
              <a:t>Hohner, A.; Webster, J.; </a:t>
            </a:r>
            <a:r>
              <a:rPr lang="en-US" sz="900" err="1"/>
              <a:t>Cawey</a:t>
            </a:r>
            <a:r>
              <a:rPr lang="en-US" sz="900"/>
              <a:t>, K.; Rosario-Ortiz, F.; Becker, W. 2018 </a:t>
            </a:r>
            <a:r>
              <a:rPr lang="en-US" sz="900" i="1"/>
              <a:t>Wildfire Impacts on Drinking Water Treatment Process Performance</a:t>
            </a:r>
            <a:r>
              <a:rPr lang="en-US" sz="900"/>
              <a:t>; 4590; Water Research Foundation: Denver, CO.</a:t>
            </a:r>
          </a:p>
          <a:p>
            <a:pPr marL="0" indent="-457200">
              <a:buNone/>
            </a:pPr>
            <a:endParaRPr lang="en-US" sz="800">
              <a:solidFill>
                <a:srgbClr val="577CAD"/>
              </a:solidFill>
            </a:endParaRPr>
          </a:p>
          <a:p>
            <a:pPr marL="0" indent="-457200">
              <a:buNone/>
            </a:pPr>
            <a:endParaRPr lang="en-US" sz="800">
              <a:solidFill>
                <a:srgbClr val="577CAD"/>
              </a:solidFill>
            </a:endParaRPr>
          </a:p>
          <a:p>
            <a:pPr marL="0" indent="-457200">
              <a:buNone/>
            </a:pPr>
            <a:endParaRPr lang="en-US" sz="800">
              <a:solidFill>
                <a:srgbClr val="577CAD"/>
              </a:solidFill>
            </a:endParaRPr>
          </a:p>
          <a:p>
            <a:pPr marL="0" indent="-457200">
              <a:buNone/>
            </a:pPr>
            <a:endParaRPr lang="en-US" sz="800">
              <a:solidFill>
                <a:srgbClr val="577CAD"/>
              </a:solidFill>
            </a:endParaRPr>
          </a:p>
          <a:p>
            <a:pPr marL="0" indent="-457200">
              <a:buNone/>
            </a:pPr>
            <a:endParaRPr lang="en-US" sz="800">
              <a:solidFill>
                <a:srgbClr val="577CAD"/>
              </a:solidFill>
            </a:endParaRPr>
          </a:p>
          <a:p>
            <a:pPr marL="0" indent="-457200">
              <a:buNone/>
            </a:pPr>
            <a:endParaRPr lang="en-US" sz="800">
              <a:solidFill>
                <a:srgbClr val="577CAD"/>
              </a:solidFill>
            </a:endParaRPr>
          </a:p>
          <a:p>
            <a:pPr marL="0" indent="-457200">
              <a:buNone/>
            </a:pPr>
            <a:r>
              <a:rPr lang="en-US" sz="900" b="1">
                <a:solidFill>
                  <a:srgbClr val="577CAD"/>
                </a:solidFill>
              </a:rPr>
              <a:t>Copies of many of these PDFs are available on SharePoint in the Journal Club folder</a:t>
            </a:r>
          </a:p>
          <a:p>
            <a:pPr marL="0" indent="-457200">
              <a:buNone/>
            </a:pPr>
            <a:endParaRPr lang="en-US" sz="800">
              <a:solidFill>
                <a:schemeClr val="tx1">
                  <a:lumMod val="75000"/>
                  <a:lumOff val="25000"/>
                </a:schemeClr>
              </a:solidFill>
            </a:endParaRPr>
          </a:p>
          <a:p>
            <a:pPr marL="0" indent="0">
              <a:spcBef>
                <a:spcPts val="600"/>
              </a:spcBef>
              <a:spcAft>
                <a:spcPts val="600"/>
              </a:spcAft>
              <a:buNone/>
            </a:pPr>
            <a:endParaRPr lang="en-US"/>
          </a:p>
        </p:txBody>
      </p:sp>
    </p:spTree>
    <p:extLst>
      <p:ext uri="{BB962C8B-B14F-4D97-AF65-F5344CB8AC3E}">
        <p14:creationId xmlns:p14="http://schemas.microsoft.com/office/powerpoint/2010/main" val="34789885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E7DA4D-9E8B-438C-9DF2-52B1D354AEB2}"/>
              </a:ext>
            </a:extLst>
          </p:cNvPr>
          <p:cNvSpPr/>
          <p:nvPr/>
        </p:nvSpPr>
        <p:spPr>
          <a:xfrm>
            <a:off x="1152248" y="1199887"/>
            <a:ext cx="6321906" cy="707886"/>
          </a:xfrm>
          <a:prstGeom prst="rect">
            <a:avLst/>
          </a:prstGeom>
        </p:spPr>
        <p:txBody>
          <a:bodyPr wrap="square">
            <a:spAutoFit/>
          </a:bodyPr>
          <a:lstStyle/>
          <a:p>
            <a:pPr marL="380985" indent="-380985">
              <a:buFont typeface="Arial" panose="020B0604020202020204" pitchFamily="34" charset="0"/>
              <a:buChar char="•"/>
              <a:defRPr/>
            </a:pPr>
            <a:r>
              <a:rPr lang="en-US" sz="2000" dirty="0">
                <a:latin typeface="+mn-lt"/>
              </a:rPr>
              <a:t>Smoky odors permeate water</a:t>
            </a:r>
          </a:p>
          <a:p>
            <a:pPr marL="380985" indent="-380985">
              <a:buFont typeface="Arial" panose="020B0604020202020204" pitchFamily="34" charset="0"/>
              <a:buChar char="•"/>
              <a:defRPr/>
            </a:pPr>
            <a:r>
              <a:rPr lang="en-US" sz="2000" dirty="0">
                <a:latin typeface="+mn-lt"/>
              </a:rPr>
              <a:t>PAC addition assists with odor removal</a:t>
            </a:r>
          </a:p>
        </p:txBody>
      </p:sp>
      <p:sp>
        <p:nvSpPr>
          <p:cNvPr id="6" name="Rectangle 5">
            <a:extLst>
              <a:ext uri="{FF2B5EF4-FFF2-40B4-BE49-F238E27FC236}">
                <a16:creationId xmlns:a16="http://schemas.microsoft.com/office/drawing/2014/main" id="{84F6157C-79F6-4484-8027-402607C3A8E5}"/>
              </a:ext>
            </a:extLst>
          </p:cNvPr>
          <p:cNvSpPr/>
          <p:nvPr/>
        </p:nvSpPr>
        <p:spPr>
          <a:xfrm>
            <a:off x="580543" y="821703"/>
            <a:ext cx="2509854" cy="461665"/>
          </a:xfrm>
          <a:prstGeom prst="rect">
            <a:avLst/>
          </a:prstGeom>
        </p:spPr>
        <p:txBody>
          <a:bodyPr wrap="none">
            <a:spAutoFit/>
          </a:bodyPr>
          <a:lstStyle/>
          <a:p>
            <a:pPr lvl="1"/>
            <a:r>
              <a:rPr lang="en-US" sz="2400" dirty="0">
                <a:latin typeface="+mj-lt"/>
              </a:rPr>
              <a:t>Taste &amp; Odor: </a:t>
            </a:r>
          </a:p>
        </p:txBody>
      </p:sp>
      <p:pic>
        <p:nvPicPr>
          <p:cNvPr id="7" name="Picture 2" descr="P:\WTF\Watershed\2012 Wildfire &amp; Runoff Photos\munroe diversion oct 2012.jpg">
            <a:extLst>
              <a:ext uri="{FF2B5EF4-FFF2-40B4-BE49-F238E27FC236}">
                <a16:creationId xmlns:a16="http://schemas.microsoft.com/office/drawing/2014/main" id="{9645FB99-54BA-4739-A878-C70C5C3C1AC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72931" y="2188028"/>
            <a:ext cx="2709576" cy="2168486"/>
          </a:xfrm>
          <a:prstGeom prst="rect">
            <a:avLst/>
          </a:prstGeom>
          <a:noFill/>
          <a:ln w="9525">
            <a:noFill/>
            <a:miter lim="800000"/>
            <a:headEnd/>
            <a:tailEnd/>
          </a:ln>
          <a:effectLst>
            <a:outerShdw blurRad="50800"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8815FA9-D322-439B-8434-C0093BAB22A0}"/>
              </a:ext>
            </a:extLst>
          </p:cNvPr>
          <p:cNvSpPr/>
          <p:nvPr/>
        </p:nvSpPr>
        <p:spPr>
          <a:xfrm>
            <a:off x="580543" y="2167589"/>
            <a:ext cx="3507370" cy="461665"/>
          </a:xfrm>
          <a:prstGeom prst="rect">
            <a:avLst/>
          </a:prstGeom>
        </p:spPr>
        <p:txBody>
          <a:bodyPr wrap="none">
            <a:spAutoFit/>
          </a:bodyPr>
          <a:lstStyle/>
          <a:p>
            <a:pPr lvl="1"/>
            <a:r>
              <a:rPr lang="en-US" sz="2400" dirty="0">
                <a:latin typeface="+mj-lt"/>
              </a:rPr>
              <a:t>Riverbank sediments </a:t>
            </a:r>
          </a:p>
        </p:txBody>
      </p:sp>
      <p:sp>
        <p:nvSpPr>
          <p:cNvPr id="9" name="Rectangle 8">
            <a:extLst>
              <a:ext uri="{FF2B5EF4-FFF2-40B4-BE49-F238E27FC236}">
                <a16:creationId xmlns:a16="http://schemas.microsoft.com/office/drawing/2014/main" id="{93C055A6-EA57-4A8B-B002-D2BDBE7A345D}"/>
              </a:ext>
            </a:extLst>
          </p:cNvPr>
          <p:cNvSpPr/>
          <p:nvPr/>
        </p:nvSpPr>
        <p:spPr>
          <a:xfrm>
            <a:off x="1176829" y="2583828"/>
            <a:ext cx="4377403" cy="707886"/>
          </a:xfrm>
          <a:prstGeom prst="rect">
            <a:avLst/>
          </a:prstGeom>
        </p:spPr>
        <p:txBody>
          <a:bodyPr wrap="square">
            <a:spAutoFit/>
          </a:bodyPr>
          <a:lstStyle/>
          <a:p>
            <a:pPr lvl="1" indent="-380985">
              <a:buFont typeface="Arial" panose="020B0604020202020204" pitchFamily="34" charset="0"/>
              <a:buChar char="•"/>
            </a:pPr>
            <a:r>
              <a:rPr lang="en-US" sz="2000" dirty="0">
                <a:latin typeface="+mn-lt"/>
              </a:rPr>
              <a:t>Source of nutrients, metals and turbidity</a:t>
            </a:r>
          </a:p>
        </p:txBody>
      </p:sp>
      <p:sp>
        <p:nvSpPr>
          <p:cNvPr id="10" name="Rectangle 9">
            <a:extLst>
              <a:ext uri="{FF2B5EF4-FFF2-40B4-BE49-F238E27FC236}">
                <a16:creationId xmlns:a16="http://schemas.microsoft.com/office/drawing/2014/main" id="{739F067C-A9C8-437C-A995-B71354946C3F}"/>
              </a:ext>
            </a:extLst>
          </p:cNvPr>
          <p:cNvSpPr/>
          <p:nvPr/>
        </p:nvSpPr>
        <p:spPr>
          <a:xfrm>
            <a:off x="1176829" y="3399402"/>
            <a:ext cx="4080828" cy="1323439"/>
          </a:xfrm>
          <a:prstGeom prst="rect">
            <a:avLst/>
          </a:prstGeom>
        </p:spPr>
        <p:txBody>
          <a:bodyPr wrap="square">
            <a:spAutoFit/>
          </a:bodyPr>
          <a:lstStyle/>
          <a:p>
            <a:pPr lvl="1" indent="-380985">
              <a:buFont typeface="Arial" panose="020B0604020202020204" pitchFamily="34" charset="0"/>
              <a:buChar char="•"/>
            </a:pPr>
            <a:r>
              <a:rPr lang="en-US" sz="2000" dirty="0">
                <a:latin typeface="+mn-lt"/>
              </a:rPr>
              <a:t>Persist in system through cycles of deposition and   re-suspension</a:t>
            </a:r>
          </a:p>
          <a:p>
            <a:pPr lvl="1" indent="-380985">
              <a:buFont typeface="Arial" panose="020B0604020202020204" pitchFamily="34" charset="0"/>
              <a:buChar char="•"/>
            </a:pPr>
            <a:endParaRPr lang="en-US" sz="2000" dirty="0">
              <a:latin typeface="+mn-lt"/>
            </a:endParaRPr>
          </a:p>
        </p:txBody>
      </p:sp>
      <p:sp>
        <p:nvSpPr>
          <p:cNvPr id="12" name="Rectangle 11">
            <a:extLst>
              <a:ext uri="{FF2B5EF4-FFF2-40B4-BE49-F238E27FC236}">
                <a16:creationId xmlns:a16="http://schemas.microsoft.com/office/drawing/2014/main" id="{C217D4CC-4CD7-4FFA-BDD0-0377B0A2CB50}"/>
              </a:ext>
            </a:extLst>
          </p:cNvPr>
          <p:cNvSpPr/>
          <p:nvPr/>
        </p:nvSpPr>
        <p:spPr>
          <a:xfrm>
            <a:off x="1152248" y="4534306"/>
            <a:ext cx="5016500" cy="400110"/>
          </a:xfrm>
          <a:prstGeom prst="rect">
            <a:avLst/>
          </a:prstGeom>
        </p:spPr>
        <p:txBody>
          <a:bodyPr wrap="square">
            <a:spAutoFit/>
          </a:bodyPr>
          <a:lstStyle/>
          <a:p>
            <a:pPr lvl="1" indent="-380985">
              <a:buFont typeface="Arial" panose="020B0604020202020204" pitchFamily="34" charset="0"/>
              <a:buChar char="•"/>
            </a:pPr>
            <a:r>
              <a:rPr lang="en-US" sz="2000" dirty="0">
                <a:latin typeface="+mn-lt"/>
              </a:rPr>
              <a:t>Potential driver of algal growth</a:t>
            </a:r>
          </a:p>
        </p:txBody>
      </p:sp>
      <p:sp>
        <p:nvSpPr>
          <p:cNvPr id="2" name="Rectangle 1">
            <a:extLst>
              <a:ext uri="{FF2B5EF4-FFF2-40B4-BE49-F238E27FC236}">
                <a16:creationId xmlns:a16="http://schemas.microsoft.com/office/drawing/2014/main" id="{B8D7182D-40E1-7C66-C887-D3033DDDD458}"/>
              </a:ext>
            </a:extLst>
          </p:cNvPr>
          <p:cNvSpPr/>
          <p:nvPr/>
        </p:nvSpPr>
        <p:spPr>
          <a:xfrm>
            <a:off x="952500" y="190500"/>
            <a:ext cx="6985000" cy="502766"/>
          </a:xfrm>
          <a:prstGeom prst="rect">
            <a:avLst/>
          </a:prstGeom>
        </p:spPr>
        <p:txBody>
          <a:bodyPr wrap="square">
            <a:spAutoFit/>
          </a:bodyPr>
          <a:lstStyle/>
          <a:p>
            <a:pPr marL="0" lvl="1"/>
            <a:r>
              <a:rPr lang="en-US" sz="2667" b="1" dirty="0">
                <a:effectLst>
                  <a:outerShdw blurRad="38100" dist="38100" dir="2700000" algn="tl">
                    <a:srgbClr val="000000">
                      <a:alpha val="43137"/>
                    </a:srgbClr>
                  </a:outerShdw>
                </a:effectLst>
                <a:latin typeface="+mj-lt"/>
              </a:rPr>
              <a:t>Raw Water Quality Impacts </a:t>
            </a:r>
            <a:r>
              <a:rPr lang="en-US" sz="2667" b="1" dirty="0" err="1">
                <a:effectLst>
                  <a:outerShdw blurRad="38100" dist="38100" dir="2700000" algn="tl">
                    <a:srgbClr val="000000">
                      <a:alpha val="43137"/>
                    </a:srgbClr>
                  </a:outerShdw>
                </a:effectLst>
                <a:latin typeface="+mj-lt"/>
              </a:rPr>
              <a:t>Cont</a:t>
            </a:r>
            <a:r>
              <a:rPr lang="en-US" sz="2667" b="1" dirty="0">
                <a:effectLst>
                  <a:outerShdw blurRad="38100" dist="38100" dir="2700000" algn="tl">
                    <a:srgbClr val="000000">
                      <a:alpha val="43137"/>
                    </a:srgbClr>
                  </a:outerShdw>
                </a:effectLst>
                <a:latin typeface="+mj-lt"/>
              </a:rPr>
              <a:t>…</a:t>
            </a:r>
          </a:p>
        </p:txBody>
      </p:sp>
      <p:sp>
        <p:nvSpPr>
          <p:cNvPr id="4" name="Rectangle 3">
            <a:extLst>
              <a:ext uri="{FF2B5EF4-FFF2-40B4-BE49-F238E27FC236}">
                <a16:creationId xmlns:a16="http://schemas.microsoft.com/office/drawing/2014/main" id="{D6E8EE91-7225-E9D4-62BB-8B0984AEB7C6}"/>
              </a:ext>
            </a:extLst>
          </p:cNvPr>
          <p:cNvSpPr/>
          <p:nvPr/>
        </p:nvSpPr>
        <p:spPr>
          <a:xfrm>
            <a:off x="2247900" y="5338294"/>
            <a:ext cx="7245555" cy="369332"/>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(modified from Oropeza, 2018 Wildfire Workshop CU Boulder)</a:t>
            </a:r>
          </a:p>
        </p:txBody>
      </p:sp>
    </p:spTree>
    <p:extLst>
      <p:ext uri="{BB962C8B-B14F-4D97-AF65-F5344CB8AC3E}">
        <p14:creationId xmlns:p14="http://schemas.microsoft.com/office/powerpoint/2010/main" val="29965372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82036" y="238339"/>
            <a:ext cx="5765006" cy="857250"/>
          </a:xfrm>
        </p:spPr>
        <p:txBody>
          <a:bodyPr vert="horz" lIns="91440" tIns="45720" rIns="91440" bIns="45720" rtlCol="0" anchor="ctr">
            <a:noAutofit/>
          </a:bodyPr>
          <a:lstStyle/>
          <a:p>
            <a:pPr defTabSz="342900" eaLnBrk="0" fontAlgn="base" hangingPunct="0">
              <a:spcAft>
                <a:spcPct val="0"/>
              </a:spcAft>
            </a:pPr>
            <a:r>
              <a:rPr lang="en-US" altLang="en-US" sz="3200" b="1" dirty="0">
                <a:solidFill>
                  <a:srgbClr val="395173"/>
                </a:solidFill>
                <a:latin typeface="Arial" pitchFamily="34" charset="0"/>
                <a:ea typeface="MS PGothic" panose="020B0600070205080204" pitchFamily="34" charset="-128"/>
                <a:cs typeface="Arial" pitchFamily="34" charset="0"/>
              </a:rPr>
              <a:t>Contaminants of Concern </a:t>
            </a:r>
          </a:p>
        </p:txBody>
      </p:sp>
      <p:sp>
        <p:nvSpPr>
          <p:cNvPr id="9219" name="Rectangle 3"/>
          <p:cNvSpPr>
            <a:spLocks noGrp="1" noChangeArrowheads="1"/>
          </p:cNvSpPr>
          <p:nvPr>
            <p:ph type="body" idx="1"/>
          </p:nvPr>
        </p:nvSpPr>
        <p:spPr>
          <a:xfrm>
            <a:off x="751415" y="1232749"/>
            <a:ext cx="6134293" cy="4059687"/>
          </a:xfrm>
        </p:spPr>
        <p:txBody>
          <a:bodyPr>
            <a:normAutofit/>
          </a:bodyPr>
          <a:lstStyle/>
          <a:p>
            <a:pPr algn="just"/>
            <a:r>
              <a:rPr lang="en-US" altLang="en-US" dirty="0">
                <a:latin typeface="Arial" panose="020B0604020202020204" pitchFamily="34" charset="0"/>
                <a:cs typeface="Times New Roman" panose="02020603050405020304" pitchFamily="18" charset="0"/>
              </a:rPr>
              <a:t>Microbial contaminants - pathogens</a:t>
            </a:r>
          </a:p>
          <a:p>
            <a:pPr lvl="1" algn="just"/>
            <a:r>
              <a:rPr lang="en-US" altLang="en-US" dirty="0">
                <a:latin typeface="Arial" panose="020B0604020202020204" pitchFamily="34" charset="0"/>
                <a:cs typeface="Times New Roman" panose="02020603050405020304" pitchFamily="18" charset="0"/>
              </a:rPr>
              <a:t>fecal coliform</a:t>
            </a:r>
          </a:p>
          <a:p>
            <a:pPr lvl="1" algn="just"/>
            <a:r>
              <a:rPr lang="en-US" altLang="en-US" dirty="0">
                <a:latin typeface="Arial" panose="020B0604020202020204" pitchFamily="34" charset="0"/>
                <a:cs typeface="Times New Roman" panose="02020603050405020304" pitchFamily="18" charset="0"/>
              </a:rPr>
              <a:t>viruses</a:t>
            </a:r>
          </a:p>
          <a:p>
            <a:pPr lvl="1" algn="just"/>
            <a:r>
              <a:rPr lang="en-US" altLang="en-US" i="1" dirty="0">
                <a:latin typeface="Arial" panose="020B0604020202020204" pitchFamily="34" charset="0"/>
                <a:cs typeface="Times New Roman" panose="02020603050405020304" pitchFamily="18" charset="0"/>
              </a:rPr>
              <a:t>Giardia </a:t>
            </a:r>
            <a:r>
              <a:rPr lang="en-US" altLang="en-US" dirty="0">
                <a:latin typeface="Arial" panose="020B0604020202020204" pitchFamily="34" charset="0"/>
                <a:cs typeface="Times New Roman" panose="02020603050405020304" pitchFamily="18" charset="0"/>
              </a:rPr>
              <a:t>cysts</a:t>
            </a:r>
          </a:p>
          <a:p>
            <a:pPr lvl="1" algn="just"/>
            <a:r>
              <a:rPr lang="en-US" altLang="en-US" i="1" dirty="0">
                <a:latin typeface="Arial" panose="020B0604020202020204" pitchFamily="34" charset="0"/>
                <a:cs typeface="Times New Roman" panose="02020603050405020304" pitchFamily="18" charset="0"/>
              </a:rPr>
              <a:t>Cryptosporidium </a:t>
            </a:r>
            <a:r>
              <a:rPr lang="en-US" altLang="en-US" dirty="0">
                <a:latin typeface="Arial" panose="020B0604020202020204" pitchFamily="34" charset="0"/>
                <a:cs typeface="Times New Roman" panose="02020603050405020304" pitchFamily="18" charset="0"/>
              </a:rPr>
              <a:t>oocysts</a:t>
            </a:r>
          </a:p>
          <a:p>
            <a:pPr algn="just"/>
            <a:r>
              <a:rPr lang="en-US" altLang="en-US" dirty="0">
                <a:latin typeface="Arial" panose="020B0604020202020204" pitchFamily="34" charset="0"/>
                <a:cs typeface="Times New Roman" panose="02020603050405020304" pitchFamily="18" charset="0"/>
              </a:rPr>
              <a:t>Total suspended solids (turbidity)</a:t>
            </a:r>
          </a:p>
          <a:p>
            <a:pPr algn="just"/>
            <a:r>
              <a:rPr lang="en-US" altLang="en-US" dirty="0">
                <a:latin typeface="Arial" panose="020B0604020202020204" pitchFamily="34" charset="0"/>
                <a:cs typeface="Times New Roman" panose="02020603050405020304" pitchFamily="18" charset="0"/>
              </a:rPr>
              <a:t>Natural organic matter (total organic carbon)</a:t>
            </a:r>
          </a:p>
          <a:p>
            <a:pPr algn="just"/>
            <a:r>
              <a:rPr lang="en-US" altLang="en-US" dirty="0">
                <a:latin typeface="Arial" panose="020B0604020202020204" pitchFamily="34" charset="0"/>
                <a:cs typeface="Times New Roman" panose="02020603050405020304" pitchFamily="18" charset="0"/>
              </a:rPr>
              <a:t>Nutrients: phosphorus, nitrogen</a:t>
            </a:r>
          </a:p>
          <a:p>
            <a:pPr lvl="1" algn="just"/>
            <a:r>
              <a:rPr lang="en-US" altLang="en-US" dirty="0">
                <a:latin typeface="Arial" panose="020B0604020202020204" pitchFamily="34" charset="0"/>
                <a:cs typeface="Times New Roman" panose="02020603050405020304" pitchFamily="18" charset="0"/>
              </a:rPr>
              <a:t>Algae and algal byproducts </a:t>
            </a:r>
          </a:p>
          <a:p>
            <a:pPr algn="just"/>
            <a:r>
              <a:rPr lang="en-US" altLang="en-US" dirty="0">
                <a:latin typeface="Arial" panose="020B0604020202020204" pitchFamily="34" charset="0"/>
                <a:cs typeface="Times New Roman" panose="02020603050405020304" pitchFamily="18" charset="0"/>
              </a:rPr>
              <a:t>Pesticides/Herbicides: atrazine, diazinon, etc.</a:t>
            </a:r>
          </a:p>
          <a:p>
            <a:pPr algn="just"/>
            <a:r>
              <a:rPr lang="en-US" altLang="en-US" dirty="0">
                <a:latin typeface="Arial" panose="020B0604020202020204" pitchFamily="34" charset="0"/>
                <a:cs typeface="Times New Roman" panose="02020603050405020304" pitchFamily="18" charset="0"/>
              </a:rPr>
              <a:t>Fire fighting foams</a:t>
            </a:r>
          </a:p>
        </p:txBody>
      </p:sp>
      <p:pic>
        <p:nvPicPr>
          <p:cNvPr id="4" name="Picture 3" descr="http://www.waterboards.ca.gov/water_issues/programs/bluegreen_algae/docs/cyanobacteria_microscope_big.jpg"/>
          <p:cNvPicPr/>
          <p:nvPr/>
        </p:nvPicPr>
        <p:blipFill>
          <a:blip r:embed="rId2">
            <a:extLst>
              <a:ext uri="{28A0092B-C50C-407E-A947-70E740481C1C}">
                <a14:useLocalDpi xmlns:a14="http://schemas.microsoft.com/office/drawing/2010/main" val="0"/>
              </a:ext>
            </a:extLst>
          </a:blip>
          <a:srcRect/>
          <a:stretch>
            <a:fillRect/>
          </a:stretch>
        </p:blipFill>
        <p:spPr bwMode="auto">
          <a:xfrm>
            <a:off x="5947042" y="666964"/>
            <a:ext cx="3014373" cy="2243876"/>
          </a:xfrm>
          <a:prstGeom prst="rect">
            <a:avLst/>
          </a:prstGeom>
          <a:noFill/>
          <a:ln>
            <a:noFill/>
          </a:ln>
        </p:spPr>
      </p:pic>
      <p:pic>
        <p:nvPicPr>
          <p:cNvPr id="2" name="Picture 1">
            <a:extLst>
              <a:ext uri="{FF2B5EF4-FFF2-40B4-BE49-F238E27FC236}">
                <a16:creationId xmlns:a16="http://schemas.microsoft.com/office/drawing/2014/main" id="{EE2E06FE-BCF1-51F6-8759-7281EE8D707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15817522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76203" y="178333"/>
            <a:ext cx="6477000" cy="534458"/>
          </a:xfrm>
        </p:spPr>
        <p:txBody>
          <a:bodyPr vert="horz" lIns="91440" tIns="45720" rIns="91440" bIns="45720" rtlCol="0" anchor="ctr">
            <a:noAutofit/>
          </a:bodyPr>
          <a:lstStyle/>
          <a:p>
            <a:r>
              <a:rPr lang="en-US" sz="3200" dirty="0"/>
              <a:t>Solids (particles)</a:t>
            </a:r>
          </a:p>
        </p:txBody>
      </p:sp>
      <p:sp>
        <p:nvSpPr>
          <p:cNvPr id="28675" name="Rectangle 3"/>
          <p:cNvSpPr>
            <a:spLocks noGrp="1" noChangeArrowheads="1"/>
          </p:cNvSpPr>
          <p:nvPr>
            <p:ph type="body" idx="1"/>
          </p:nvPr>
        </p:nvSpPr>
        <p:spPr>
          <a:xfrm>
            <a:off x="299168" y="980280"/>
            <a:ext cx="4944564" cy="3492500"/>
          </a:xfrm>
        </p:spPr>
        <p:txBody>
          <a:bodyPr/>
          <a:lstStyle/>
          <a:p>
            <a:pPr>
              <a:lnSpc>
                <a:spcPct val="150000"/>
              </a:lnSpc>
              <a:spcBef>
                <a:spcPts val="600"/>
              </a:spcBef>
            </a:pPr>
            <a:r>
              <a:rPr lang="en-US" sz="2000" dirty="0"/>
              <a:t>Turbidity is a regulated parameter</a:t>
            </a:r>
          </a:p>
          <a:p>
            <a:pPr>
              <a:lnSpc>
                <a:spcPct val="150000"/>
              </a:lnSpc>
              <a:spcBef>
                <a:spcPts val="600"/>
              </a:spcBef>
            </a:pPr>
            <a:r>
              <a:rPr lang="en-US" sz="2000" dirty="0"/>
              <a:t>Surrogate for </a:t>
            </a:r>
            <a:r>
              <a:rPr lang="en-US" sz="2000" i="1" dirty="0"/>
              <a:t>Giardia</a:t>
            </a:r>
            <a:r>
              <a:rPr lang="en-US" sz="2000" dirty="0"/>
              <a:t> and </a:t>
            </a:r>
            <a:r>
              <a:rPr lang="en-US" sz="2000" i="1" dirty="0"/>
              <a:t>Cryptosporidium</a:t>
            </a:r>
          </a:p>
          <a:p>
            <a:pPr>
              <a:lnSpc>
                <a:spcPct val="150000"/>
              </a:lnSpc>
              <a:spcBef>
                <a:spcPts val="600"/>
              </a:spcBef>
            </a:pPr>
            <a:r>
              <a:rPr lang="en-US" sz="2000" dirty="0"/>
              <a:t>Interfere with disinfection</a:t>
            </a:r>
          </a:p>
          <a:p>
            <a:pPr>
              <a:lnSpc>
                <a:spcPct val="150000"/>
              </a:lnSpc>
              <a:spcBef>
                <a:spcPts val="600"/>
              </a:spcBef>
            </a:pPr>
            <a:r>
              <a:rPr lang="en-US" sz="2000" dirty="0"/>
              <a:t>Residuals production</a:t>
            </a:r>
          </a:p>
          <a:p>
            <a:pPr>
              <a:lnSpc>
                <a:spcPct val="150000"/>
              </a:lnSpc>
              <a:spcBef>
                <a:spcPts val="600"/>
              </a:spcBef>
            </a:pPr>
            <a:r>
              <a:rPr lang="en-US" sz="2000" dirty="0"/>
              <a:t>Overwhelm clarification processes</a:t>
            </a:r>
          </a:p>
          <a:p>
            <a:pPr>
              <a:lnSpc>
                <a:spcPct val="150000"/>
              </a:lnSpc>
              <a:spcBef>
                <a:spcPts val="600"/>
              </a:spcBef>
            </a:pPr>
            <a:r>
              <a:rPr lang="en-US" sz="2000" dirty="0"/>
              <a:t>Impact filter run time</a:t>
            </a:r>
          </a:p>
          <a:p>
            <a:pPr>
              <a:lnSpc>
                <a:spcPct val="150000"/>
              </a:lnSpc>
              <a:spcBef>
                <a:spcPts val="600"/>
              </a:spcBef>
            </a:pPr>
            <a:r>
              <a:rPr lang="en-US" sz="2000" dirty="0"/>
              <a:t>Treatment costs</a:t>
            </a:r>
            <a:endParaRPr lang="en-US" sz="1800" dirty="0"/>
          </a:p>
        </p:txBody>
      </p:sp>
      <p:pic>
        <p:nvPicPr>
          <p:cNvPr id="3" name="Picture 2"/>
          <p:cNvPicPr>
            <a:picLocks noChangeAspect="1"/>
          </p:cNvPicPr>
          <p:nvPr/>
        </p:nvPicPr>
        <p:blipFill>
          <a:blip r:embed="rId2"/>
          <a:stretch>
            <a:fillRect/>
          </a:stretch>
        </p:blipFill>
        <p:spPr>
          <a:xfrm>
            <a:off x="4914900" y="18029"/>
            <a:ext cx="4229100" cy="2486025"/>
          </a:xfrm>
          <a:prstGeom prst="rect">
            <a:avLst/>
          </a:prstGeom>
        </p:spPr>
      </p:pic>
      <p:pic>
        <p:nvPicPr>
          <p:cNvPr id="4" name="Picture 3">
            <a:extLst>
              <a:ext uri="{FF2B5EF4-FFF2-40B4-BE49-F238E27FC236}">
                <a16:creationId xmlns:a16="http://schemas.microsoft.com/office/drawing/2014/main" id="{B8ED6859-F7D2-F7A0-C629-8EEDDF0F12F9}"/>
              </a:ext>
            </a:extLst>
          </p:cNvPr>
          <p:cNvPicPr>
            <a:picLocks noChangeAspect="1"/>
          </p:cNvPicPr>
          <p:nvPr/>
        </p:nvPicPr>
        <p:blipFill rotWithShape="1">
          <a:blip r:embed="rId3"/>
          <a:srcRect b="28587"/>
          <a:stretch/>
        </p:blipFill>
        <p:spPr>
          <a:xfrm>
            <a:off x="4888343" y="2797871"/>
            <a:ext cx="4282214" cy="2293029"/>
          </a:xfrm>
          <a:prstGeom prst="rect">
            <a:avLst/>
          </a:prstGeom>
        </p:spPr>
      </p:pic>
      <p:pic>
        <p:nvPicPr>
          <p:cNvPr id="2" name="Picture 1">
            <a:extLst>
              <a:ext uri="{FF2B5EF4-FFF2-40B4-BE49-F238E27FC236}">
                <a16:creationId xmlns:a16="http://schemas.microsoft.com/office/drawing/2014/main" id="{8AD3F8E6-7101-3C74-295A-E84B6A04CF4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1162490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1698" name="Rectangle 2"/>
          <p:cNvSpPr>
            <a:spLocks noGrp="1" noRot="1" noChangeArrowheads="1"/>
          </p:cNvSpPr>
          <p:nvPr>
            <p:ph type="title"/>
          </p:nvPr>
        </p:nvSpPr>
        <p:spPr>
          <a:xfrm>
            <a:off x="80982" y="100215"/>
            <a:ext cx="6858000" cy="952500"/>
          </a:xfrm>
        </p:spPr>
        <p:txBody>
          <a:bodyPr vert="horz" lIns="91440" tIns="45720" rIns="91440" bIns="45720" rtlCol="0" anchor="ctr">
            <a:noAutofit/>
          </a:bodyPr>
          <a:lstStyle/>
          <a:p>
            <a:r>
              <a:rPr lang="en-US" sz="3200" dirty="0"/>
              <a:t>Natural Organic Matter (NOM)</a:t>
            </a:r>
          </a:p>
        </p:txBody>
      </p:sp>
      <p:pic>
        <p:nvPicPr>
          <p:cNvPr id="9221" name="Picture 4"/>
          <p:cNvPicPr>
            <a:picLocks noChangeAspect="1" noChangeArrowheads="1"/>
          </p:cNvPicPr>
          <p:nvPr/>
        </p:nvPicPr>
        <p:blipFill>
          <a:blip r:embed="rId3" cstate="print"/>
          <a:srcRect/>
          <a:stretch>
            <a:fillRect/>
          </a:stretch>
        </p:blipFill>
        <p:spPr bwMode="hidden">
          <a:xfrm>
            <a:off x="965199" y="2238275"/>
            <a:ext cx="5007165" cy="2969229"/>
          </a:xfrm>
          <a:prstGeom prst="rect">
            <a:avLst/>
          </a:prstGeom>
          <a:noFill/>
          <a:ln w="9525" algn="ctr">
            <a:noFill/>
            <a:miter lim="800000"/>
            <a:headEnd/>
            <a:tailEnd/>
          </a:ln>
        </p:spPr>
      </p:pic>
      <p:sp>
        <p:nvSpPr>
          <p:cNvPr id="541699" name="Rectangle 3"/>
          <p:cNvSpPr>
            <a:spLocks noGrp="1" noChangeArrowheads="1"/>
          </p:cNvSpPr>
          <p:nvPr>
            <p:ph type="body" idx="1"/>
          </p:nvPr>
        </p:nvSpPr>
        <p:spPr>
          <a:xfrm>
            <a:off x="481177" y="880736"/>
            <a:ext cx="5715000" cy="1333500"/>
          </a:xfrm>
        </p:spPr>
        <p:txBody>
          <a:bodyPr>
            <a:normAutofit fontScale="92500"/>
          </a:bodyPr>
          <a:lstStyle/>
          <a:p>
            <a:pPr marL="285739" indent="-285739">
              <a:lnSpc>
                <a:spcPct val="80000"/>
              </a:lnSpc>
              <a:spcAft>
                <a:spcPts val="500"/>
              </a:spcAft>
              <a:buClr>
                <a:srgbClr val="000000"/>
              </a:buClr>
              <a:buSzPct val="95000"/>
              <a:buFont typeface="Arial" panose="020B0604020202020204" pitchFamily="34" charset="0"/>
              <a:buChar char="•"/>
              <a:defRPr/>
            </a:pPr>
            <a:r>
              <a:rPr lang="en-US" sz="1833" dirty="0"/>
              <a:t>Complex mixture of organic compounds</a:t>
            </a:r>
          </a:p>
          <a:p>
            <a:pPr marL="285739" indent="-285739">
              <a:lnSpc>
                <a:spcPct val="80000"/>
              </a:lnSpc>
              <a:spcAft>
                <a:spcPts val="500"/>
              </a:spcAft>
              <a:buClr>
                <a:srgbClr val="000000"/>
              </a:buClr>
              <a:buSzPct val="95000"/>
              <a:buFont typeface="Arial" panose="020B0604020202020204" pitchFamily="34" charset="0"/>
              <a:buChar char="•"/>
              <a:defRPr/>
            </a:pPr>
            <a:r>
              <a:rPr lang="en-US" sz="1833" dirty="0"/>
              <a:t>Derived from breakdown of animal and plant matter</a:t>
            </a:r>
          </a:p>
          <a:p>
            <a:pPr marL="285739" indent="-285739">
              <a:lnSpc>
                <a:spcPct val="80000"/>
              </a:lnSpc>
              <a:spcAft>
                <a:spcPts val="500"/>
              </a:spcAft>
              <a:buClr>
                <a:srgbClr val="000000"/>
              </a:buClr>
              <a:buSzPct val="95000"/>
              <a:buFont typeface="Arial" panose="020B0604020202020204" pitchFamily="34" charset="0"/>
              <a:buChar char="•"/>
              <a:defRPr/>
            </a:pPr>
            <a:r>
              <a:rPr lang="en-US" sz="1833" dirty="0"/>
              <a:t>Made in the water body by algal processes</a:t>
            </a:r>
          </a:p>
          <a:p>
            <a:pPr marL="285739" indent="-285739">
              <a:lnSpc>
                <a:spcPct val="80000"/>
              </a:lnSpc>
              <a:spcAft>
                <a:spcPts val="500"/>
              </a:spcAft>
              <a:buClr>
                <a:srgbClr val="000000"/>
              </a:buClr>
              <a:buSzPct val="95000"/>
              <a:buFont typeface="Arial" panose="020B0604020202020204" pitchFamily="34" charset="0"/>
              <a:buChar char="•"/>
              <a:defRPr/>
            </a:pPr>
            <a:r>
              <a:rPr lang="en-US" sz="1833" dirty="0"/>
              <a:t>Concentration varies by source and season</a:t>
            </a:r>
          </a:p>
        </p:txBody>
      </p:sp>
      <p:pic>
        <p:nvPicPr>
          <p:cNvPr id="2" name="Picture 1">
            <a:extLst>
              <a:ext uri="{FF2B5EF4-FFF2-40B4-BE49-F238E27FC236}">
                <a16:creationId xmlns:a16="http://schemas.microsoft.com/office/drawing/2014/main" id="{C50150A6-CBF2-CDA5-D9A7-A0E41E3DB3F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8394210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22" name="Rectangle 2"/>
          <p:cNvSpPr>
            <a:spLocks noGrp="1" noRot="1" noChangeArrowheads="1"/>
          </p:cNvSpPr>
          <p:nvPr>
            <p:ph type="title"/>
          </p:nvPr>
        </p:nvSpPr>
        <p:spPr>
          <a:xfrm>
            <a:off x="0" y="42594"/>
            <a:ext cx="6477000" cy="952500"/>
          </a:xfrm>
        </p:spPr>
        <p:txBody>
          <a:bodyPr vert="horz" lIns="91440" tIns="45720" rIns="91440" bIns="45720" rtlCol="0" anchor="ctr">
            <a:noAutofit/>
          </a:bodyPr>
          <a:lstStyle/>
          <a:p>
            <a:r>
              <a:rPr lang="en-US" sz="3200" dirty="0"/>
              <a:t>Natural Organic Matter</a:t>
            </a:r>
          </a:p>
        </p:txBody>
      </p:sp>
      <p:sp>
        <p:nvSpPr>
          <p:cNvPr id="542723" name="Rectangle 3"/>
          <p:cNvSpPr>
            <a:spLocks noGrp="1" noChangeArrowheads="1"/>
          </p:cNvSpPr>
          <p:nvPr>
            <p:ph type="body" idx="1"/>
          </p:nvPr>
        </p:nvSpPr>
        <p:spPr>
          <a:xfrm>
            <a:off x="742364" y="965731"/>
            <a:ext cx="7353886" cy="4445000"/>
          </a:xfrm>
        </p:spPr>
        <p:txBody>
          <a:bodyPr/>
          <a:lstStyle/>
          <a:p>
            <a:pPr eaLnBrk="1" hangingPunct="1">
              <a:lnSpc>
                <a:spcPct val="100000"/>
              </a:lnSpc>
              <a:buFont typeface="Wingdings" pitchFamily="2" charset="2"/>
              <a:buNone/>
              <a:defRPr/>
            </a:pPr>
            <a:r>
              <a:rPr lang="en-US" sz="2333" dirty="0"/>
              <a:t>Why Do We Care?</a:t>
            </a:r>
          </a:p>
          <a:p>
            <a:pPr marL="499051" lvl="1" indent="-285739" eaLnBrk="1" hangingPunct="1">
              <a:lnSpc>
                <a:spcPct val="100000"/>
              </a:lnSpc>
              <a:buFont typeface="Arial" panose="020B0604020202020204" pitchFamily="34" charset="0"/>
              <a:buChar char="•"/>
              <a:defRPr/>
            </a:pPr>
            <a:r>
              <a:rPr lang="en-US" sz="2000" dirty="0"/>
              <a:t>NOM is present in all surface waters</a:t>
            </a:r>
          </a:p>
          <a:p>
            <a:pPr marL="499051" lvl="1" indent="-285739" eaLnBrk="1" hangingPunct="1">
              <a:lnSpc>
                <a:spcPct val="100000"/>
              </a:lnSpc>
              <a:buFont typeface="Arial" panose="020B0604020202020204" pitchFamily="34" charset="0"/>
              <a:buChar char="•"/>
              <a:defRPr/>
            </a:pPr>
            <a:r>
              <a:rPr lang="en-US" sz="2000" dirty="0"/>
              <a:t>Exerts a disinfectant demand</a:t>
            </a:r>
          </a:p>
          <a:p>
            <a:pPr marL="499051" lvl="1" indent="-285739" eaLnBrk="1" hangingPunct="1">
              <a:lnSpc>
                <a:spcPct val="100000"/>
              </a:lnSpc>
              <a:buFont typeface="Arial" panose="020B0604020202020204" pitchFamily="34" charset="0"/>
              <a:buChar char="•"/>
              <a:defRPr/>
            </a:pPr>
            <a:r>
              <a:rPr lang="en-US" sz="2000" dirty="0"/>
              <a:t>Source of color, taste, and odor</a:t>
            </a:r>
          </a:p>
          <a:p>
            <a:pPr marL="499051" lvl="1" indent="-285739" eaLnBrk="1" hangingPunct="1">
              <a:lnSpc>
                <a:spcPct val="100000"/>
              </a:lnSpc>
              <a:buFont typeface="Arial" panose="020B0604020202020204" pitchFamily="34" charset="0"/>
              <a:buChar char="•"/>
              <a:defRPr/>
            </a:pPr>
            <a:r>
              <a:rPr lang="en-US" sz="2000" dirty="0"/>
              <a:t>Increases solubility of pollutants and heavy metals</a:t>
            </a:r>
          </a:p>
          <a:p>
            <a:pPr marL="499051" lvl="1" indent="-285739" eaLnBrk="1" hangingPunct="1">
              <a:lnSpc>
                <a:spcPct val="100000"/>
              </a:lnSpc>
              <a:buFont typeface="Arial" panose="020B0604020202020204" pitchFamily="34" charset="0"/>
              <a:buChar char="•"/>
              <a:defRPr/>
            </a:pPr>
            <a:r>
              <a:rPr lang="en-US" sz="2000" dirty="0"/>
              <a:t>Carbon source for biofilm growth</a:t>
            </a:r>
          </a:p>
          <a:p>
            <a:pPr marL="499051" lvl="1" indent="-285739" eaLnBrk="1" hangingPunct="1">
              <a:lnSpc>
                <a:spcPct val="100000"/>
              </a:lnSpc>
              <a:buFont typeface="Arial" panose="020B0604020202020204" pitchFamily="34" charset="0"/>
              <a:buChar char="•"/>
              <a:defRPr/>
            </a:pPr>
            <a:r>
              <a:rPr lang="en-US" sz="2000" dirty="0"/>
              <a:t>Can affect corrosion</a:t>
            </a:r>
          </a:p>
          <a:p>
            <a:pPr marL="499051" lvl="1" indent="-285739" eaLnBrk="1" hangingPunct="1">
              <a:lnSpc>
                <a:spcPct val="100000"/>
              </a:lnSpc>
              <a:buFont typeface="Arial" panose="020B0604020202020204" pitchFamily="34" charset="0"/>
              <a:buChar char="•"/>
              <a:defRPr/>
            </a:pPr>
            <a:r>
              <a:rPr lang="en-US" sz="2000" dirty="0"/>
              <a:t>Fouling of membranes and GAC adsorbers</a:t>
            </a:r>
          </a:p>
          <a:p>
            <a:pPr marL="499051" lvl="1" indent="-285739" eaLnBrk="1" hangingPunct="1">
              <a:lnSpc>
                <a:spcPct val="100000"/>
              </a:lnSpc>
              <a:buFont typeface="Arial" panose="020B0604020202020204" pitchFamily="34" charset="0"/>
              <a:buChar char="•"/>
              <a:defRPr/>
            </a:pPr>
            <a:r>
              <a:rPr lang="en-US" sz="2000" b="1" i="1" dirty="0"/>
              <a:t>Major precursor to THMs and HAAs and other DBPs</a:t>
            </a:r>
          </a:p>
          <a:p>
            <a:pPr marL="499051" lvl="1" indent="-285739" eaLnBrk="1" hangingPunct="1">
              <a:lnSpc>
                <a:spcPct val="100000"/>
              </a:lnSpc>
              <a:buFont typeface="Arial" panose="020B0604020202020204" pitchFamily="34" charset="0"/>
              <a:buChar char="•"/>
              <a:defRPr/>
            </a:pPr>
            <a:r>
              <a:rPr lang="en-US" sz="2000" b="1" i="1" dirty="0"/>
              <a:t>Coagulant demand – </a:t>
            </a:r>
            <a:r>
              <a:rPr lang="en-US" sz="2000" b="1" dirty="0"/>
              <a:t>NOM controls the optimum coagulant dose for most waters</a:t>
            </a:r>
            <a:r>
              <a:rPr lang="en-US" sz="2000" b="1" i="1" dirty="0"/>
              <a:t>, not turbidity</a:t>
            </a:r>
          </a:p>
          <a:p>
            <a:pPr eaLnBrk="1" hangingPunct="1">
              <a:lnSpc>
                <a:spcPct val="100000"/>
              </a:lnSpc>
              <a:defRPr/>
            </a:pPr>
            <a:endParaRPr lang="en-US" i="1" dirty="0"/>
          </a:p>
        </p:txBody>
      </p:sp>
      <p:pic>
        <p:nvPicPr>
          <p:cNvPr id="2" name="Picture 1">
            <a:extLst>
              <a:ext uri="{FF2B5EF4-FFF2-40B4-BE49-F238E27FC236}">
                <a16:creationId xmlns:a16="http://schemas.microsoft.com/office/drawing/2014/main" id="{0F2EA6D5-B1FE-EB2A-9D83-8388F16E9D0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1618325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188730"/>
            <a:ext cx="6477000" cy="534458"/>
          </a:xfrm>
        </p:spPr>
        <p:txBody>
          <a:bodyPr vert="horz" lIns="91440" tIns="45720" rIns="91440" bIns="45720" rtlCol="0" anchor="ctr">
            <a:noAutofit/>
          </a:bodyPr>
          <a:lstStyle/>
          <a:p>
            <a:r>
              <a:rPr lang="en-US" sz="3200" dirty="0"/>
              <a:t>Nutrients</a:t>
            </a:r>
          </a:p>
        </p:txBody>
      </p:sp>
      <p:sp>
        <p:nvSpPr>
          <p:cNvPr id="20483" name="Rectangle 3"/>
          <p:cNvSpPr>
            <a:spLocks noGrp="1" noChangeArrowheads="1"/>
          </p:cNvSpPr>
          <p:nvPr>
            <p:ph type="body" idx="1"/>
          </p:nvPr>
        </p:nvSpPr>
        <p:spPr>
          <a:xfrm>
            <a:off x="377959" y="1088948"/>
            <a:ext cx="6477000" cy="4069292"/>
          </a:xfrm>
        </p:spPr>
        <p:txBody>
          <a:bodyPr/>
          <a:lstStyle/>
          <a:p>
            <a:pPr marL="0" indent="0" eaLnBrk="1" hangingPunct="1">
              <a:lnSpc>
                <a:spcPct val="90000"/>
              </a:lnSpc>
              <a:buNone/>
            </a:pPr>
            <a:r>
              <a:rPr lang="en-US" sz="2400" dirty="0"/>
              <a:t>Promote growth of aquatic vegetation and can trigger </a:t>
            </a:r>
            <a:r>
              <a:rPr lang="en-US" sz="2400" b="1" dirty="0"/>
              <a:t>algal blooms</a:t>
            </a:r>
          </a:p>
          <a:p>
            <a:pPr eaLnBrk="1" hangingPunct="1">
              <a:lnSpc>
                <a:spcPct val="90000"/>
              </a:lnSpc>
            </a:pPr>
            <a:endParaRPr lang="en-US" sz="800" dirty="0"/>
          </a:p>
          <a:p>
            <a:pPr marL="556212" lvl="1" indent="-342900" eaLnBrk="1" hangingPunct="1">
              <a:lnSpc>
                <a:spcPct val="90000"/>
              </a:lnSpc>
              <a:spcAft>
                <a:spcPts val="600"/>
              </a:spcAft>
              <a:buFont typeface="Arial" panose="020B0604020202020204" pitchFamily="34" charset="0"/>
              <a:buChar char="•"/>
            </a:pPr>
            <a:r>
              <a:rPr lang="en-US" sz="2000" dirty="0"/>
              <a:t>pH swings</a:t>
            </a:r>
          </a:p>
          <a:p>
            <a:pPr marL="556212" lvl="1" indent="-342900" eaLnBrk="1" hangingPunct="1">
              <a:lnSpc>
                <a:spcPct val="90000"/>
              </a:lnSpc>
              <a:spcAft>
                <a:spcPts val="600"/>
              </a:spcAft>
              <a:buFont typeface="Arial" panose="020B0604020202020204" pitchFamily="34" charset="0"/>
              <a:buChar char="•"/>
            </a:pPr>
            <a:r>
              <a:rPr lang="en-US" sz="2000" dirty="0"/>
              <a:t>Filter clogging</a:t>
            </a:r>
          </a:p>
          <a:p>
            <a:pPr marL="556212" lvl="1" indent="-342900" eaLnBrk="1" hangingPunct="1">
              <a:lnSpc>
                <a:spcPct val="90000"/>
              </a:lnSpc>
              <a:spcAft>
                <a:spcPts val="600"/>
              </a:spcAft>
              <a:buFont typeface="Arial" panose="020B0604020202020204" pitchFamily="34" charset="0"/>
              <a:buChar char="•"/>
            </a:pPr>
            <a:r>
              <a:rPr lang="en-US" sz="2000" dirty="0"/>
              <a:t>Toxic algal byproducts</a:t>
            </a:r>
          </a:p>
          <a:p>
            <a:pPr marL="556212" lvl="1" indent="-342900" eaLnBrk="1" hangingPunct="1">
              <a:lnSpc>
                <a:spcPct val="90000"/>
              </a:lnSpc>
              <a:spcAft>
                <a:spcPts val="600"/>
              </a:spcAft>
              <a:buFont typeface="Arial" panose="020B0604020202020204" pitchFamily="34" charset="0"/>
              <a:buChar char="•"/>
            </a:pPr>
            <a:r>
              <a:rPr lang="en-US" sz="2000" dirty="0"/>
              <a:t>Taste and odor problems</a:t>
            </a:r>
          </a:p>
          <a:p>
            <a:pPr marL="556212" lvl="1" indent="-342900" eaLnBrk="1" hangingPunct="1">
              <a:lnSpc>
                <a:spcPct val="90000"/>
              </a:lnSpc>
              <a:spcAft>
                <a:spcPts val="600"/>
              </a:spcAft>
              <a:buFont typeface="Arial" panose="020B0604020202020204" pitchFamily="34" charset="0"/>
              <a:buChar char="•"/>
            </a:pPr>
            <a:r>
              <a:rPr lang="en-US" sz="2000" dirty="0"/>
              <a:t>Increase the concentration of NOM</a:t>
            </a:r>
          </a:p>
          <a:p>
            <a:pPr marL="556212" lvl="1" indent="-342900" eaLnBrk="1" hangingPunct="1">
              <a:lnSpc>
                <a:spcPct val="90000"/>
              </a:lnSpc>
              <a:spcAft>
                <a:spcPts val="600"/>
              </a:spcAft>
              <a:buFont typeface="Arial" panose="020B0604020202020204" pitchFamily="34" charset="0"/>
              <a:buChar char="•"/>
            </a:pPr>
            <a:r>
              <a:rPr lang="en-US" sz="2000" dirty="0"/>
              <a:t>Bottom waters become anoxic</a:t>
            </a:r>
          </a:p>
          <a:p>
            <a:pPr marL="556212" lvl="1" indent="-342900" eaLnBrk="1" hangingPunct="1">
              <a:lnSpc>
                <a:spcPct val="90000"/>
              </a:lnSpc>
              <a:spcAft>
                <a:spcPts val="600"/>
              </a:spcAft>
              <a:buFont typeface="Arial" panose="020B0604020202020204" pitchFamily="34" charset="0"/>
              <a:buChar char="•"/>
            </a:pPr>
            <a:r>
              <a:rPr lang="en-US" sz="2000" dirty="0"/>
              <a:t>Release of iron and manganese</a:t>
            </a:r>
          </a:p>
          <a:p>
            <a:pPr marL="556212" lvl="1" indent="-342900" eaLnBrk="1" hangingPunct="1">
              <a:lnSpc>
                <a:spcPct val="90000"/>
              </a:lnSpc>
              <a:spcAft>
                <a:spcPts val="600"/>
              </a:spcAft>
              <a:buFont typeface="Arial" panose="020B0604020202020204" pitchFamily="34" charset="0"/>
              <a:buChar char="•"/>
            </a:pPr>
            <a:r>
              <a:rPr lang="en-US" sz="2000" dirty="0"/>
              <a:t>Treatment costs</a:t>
            </a:r>
          </a:p>
        </p:txBody>
      </p:sp>
      <p:pic>
        <p:nvPicPr>
          <p:cNvPr id="3" name="Picture 2"/>
          <p:cNvPicPr>
            <a:picLocks noChangeAspect="1"/>
          </p:cNvPicPr>
          <p:nvPr/>
        </p:nvPicPr>
        <p:blipFill>
          <a:blip r:embed="rId3"/>
          <a:stretch>
            <a:fillRect/>
          </a:stretch>
        </p:blipFill>
        <p:spPr>
          <a:xfrm>
            <a:off x="5585225" y="2533107"/>
            <a:ext cx="3558775" cy="1977097"/>
          </a:xfrm>
          <a:prstGeom prst="rect">
            <a:avLst/>
          </a:prstGeom>
        </p:spPr>
      </p:pic>
      <p:pic>
        <p:nvPicPr>
          <p:cNvPr id="2" name="Picture 1">
            <a:extLst>
              <a:ext uri="{FF2B5EF4-FFF2-40B4-BE49-F238E27FC236}">
                <a16:creationId xmlns:a16="http://schemas.microsoft.com/office/drawing/2014/main" id="{447B4EBF-EBEF-F32E-A0A0-08885E6CD10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2666" y="5436683"/>
            <a:ext cx="632759" cy="210321"/>
          </a:xfrm>
          <a:prstGeom prst="rect">
            <a:avLst/>
          </a:prstGeom>
        </p:spPr>
      </p:pic>
    </p:spTree>
    <p:extLst>
      <p:ext uri="{BB962C8B-B14F-4D97-AF65-F5344CB8AC3E}">
        <p14:creationId xmlns:p14="http://schemas.microsoft.com/office/powerpoint/2010/main" val="2828939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98DD22-1423-4DCF-9C8C-A05A1411B3E8}"/>
              </a:ext>
            </a:extLst>
          </p:cNvPr>
          <p:cNvSpPr>
            <a:spLocks noGrp="1"/>
          </p:cNvSpPr>
          <p:nvPr>
            <p:ph type="title"/>
          </p:nvPr>
        </p:nvSpPr>
        <p:spPr/>
        <p:txBody>
          <a:bodyPr/>
          <a:lstStyle/>
          <a:p>
            <a:r>
              <a:rPr lang="en-US"/>
              <a:t>What Influences Wildfire Trends</a:t>
            </a:r>
          </a:p>
        </p:txBody>
      </p:sp>
      <p:sp>
        <p:nvSpPr>
          <p:cNvPr id="6" name="Text Placeholder 5">
            <a:extLst>
              <a:ext uri="{FF2B5EF4-FFF2-40B4-BE49-F238E27FC236}">
                <a16:creationId xmlns:a16="http://schemas.microsoft.com/office/drawing/2014/main" id="{E8EC50A8-B37C-4C83-B0E8-18D0C829AA99}"/>
              </a:ext>
            </a:extLst>
          </p:cNvPr>
          <p:cNvSpPr>
            <a:spLocks noGrp="1"/>
          </p:cNvSpPr>
          <p:nvPr>
            <p:ph type="body" sz="quarter" idx="11"/>
          </p:nvPr>
        </p:nvSpPr>
        <p:spPr>
          <a:xfrm>
            <a:off x="697832" y="1333500"/>
            <a:ext cx="3771900" cy="2001371"/>
          </a:xfrm>
        </p:spPr>
        <p:txBody>
          <a:bodyPr/>
          <a:lstStyle/>
          <a:p>
            <a:pPr marL="342900" indent="-342900">
              <a:buFont typeface="Arial" panose="020B0604020202020204" pitchFamily="34" charset="0"/>
              <a:buChar char="•"/>
            </a:pPr>
            <a:r>
              <a:rPr lang="en-US" dirty="0"/>
              <a:t>Rising temperatures</a:t>
            </a:r>
          </a:p>
          <a:p>
            <a:pPr marL="342900" indent="-342900">
              <a:buFont typeface="Arial" panose="020B0604020202020204" pitchFamily="34" charset="0"/>
              <a:buChar char="•"/>
            </a:pPr>
            <a:r>
              <a:rPr lang="en-US" dirty="0"/>
              <a:t>Weather patterns</a:t>
            </a:r>
          </a:p>
          <a:p>
            <a:pPr marL="342900" indent="-342900">
              <a:buFont typeface="Arial" panose="020B0604020202020204" pitchFamily="34" charset="0"/>
              <a:buChar char="•"/>
            </a:pPr>
            <a:r>
              <a:rPr lang="en-US" dirty="0"/>
              <a:t>Pest populations</a:t>
            </a:r>
            <a:r>
              <a:rPr lang="en-US" baseline="30000" dirty="0"/>
              <a:t>(1)</a:t>
            </a:r>
            <a:endParaRPr lang="en-US" dirty="0"/>
          </a:p>
          <a:p>
            <a:pPr marL="342900" indent="-342900">
              <a:buFont typeface="Arial" panose="020B0604020202020204" pitchFamily="34" charset="0"/>
              <a:buChar char="•"/>
            </a:pPr>
            <a:r>
              <a:rPr lang="en-US" dirty="0"/>
              <a:t>Land management practices</a:t>
            </a:r>
          </a:p>
          <a:p>
            <a:pPr marL="342900" indent="-342900">
              <a:buFont typeface="Arial" panose="020B0604020202020204" pitchFamily="34" charset="0"/>
              <a:buChar char="•"/>
            </a:pPr>
            <a:r>
              <a:rPr lang="en-US" dirty="0">
                <a:solidFill>
                  <a:srgbClr val="000000"/>
                </a:solidFill>
              </a:rPr>
              <a:t>Urban / wildlife interface</a:t>
            </a:r>
          </a:p>
          <a:p>
            <a:pPr marL="342900" indent="-342900">
              <a:buFont typeface="Arial" panose="020B0604020202020204" pitchFamily="34" charset="0"/>
              <a:buChar char="•"/>
            </a:pPr>
            <a:r>
              <a:rPr lang="en-US" dirty="0">
                <a:solidFill>
                  <a:srgbClr val="000000"/>
                </a:solidFill>
              </a:rPr>
              <a:t>Wildfire Suppression Paradox </a:t>
            </a:r>
          </a:p>
        </p:txBody>
      </p:sp>
      <p:pic>
        <p:nvPicPr>
          <p:cNvPr id="3" name="Picture 2" descr="A person that is on fire&#10;&#10;Description automatically generated">
            <a:extLst>
              <a:ext uri="{FF2B5EF4-FFF2-40B4-BE49-F238E27FC236}">
                <a16:creationId xmlns:a16="http://schemas.microsoft.com/office/drawing/2014/main" id="{DA476DC7-D457-46F2-8990-1B91868375E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0" y="1333500"/>
            <a:ext cx="4107199" cy="2638875"/>
          </a:xfrm>
          <a:prstGeom prst="rect">
            <a:avLst/>
          </a:prstGeom>
        </p:spPr>
      </p:pic>
      <p:sp>
        <p:nvSpPr>
          <p:cNvPr id="4" name="TextBox 3">
            <a:extLst>
              <a:ext uri="{FF2B5EF4-FFF2-40B4-BE49-F238E27FC236}">
                <a16:creationId xmlns:a16="http://schemas.microsoft.com/office/drawing/2014/main" id="{A27B8CD4-9FCA-41A0-ADE4-03D1D9056FE4}"/>
              </a:ext>
            </a:extLst>
          </p:cNvPr>
          <p:cNvSpPr txBox="1"/>
          <p:nvPr/>
        </p:nvSpPr>
        <p:spPr>
          <a:xfrm>
            <a:off x="4505853" y="3972375"/>
            <a:ext cx="4239491" cy="261610"/>
          </a:xfrm>
          <a:prstGeom prst="rect">
            <a:avLst/>
          </a:prstGeom>
          <a:noFill/>
        </p:spPr>
        <p:txBody>
          <a:bodyPr wrap="square" rtlCol="0">
            <a:spAutoFit/>
          </a:bodyPr>
          <a:lstStyle/>
          <a:p>
            <a:r>
              <a:rPr lang="en-US" sz="1100">
                <a:solidFill>
                  <a:schemeClr val="tx1">
                    <a:lumMod val="75000"/>
                    <a:lumOff val="25000"/>
                  </a:schemeClr>
                </a:solidFill>
                <a:latin typeface="+mn-lt"/>
              </a:rPr>
              <a:t>Source: National Institute of Standards and Technology (NIST)</a:t>
            </a:r>
          </a:p>
        </p:txBody>
      </p:sp>
      <p:sp>
        <p:nvSpPr>
          <p:cNvPr id="2" name="TextBox 1">
            <a:extLst>
              <a:ext uri="{FF2B5EF4-FFF2-40B4-BE49-F238E27FC236}">
                <a16:creationId xmlns:a16="http://schemas.microsoft.com/office/drawing/2014/main" id="{DD55105F-67F0-4011-8160-4FF9E357654C}"/>
              </a:ext>
            </a:extLst>
          </p:cNvPr>
          <p:cNvSpPr txBox="1"/>
          <p:nvPr/>
        </p:nvSpPr>
        <p:spPr>
          <a:xfrm>
            <a:off x="172508" y="4690908"/>
            <a:ext cx="8879128" cy="430887"/>
          </a:xfrm>
          <a:prstGeom prst="rect">
            <a:avLst/>
          </a:prstGeom>
          <a:noFill/>
        </p:spPr>
        <p:txBody>
          <a:bodyPr wrap="square" rtlCol="0">
            <a:spAutoFit/>
          </a:bodyPr>
          <a:lstStyle/>
          <a:p>
            <a:r>
              <a:rPr lang="en-US" sz="1100" dirty="0">
                <a:solidFill>
                  <a:srgbClr val="577CAD"/>
                </a:solidFill>
                <a:latin typeface="+mn-lt"/>
              </a:rPr>
              <a:t>(1) For more information on Federal research on bark beetle affects on western forests, visit the Rocky Mountain Research Station page at</a:t>
            </a:r>
          </a:p>
          <a:p>
            <a:r>
              <a:rPr lang="en-US" sz="1100" b="1" dirty="0">
                <a:solidFill>
                  <a:srgbClr val="577CAD"/>
                </a:solidFill>
                <a:latin typeface="+mn-lt"/>
              </a:rPr>
              <a:t>https://www.fs.fed.us/rmrs/projects/bark-beetles-tree-chemistry-and-wildfires</a:t>
            </a:r>
          </a:p>
        </p:txBody>
      </p:sp>
    </p:spTree>
    <p:extLst>
      <p:ext uri="{BB962C8B-B14F-4D97-AF65-F5344CB8AC3E}">
        <p14:creationId xmlns:p14="http://schemas.microsoft.com/office/powerpoint/2010/main" val="3743640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descr="19.jpg">
            <a:extLst>
              <a:ext uri="{FF2B5EF4-FFF2-40B4-BE49-F238E27FC236}">
                <a16:creationId xmlns:a16="http://schemas.microsoft.com/office/drawing/2014/main" id="{69CB5027-36A5-476B-9121-1486CF6915F8}"/>
              </a:ext>
            </a:extLst>
          </p:cNvPr>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a:xfrm>
            <a:off x="0" y="0"/>
            <a:ext cx="9144000" cy="5715000"/>
          </a:xfrm>
          <a:prstGeom prst="rect">
            <a:avLst/>
          </a:prstGeom>
          <a:ln>
            <a:noFill/>
          </a:ln>
          <a:effectLst>
            <a:outerShdw blurRad="292100" dist="139700" dir="2700000" algn="tl" rotWithShape="0">
              <a:srgbClr val="333333">
                <a:alpha val="65000"/>
              </a:srgbClr>
            </a:outerShdw>
          </a:effectLst>
        </p:spPr>
      </p:pic>
      <p:sp>
        <p:nvSpPr>
          <p:cNvPr id="7" name="Subtitle 6">
            <a:extLst>
              <a:ext uri="{FF2B5EF4-FFF2-40B4-BE49-F238E27FC236}">
                <a16:creationId xmlns:a16="http://schemas.microsoft.com/office/drawing/2014/main" id="{AFF7C6B0-8FC9-44D2-85B4-20C227FA013D}"/>
              </a:ext>
            </a:extLst>
          </p:cNvPr>
          <p:cNvSpPr>
            <a:spLocks noGrp="1"/>
          </p:cNvSpPr>
          <p:nvPr>
            <p:ph type="subTitle" idx="10"/>
          </p:nvPr>
        </p:nvSpPr>
        <p:spPr>
          <a:xfrm>
            <a:off x="379877" y="4460310"/>
            <a:ext cx="7988871" cy="1061951"/>
          </a:xfrm>
        </p:spPr>
        <p:txBody>
          <a:bodyPr/>
          <a:lstStyle/>
          <a:p>
            <a:r>
              <a:rPr lang="en-US" sz="2800" dirty="0"/>
              <a:t>Wildfire Impacts to Water Quality and Treatment:</a:t>
            </a:r>
          </a:p>
          <a:p>
            <a:r>
              <a:rPr lang="en-US" sz="2800" dirty="0"/>
              <a:t>Fort Collins, Colorado Case Study</a:t>
            </a:r>
          </a:p>
        </p:txBody>
      </p:sp>
    </p:spTree>
    <p:extLst>
      <p:ext uri="{BB962C8B-B14F-4D97-AF65-F5344CB8AC3E}">
        <p14:creationId xmlns:p14="http://schemas.microsoft.com/office/powerpoint/2010/main" val="1252230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69A046-EA0F-4667-B27C-EACD852A9C98}"/>
              </a:ext>
            </a:extLst>
          </p:cNvPr>
          <p:cNvSpPr>
            <a:spLocks noGrp="1"/>
          </p:cNvSpPr>
          <p:nvPr>
            <p:ph type="title"/>
          </p:nvPr>
        </p:nvSpPr>
        <p:spPr>
          <a:xfrm>
            <a:off x="685800" y="352498"/>
            <a:ext cx="7754189" cy="444500"/>
          </a:xfrm>
        </p:spPr>
        <p:txBody>
          <a:bodyPr/>
          <a:lstStyle/>
          <a:p>
            <a:r>
              <a:rPr lang="en-US" dirty="0"/>
              <a:t>High Park Fire Case Study from 2018 WRF Wildfires Workshop at CU Boulder</a:t>
            </a:r>
          </a:p>
        </p:txBody>
      </p:sp>
      <p:sp>
        <p:nvSpPr>
          <p:cNvPr id="6" name="Text Placeholder 5">
            <a:extLst>
              <a:ext uri="{FF2B5EF4-FFF2-40B4-BE49-F238E27FC236}">
                <a16:creationId xmlns:a16="http://schemas.microsoft.com/office/drawing/2014/main" id="{B6153BBC-C175-4029-AD4F-82BE267E95B1}"/>
              </a:ext>
            </a:extLst>
          </p:cNvPr>
          <p:cNvSpPr>
            <a:spLocks noGrp="1"/>
          </p:cNvSpPr>
          <p:nvPr>
            <p:ph type="body" sz="quarter" idx="10"/>
          </p:nvPr>
        </p:nvSpPr>
        <p:spPr>
          <a:xfrm>
            <a:off x="685801" y="2977704"/>
            <a:ext cx="4520758" cy="1748652"/>
          </a:xfrm>
        </p:spPr>
        <p:txBody>
          <a:bodyPr/>
          <a:lstStyle/>
          <a:p>
            <a:r>
              <a:rPr lang="en-US" sz="2000" dirty="0"/>
              <a:t>Led by Jill Oropeza with City of Fort Collins and Hazen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pic>
        <p:nvPicPr>
          <p:cNvPr id="7" name="Picture 6">
            <a:extLst>
              <a:ext uri="{FF2B5EF4-FFF2-40B4-BE49-F238E27FC236}">
                <a16:creationId xmlns:a16="http://schemas.microsoft.com/office/drawing/2014/main" id="{97C46FBD-C674-407A-A044-F672F686F751}"/>
              </a:ext>
            </a:extLst>
          </p:cNvPr>
          <p:cNvPicPr>
            <a:picLocks noChangeAspect="1"/>
          </p:cNvPicPr>
          <p:nvPr/>
        </p:nvPicPr>
        <p:blipFill>
          <a:blip r:embed="rId3"/>
          <a:stretch>
            <a:fillRect/>
          </a:stretch>
        </p:blipFill>
        <p:spPr>
          <a:xfrm>
            <a:off x="5268285" y="747790"/>
            <a:ext cx="3301605" cy="4284408"/>
          </a:xfrm>
          <a:prstGeom prst="rect">
            <a:avLst/>
          </a:prstGeom>
        </p:spPr>
      </p:pic>
      <p:pic>
        <p:nvPicPr>
          <p:cNvPr id="10" name="Picture 9">
            <a:extLst>
              <a:ext uri="{FF2B5EF4-FFF2-40B4-BE49-F238E27FC236}">
                <a16:creationId xmlns:a16="http://schemas.microsoft.com/office/drawing/2014/main" id="{92FF4D0E-9EE5-4671-A241-8DF050119B9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0131" y="1715339"/>
            <a:ext cx="2773390" cy="1021958"/>
          </a:xfrm>
          <a:prstGeom prst="rect">
            <a:avLst/>
          </a:prstGeom>
        </p:spPr>
      </p:pic>
    </p:spTree>
    <p:extLst>
      <p:ext uri="{BB962C8B-B14F-4D97-AF65-F5344CB8AC3E}">
        <p14:creationId xmlns:p14="http://schemas.microsoft.com/office/powerpoint/2010/main" val="1205917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5AA0E15-471B-4A7A-8BF7-BF96A348DD36}"/>
              </a:ext>
            </a:extLst>
          </p:cNvPr>
          <p:cNvSpPr>
            <a:spLocks noGrp="1"/>
          </p:cNvSpPr>
          <p:nvPr>
            <p:ph type="title"/>
          </p:nvPr>
        </p:nvSpPr>
        <p:spPr>
          <a:xfrm>
            <a:off x="4667249" y="939021"/>
            <a:ext cx="4058297" cy="1432220"/>
          </a:xfrm>
        </p:spPr>
        <p:txBody>
          <a:bodyPr/>
          <a:lstStyle/>
          <a:p>
            <a:r>
              <a:rPr lang="en-US">
                <a:solidFill>
                  <a:srgbClr val="577CAD"/>
                </a:solidFill>
              </a:rPr>
              <a:t>City of Fort Collins</a:t>
            </a:r>
            <a:br>
              <a:rPr lang="en-US">
                <a:solidFill>
                  <a:srgbClr val="577CAD"/>
                </a:solidFill>
              </a:rPr>
            </a:br>
            <a:r>
              <a:rPr lang="en-US">
                <a:solidFill>
                  <a:srgbClr val="577CAD"/>
                </a:solidFill>
              </a:rPr>
              <a:t>Case Study </a:t>
            </a:r>
            <a:br>
              <a:rPr lang="en-US">
                <a:solidFill>
                  <a:srgbClr val="577CAD"/>
                </a:solidFill>
              </a:rPr>
            </a:br>
            <a:endParaRPr lang="en-US">
              <a:solidFill>
                <a:srgbClr val="577CAD"/>
              </a:solidFill>
            </a:endParaRPr>
          </a:p>
        </p:txBody>
      </p:sp>
      <p:sp>
        <p:nvSpPr>
          <p:cNvPr id="11" name="Text Placeholder 10">
            <a:extLst>
              <a:ext uri="{FF2B5EF4-FFF2-40B4-BE49-F238E27FC236}">
                <a16:creationId xmlns:a16="http://schemas.microsoft.com/office/drawing/2014/main" id="{E7397FCE-8581-4627-B2FA-0297CCE2876D}"/>
              </a:ext>
            </a:extLst>
          </p:cNvPr>
          <p:cNvSpPr>
            <a:spLocks noGrp="1"/>
          </p:cNvSpPr>
          <p:nvPr>
            <p:ph type="body" sz="quarter" idx="11"/>
          </p:nvPr>
        </p:nvSpPr>
        <p:spPr>
          <a:xfrm>
            <a:off x="4926523" y="2638925"/>
            <a:ext cx="3706032" cy="2880747"/>
          </a:xfrm>
        </p:spPr>
        <p:txBody>
          <a:bodyPr/>
          <a:lstStyle/>
          <a:p>
            <a:pPr marL="428608" indent="-428608"/>
            <a:r>
              <a:rPr lang="en-US" dirty="0">
                <a:solidFill>
                  <a:srgbClr val="395173"/>
                </a:solidFill>
              </a:rPr>
              <a:t>Fort Collins WTP</a:t>
            </a:r>
          </a:p>
          <a:p>
            <a:pPr marL="428608" indent="-428608"/>
            <a:r>
              <a:rPr lang="en-US" dirty="0">
                <a:solidFill>
                  <a:srgbClr val="395173"/>
                </a:solidFill>
              </a:rPr>
              <a:t>High Park Fire 2012</a:t>
            </a:r>
          </a:p>
          <a:p>
            <a:pPr marL="428608" indent="-428608"/>
            <a:r>
              <a:rPr lang="en-US" dirty="0">
                <a:solidFill>
                  <a:srgbClr val="395173"/>
                </a:solidFill>
              </a:rPr>
              <a:t>Fire impacts</a:t>
            </a:r>
          </a:p>
          <a:p>
            <a:pPr marL="428608" indent="-428608"/>
            <a:r>
              <a:rPr lang="en-US" dirty="0">
                <a:solidFill>
                  <a:srgbClr val="395173"/>
                </a:solidFill>
              </a:rPr>
              <a:t>Post-fire response</a:t>
            </a:r>
          </a:p>
          <a:p>
            <a:pPr marL="428608" indent="-428608"/>
            <a:r>
              <a:rPr lang="en-US" dirty="0">
                <a:solidFill>
                  <a:srgbClr val="395173"/>
                </a:solidFill>
              </a:rPr>
              <a:t>Lessons learned</a:t>
            </a:r>
          </a:p>
        </p:txBody>
      </p:sp>
      <p:pic>
        <p:nvPicPr>
          <p:cNvPr id="6" name="Picture 2" descr="P:\WTF\Watershed\2012 Wildfire &amp; Runoff Photos\Fire &amp; River.jpg">
            <a:extLst>
              <a:ext uri="{FF2B5EF4-FFF2-40B4-BE49-F238E27FC236}">
                <a16:creationId xmlns:a16="http://schemas.microsoft.com/office/drawing/2014/main" id="{D90C0EF4-7834-4BBC-BC63-61A5CEDC209F}"/>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76338" y="321046"/>
            <a:ext cx="3941140" cy="230416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descr="C:\Documents and Settings\joropeza\My Documents\Dropbox\Camera Uploads\2014-06-25 22.10.29.jpg">
            <a:extLst>
              <a:ext uri="{FF2B5EF4-FFF2-40B4-BE49-F238E27FC236}">
                <a16:creationId xmlns:a16="http://schemas.microsoft.com/office/drawing/2014/main" id="{2C751D6E-56CF-41FE-B88D-9A8870D0265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276338" y="2898908"/>
            <a:ext cx="3941140" cy="2536454"/>
          </a:xfrm>
          <a:prstGeom prst="rect">
            <a:avLst/>
          </a:prstGeom>
          <a:noFill/>
          <a:ln>
            <a:solidFill>
              <a:schemeClr val="tx1"/>
            </a:solidFill>
          </a:ln>
        </p:spPr>
      </p:pic>
      <p:sp>
        <p:nvSpPr>
          <p:cNvPr id="8" name="Rectangle 7">
            <a:extLst>
              <a:ext uri="{FF2B5EF4-FFF2-40B4-BE49-F238E27FC236}">
                <a16:creationId xmlns:a16="http://schemas.microsoft.com/office/drawing/2014/main" id="{640003E1-327B-4629-A62A-A11AD7C0DDAB}"/>
              </a:ext>
            </a:extLst>
          </p:cNvPr>
          <p:cNvSpPr/>
          <p:nvPr/>
        </p:nvSpPr>
        <p:spPr>
          <a:xfrm>
            <a:off x="4446494" y="5376446"/>
            <a:ext cx="5339061" cy="338554"/>
          </a:xfrm>
          <a:prstGeom prst="rect">
            <a:avLst/>
          </a:prstGeom>
        </p:spPr>
        <p:txBody>
          <a:bodyPr wrap="square">
            <a:spAutoFit/>
          </a:bodyPr>
          <a:lstStyle/>
          <a:p>
            <a:r>
              <a:rPr lang="en-US" sz="1600" b="1" dirty="0">
                <a:solidFill>
                  <a:schemeClr val="accent1"/>
                </a:solidFill>
                <a:latin typeface="Arial" panose="020B0604020202020204" pitchFamily="34" charset="0"/>
                <a:cs typeface="Arial" panose="020B0604020202020204" pitchFamily="34" charset="0"/>
              </a:rPr>
              <a:t>(Oropeza, 2018 Wildfire Workshop CU Boulder)</a:t>
            </a:r>
          </a:p>
        </p:txBody>
      </p:sp>
    </p:spTree>
    <p:extLst>
      <p:ext uri="{BB962C8B-B14F-4D97-AF65-F5344CB8AC3E}">
        <p14:creationId xmlns:p14="http://schemas.microsoft.com/office/powerpoint/2010/main" val="2804765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8F0B80-2C1D-40BE-92BB-71E3487E8A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68775" y="293551"/>
            <a:ext cx="3704167" cy="2778125"/>
          </a:xfrm>
          <a:prstGeom prst="rect">
            <a:avLst/>
          </a:prstGeom>
          <a:effectLst>
            <a:outerShdw blurRad="50800" dist="38100" dir="2700000" sx="102000" sy="102000" algn="tl" rotWithShape="0">
              <a:prstClr val="black">
                <a:alpha val="40000"/>
              </a:prstClr>
            </a:outerShdw>
          </a:effectLst>
        </p:spPr>
      </p:pic>
      <p:sp>
        <p:nvSpPr>
          <p:cNvPr id="5" name="TextBox 4">
            <a:extLst>
              <a:ext uri="{FF2B5EF4-FFF2-40B4-BE49-F238E27FC236}">
                <a16:creationId xmlns:a16="http://schemas.microsoft.com/office/drawing/2014/main" id="{6C94BC3F-9D2D-4DC4-BA62-FCE5DBB7EDFA}"/>
              </a:ext>
            </a:extLst>
          </p:cNvPr>
          <p:cNvSpPr txBox="1"/>
          <p:nvPr/>
        </p:nvSpPr>
        <p:spPr>
          <a:xfrm>
            <a:off x="400050" y="293551"/>
            <a:ext cx="3893608" cy="1015663"/>
          </a:xfrm>
          <a:prstGeom prst="rect">
            <a:avLst/>
          </a:prstGeom>
          <a:noFill/>
        </p:spPr>
        <p:txBody>
          <a:bodyPr wrap="square" rtlCol="0">
            <a:spAutoFit/>
          </a:bodyPr>
          <a:lstStyle/>
          <a:p>
            <a:r>
              <a:rPr lang="en-US" sz="3000" b="1" dirty="0">
                <a:solidFill>
                  <a:srgbClr val="395173"/>
                </a:solidFill>
                <a:effectLst>
                  <a:outerShdw blurRad="38100" dist="38100" dir="2700000" algn="tl">
                    <a:srgbClr val="000000">
                      <a:alpha val="43137"/>
                    </a:srgbClr>
                  </a:outerShdw>
                </a:effectLst>
                <a:latin typeface="+mj-lt"/>
              </a:rPr>
              <a:t>Fort Collins Water Treatment Facility</a:t>
            </a:r>
          </a:p>
        </p:txBody>
      </p:sp>
      <p:sp>
        <p:nvSpPr>
          <p:cNvPr id="6" name="Rectangle 5">
            <a:extLst>
              <a:ext uri="{FF2B5EF4-FFF2-40B4-BE49-F238E27FC236}">
                <a16:creationId xmlns:a16="http://schemas.microsoft.com/office/drawing/2014/main" id="{6F99077C-5599-46F2-8DFB-4545D26C6C4C}"/>
              </a:ext>
            </a:extLst>
          </p:cNvPr>
          <p:cNvSpPr/>
          <p:nvPr/>
        </p:nvSpPr>
        <p:spPr>
          <a:xfrm>
            <a:off x="1089163" y="3193009"/>
            <a:ext cx="6965674" cy="2031325"/>
          </a:xfrm>
          <a:prstGeom prst="rect">
            <a:avLst/>
          </a:prstGeom>
        </p:spPr>
        <p:txBody>
          <a:bodyPr wrap="square">
            <a:spAutoFit/>
          </a:bodyPr>
          <a:lstStyle/>
          <a:p>
            <a:pPr marL="285739" indent="-285739">
              <a:buFont typeface="Arial" panose="020B0604020202020204" pitchFamily="34" charset="0"/>
              <a:buChar char="•"/>
            </a:pPr>
            <a:r>
              <a:rPr lang="en-US" dirty="0">
                <a:solidFill>
                  <a:srgbClr val="395173"/>
                </a:solidFill>
                <a:latin typeface="+mj-lt"/>
              </a:rPr>
              <a:t>87 </a:t>
            </a:r>
            <a:r>
              <a:rPr lang="en-US" dirty="0" err="1">
                <a:solidFill>
                  <a:srgbClr val="395173"/>
                </a:solidFill>
                <a:latin typeface="+mj-lt"/>
              </a:rPr>
              <a:t>mgd</a:t>
            </a:r>
            <a:r>
              <a:rPr lang="en-US" dirty="0">
                <a:solidFill>
                  <a:srgbClr val="395173"/>
                </a:solidFill>
                <a:latin typeface="+mj-lt"/>
              </a:rPr>
              <a:t> facility; annual daily avg 25 </a:t>
            </a:r>
            <a:r>
              <a:rPr lang="en-US" dirty="0" err="1">
                <a:solidFill>
                  <a:srgbClr val="395173"/>
                </a:solidFill>
                <a:latin typeface="+mj-lt"/>
              </a:rPr>
              <a:t>mgd</a:t>
            </a:r>
            <a:r>
              <a:rPr lang="en-US" dirty="0">
                <a:solidFill>
                  <a:srgbClr val="395173"/>
                </a:solidFill>
                <a:latin typeface="+mj-lt"/>
              </a:rPr>
              <a:t>; ~50 </a:t>
            </a:r>
            <a:r>
              <a:rPr lang="en-US" dirty="0" err="1">
                <a:solidFill>
                  <a:srgbClr val="395173"/>
                </a:solidFill>
                <a:latin typeface="+mj-lt"/>
              </a:rPr>
              <a:t>mgd</a:t>
            </a:r>
            <a:r>
              <a:rPr lang="en-US" dirty="0">
                <a:solidFill>
                  <a:srgbClr val="395173"/>
                </a:solidFill>
                <a:latin typeface="+mj-lt"/>
              </a:rPr>
              <a:t> peak</a:t>
            </a:r>
          </a:p>
          <a:p>
            <a:pPr marL="285739" indent="-285739">
              <a:buFont typeface="Arial" panose="020B0604020202020204" pitchFamily="34" charset="0"/>
              <a:buChar char="•"/>
            </a:pPr>
            <a:r>
              <a:rPr lang="en-US" dirty="0">
                <a:solidFill>
                  <a:srgbClr val="395173"/>
                </a:solidFill>
                <a:latin typeface="+mj-lt"/>
              </a:rPr>
              <a:t>Dual source water supply (Horsetooth Reservoir and Poudre River Watershed)</a:t>
            </a:r>
          </a:p>
          <a:p>
            <a:pPr marL="285739" indent="-285739">
              <a:buFont typeface="Arial" panose="020B0604020202020204" pitchFamily="34" charset="0"/>
              <a:buChar char="•"/>
            </a:pPr>
            <a:r>
              <a:rPr lang="en-US" dirty="0">
                <a:solidFill>
                  <a:srgbClr val="395173"/>
                </a:solidFill>
                <a:latin typeface="+mj-lt"/>
              </a:rPr>
              <a:t>Conventional Treatment  - alum coagulation with chlorine  disinfection</a:t>
            </a:r>
          </a:p>
          <a:p>
            <a:pPr marL="285739" indent="-285739">
              <a:buFont typeface="Arial" panose="020B0604020202020204" pitchFamily="34" charset="0"/>
              <a:buChar char="•"/>
            </a:pPr>
            <a:r>
              <a:rPr lang="en-US" dirty="0">
                <a:solidFill>
                  <a:srgbClr val="395173"/>
                </a:solidFill>
                <a:latin typeface="+mj-lt"/>
              </a:rPr>
              <a:t>Serves a population of ~129,000</a:t>
            </a:r>
          </a:p>
          <a:p>
            <a:pPr marL="285739" indent="-285739">
              <a:buFont typeface="Arial" panose="020B0604020202020204" pitchFamily="34" charset="0"/>
              <a:buChar char="•"/>
            </a:pPr>
            <a:r>
              <a:rPr lang="en-US" dirty="0">
                <a:solidFill>
                  <a:srgbClr val="395173"/>
                </a:solidFill>
                <a:latin typeface="+mj-lt"/>
              </a:rPr>
              <a:t>Key industries – Tech companies, breweries, healthcare</a:t>
            </a:r>
          </a:p>
        </p:txBody>
      </p:sp>
      <p:sp>
        <p:nvSpPr>
          <p:cNvPr id="2" name="Rectangle 1">
            <a:extLst>
              <a:ext uri="{FF2B5EF4-FFF2-40B4-BE49-F238E27FC236}">
                <a16:creationId xmlns:a16="http://schemas.microsoft.com/office/drawing/2014/main" id="{889E51B5-EEFA-4C67-8A32-C2BC08720A0E}"/>
              </a:ext>
            </a:extLst>
          </p:cNvPr>
          <p:cNvSpPr/>
          <p:nvPr/>
        </p:nvSpPr>
        <p:spPr>
          <a:xfrm>
            <a:off x="3808635" y="5345668"/>
            <a:ext cx="5350479" cy="369332"/>
          </a:xfrm>
          <a:prstGeom prst="rect">
            <a:avLst/>
          </a:prstGeom>
        </p:spPr>
        <p:txBody>
          <a:bodyPr wrap="square">
            <a:spAutoFit/>
          </a:bodyPr>
          <a:lstStyle/>
          <a:p>
            <a:r>
              <a:rPr lang="en-US" b="1">
                <a:solidFill>
                  <a:schemeClr val="bg1"/>
                </a:solidFill>
                <a:latin typeface="Arial" panose="020B0604020202020204" pitchFamily="34" charset="0"/>
                <a:cs typeface="Arial" panose="020B0604020202020204" pitchFamily="34" charset="0"/>
              </a:rPr>
              <a:t>(Oropeza, 2018 Wildfire Workshop CU Boulder)</a:t>
            </a:r>
          </a:p>
        </p:txBody>
      </p:sp>
    </p:spTree>
    <p:extLst>
      <p:ext uri="{BB962C8B-B14F-4D97-AF65-F5344CB8AC3E}">
        <p14:creationId xmlns:p14="http://schemas.microsoft.com/office/powerpoint/2010/main" val="2415828107"/>
      </p:ext>
    </p:extLst>
  </p:cSld>
  <p:clrMapOvr>
    <a:masterClrMapping/>
  </p:clrMapOvr>
</p:sld>
</file>

<file path=ppt/theme/theme1.xml><?xml version="1.0" encoding="utf-8"?>
<a:theme xmlns:a="http://schemas.openxmlformats.org/drawingml/2006/main" name="Title Slides">
  <a:themeElements>
    <a:clrScheme name="Hazen Brand">
      <a:dk1>
        <a:srgbClr val="000000"/>
      </a:dk1>
      <a:lt1>
        <a:srgbClr val="FFFFFF"/>
      </a:lt1>
      <a:dk2>
        <a:srgbClr val="F26531"/>
      </a:dk2>
      <a:lt2>
        <a:srgbClr val="CBC49D"/>
      </a:lt2>
      <a:accent1>
        <a:srgbClr val="395173"/>
      </a:accent1>
      <a:accent2>
        <a:srgbClr val="75AAAF"/>
      </a:accent2>
      <a:accent3>
        <a:srgbClr val="698651"/>
      </a:accent3>
      <a:accent4>
        <a:srgbClr val="D99A4B"/>
      </a:accent4>
      <a:accent5>
        <a:srgbClr val="8D3824"/>
      </a:accent5>
      <a:accent6>
        <a:srgbClr val="808285"/>
      </a:accent6>
      <a:hlink>
        <a:srgbClr val="F26531"/>
      </a:hlink>
      <a:folHlink>
        <a:srgbClr val="D99A4B"/>
      </a:folHlink>
    </a:clrScheme>
    <a:fontScheme name="Hazen Br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Z Widescreen - No Logo template.potx" id="{A0BC8F5D-5696-44C9-843D-ED0D799729A0}" vid="{099C830C-03DE-43AC-A265-EC74430B522D}"/>
    </a:ext>
  </a:extLst>
</a:theme>
</file>

<file path=ppt/theme/theme2.xml><?xml version="1.0" encoding="utf-8"?>
<a:theme xmlns:a="http://schemas.openxmlformats.org/drawingml/2006/main" name="Transition Slides">
  <a:themeElements>
    <a:clrScheme name="Hazen Brand">
      <a:dk1>
        <a:srgbClr val="000000"/>
      </a:dk1>
      <a:lt1>
        <a:srgbClr val="FFFFFF"/>
      </a:lt1>
      <a:dk2>
        <a:srgbClr val="F26531"/>
      </a:dk2>
      <a:lt2>
        <a:srgbClr val="CBC49D"/>
      </a:lt2>
      <a:accent1>
        <a:srgbClr val="395173"/>
      </a:accent1>
      <a:accent2>
        <a:srgbClr val="75AAAF"/>
      </a:accent2>
      <a:accent3>
        <a:srgbClr val="698651"/>
      </a:accent3>
      <a:accent4>
        <a:srgbClr val="D99A4B"/>
      </a:accent4>
      <a:accent5>
        <a:srgbClr val="8D3824"/>
      </a:accent5>
      <a:accent6>
        <a:srgbClr val="808285"/>
      </a:accent6>
      <a:hlink>
        <a:srgbClr val="F26531"/>
      </a:hlink>
      <a:folHlink>
        <a:srgbClr val="D99A4B"/>
      </a:folHlink>
    </a:clrScheme>
    <a:fontScheme name="Brand with Serif">
      <a:majorFont>
        <a:latin typeface="Times New Roman"/>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Z Widescreen - No Logo template.potx" id="{A0BC8F5D-5696-44C9-843D-ED0D799729A0}" vid="{6CBF296E-0224-4972-AC28-822D1E9F709D}"/>
    </a:ext>
  </a:extLst>
</a:theme>
</file>

<file path=ppt/theme/theme3.xml><?xml version="1.0" encoding="utf-8"?>
<a:theme xmlns:a="http://schemas.openxmlformats.org/drawingml/2006/main" name="Content Slides">
  <a:themeElements>
    <a:clrScheme name="Hazen Brand">
      <a:dk1>
        <a:srgbClr val="000000"/>
      </a:dk1>
      <a:lt1>
        <a:srgbClr val="FFFFFF"/>
      </a:lt1>
      <a:dk2>
        <a:srgbClr val="F26531"/>
      </a:dk2>
      <a:lt2>
        <a:srgbClr val="CBC49D"/>
      </a:lt2>
      <a:accent1>
        <a:srgbClr val="395173"/>
      </a:accent1>
      <a:accent2>
        <a:srgbClr val="75AAAF"/>
      </a:accent2>
      <a:accent3>
        <a:srgbClr val="698651"/>
      </a:accent3>
      <a:accent4>
        <a:srgbClr val="D99A4B"/>
      </a:accent4>
      <a:accent5>
        <a:srgbClr val="8D3824"/>
      </a:accent5>
      <a:accent6>
        <a:srgbClr val="808285"/>
      </a:accent6>
      <a:hlink>
        <a:srgbClr val="F26531"/>
      </a:hlink>
      <a:folHlink>
        <a:srgbClr val="D99A4B"/>
      </a:folHlink>
    </a:clrScheme>
    <a:fontScheme name="Hazen Br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600" dirty="0">
            <a:solidFill>
              <a:schemeClr val="tx1">
                <a:lumMod val="75000"/>
                <a:lumOff val="25000"/>
              </a:schemeClr>
            </a:solidFill>
            <a:latin typeface="+mn-lt"/>
          </a:defRPr>
        </a:defPPr>
      </a:lstStyle>
    </a:txDef>
  </a:objectDefaults>
  <a:extraClrSchemeLst/>
  <a:extLst>
    <a:ext uri="{05A4C25C-085E-4340-85A3-A5531E510DB2}">
      <thm15:themeFamily xmlns:thm15="http://schemas.microsoft.com/office/thememl/2012/main" name="HZ Widescreen - No Logo template.potx" id="{A0BC8F5D-5696-44C9-843D-ED0D799729A0}" vid="{71A6EEFF-9D25-4C16-A3C9-37BAB4A22FA4}"/>
    </a:ext>
  </a:extLst>
</a:theme>
</file>

<file path=ppt/theme/theme4.xml><?xml version="1.0" encoding="utf-8"?>
<a:theme xmlns:a="http://schemas.openxmlformats.org/drawingml/2006/main" name="Icon Layout templates">
  <a:themeElements>
    <a:clrScheme name="Hazen Brand">
      <a:dk1>
        <a:srgbClr val="000000"/>
      </a:dk1>
      <a:lt1>
        <a:srgbClr val="FFFFFF"/>
      </a:lt1>
      <a:dk2>
        <a:srgbClr val="F26531"/>
      </a:dk2>
      <a:lt2>
        <a:srgbClr val="CBC49D"/>
      </a:lt2>
      <a:accent1>
        <a:srgbClr val="395173"/>
      </a:accent1>
      <a:accent2>
        <a:srgbClr val="75AAAF"/>
      </a:accent2>
      <a:accent3>
        <a:srgbClr val="698651"/>
      </a:accent3>
      <a:accent4>
        <a:srgbClr val="D99A4B"/>
      </a:accent4>
      <a:accent5>
        <a:srgbClr val="8D3824"/>
      </a:accent5>
      <a:accent6>
        <a:srgbClr val="808285"/>
      </a:accent6>
      <a:hlink>
        <a:srgbClr val="F26531"/>
      </a:hlink>
      <a:folHlink>
        <a:srgbClr val="D99A4B"/>
      </a:folHlink>
    </a:clrScheme>
    <a:fontScheme name="Hazen Br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Z Widescreen - No Logo template.potx" id="{A0BC8F5D-5696-44C9-843D-ED0D799729A0}" vid="{3B716BC8-6B1C-478A-9DAB-92CCAFB663E8}"/>
    </a:ext>
  </a:extLst>
</a:theme>
</file>

<file path=ppt/theme/theme5.xml><?xml version="1.0" encoding="utf-8"?>
<a:theme xmlns:a="http://schemas.openxmlformats.org/drawingml/2006/main" name="1_Content Slides">
  <a:themeElements>
    <a:clrScheme name="Hazen Brand">
      <a:dk1>
        <a:srgbClr val="000000"/>
      </a:dk1>
      <a:lt1>
        <a:srgbClr val="FFFFFF"/>
      </a:lt1>
      <a:dk2>
        <a:srgbClr val="F26531"/>
      </a:dk2>
      <a:lt2>
        <a:srgbClr val="CBC49D"/>
      </a:lt2>
      <a:accent1>
        <a:srgbClr val="395173"/>
      </a:accent1>
      <a:accent2>
        <a:srgbClr val="75AAAF"/>
      </a:accent2>
      <a:accent3>
        <a:srgbClr val="698651"/>
      </a:accent3>
      <a:accent4>
        <a:srgbClr val="D99A4B"/>
      </a:accent4>
      <a:accent5>
        <a:srgbClr val="8D3824"/>
      </a:accent5>
      <a:accent6>
        <a:srgbClr val="808285"/>
      </a:accent6>
      <a:hlink>
        <a:srgbClr val="F26531"/>
      </a:hlink>
      <a:folHlink>
        <a:srgbClr val="D99A4B"/>
      </a:folHlink>
    </a:clrScheme>
    <a:fontScheme name="Hazen Br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600" dirty="0">
            <a:solidFill>
              <a:schemeClr val="tx1">
                <a:lumMod val="75000"/>
                <a:lumOff val="25000"/>
              </a:schemeClr>
            </a:solidFill>
            <a:latin typeface="+mn-lt"/>
          </a:defRPr>
        </a:defPPr>
      </a:lstStyle>
    </a:txDef>
  </a:objectDefaults>
  <a:extraClrSchemeLst/>
  <a:extLst>
    <a:ext uri="{05A4C25C-085E-4340-85A3-A5531E510DB2}">
      <thm15:themeFamily xmlns:thm15="http://schemas.microsoft.com/office/thememl/2012/main" name="HZ Widescreen template" id="{86664288-177B-4994-9778-86C28926BA9F}" vid="{E0400A8E-237D-4966-9FC1-6A14B09D24FF}"/>
    </a:ext>
  </a:ext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Metadata/LabelInfo.xml><?xml version="1.0" encoding="utf-8"?>
<clbl:labelList xmlns:clbl="http://schemas.microsoft.com/office/2020/mipLabelMetadata">
  <clbl:label id="{083fc4d2-72ad-412b-ae7d-6b81b83916dd}" enabled="0" method="" siteId="{083fc4d2-72ad-412b-ae7d-6b81b83916dd}" removed="1"/>
</clbl:labelList>
</file>

<file path=docProps/app.xml><?xml version="1.0" encoding="utf-8"?>
<Properties xmlns="http://schemas.openxmlformats.org/officeDocument/2006/extended-properties" xmlns:vt="http://schemas.openxmlformats.org/officeDocument/2006/docPropsVTypes">
  <Template>HZ Widescreen template</Template>
  <TotalTime>659</TotalTime>
  <Words>4664</Words>
  <Application>Microsoft Office PowerPoint</Application>
  <PresentationFormat>On-screen Show (16:10)</PresentationFormat>
  <Paragraphs>572</Paragraphs>
  <Slides>49</Slides>
  <Notes>35</Notes>
  <HiddenSlides>16</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49</vt:i4>
      </vt:variant>
    </vt:vector>
  </HeadingPairs>
  <TitlesOfParts>
    <vt:vector size="64" baseType="lpstr">
      <vt:lpstr>ＭＳ Ｐゴシック</vt:lpstr>
      <vt:lpstr>Arial</vt:lpstr>
      <vt:lpstr>Calibri</vt:lpstr>
      <vt:lpstr>Calibri Light</vt:lpstr>
      <vt:lpstr>Droid Serif</vt:lpstr>
      <vt:lpstr>Maiandra GD</vt:lpstr>
      <vt:lpstr>Times</vt:lpstr>
      <vt:lpstr>Times New Roman</vt:lpstr>
      <vt:lpstr>Wingdings</vt:lpstr>
      <vt:lpstr>Title Slides</vt:lpstr>
      <vt:lpstr>Transition Slides</vt:lpstr>
      <vt:lpstr>Content Slides</vt:lpstr>
      <vt:lpstr>Icon Layout templates</vt:lpstr>
      <vt:lpstr>1_Content Slides</vt:lpstr>
      <vt:lpstr>Office Theme</vt:lpstr>
      <vt:lpstr>Tyler Bird, PE William Becker, PhD, PE </vt:lpstr>
      <vt:lpstr>PowerPoint Presentation</vt:lpstr>
      <vt:lpstr>Wildfire</vt:lpstr>
      <vt:lpstr>PowerPoint Presentation</vt:lpstr>
      <vt:lpstr>What Influences Wildfire Trends</vt:lpstr>
      <vt:lpstr>PowerPoint Presentation</vt:lpstr>
      <vt:lpstr>High Park Fire Case Study from 2018 WRF Wildfires Workshop at CU Boulder</vt:lpstr>
      <vt:lpstr>City of Fort Collins Case Study  </vt:lpstr>
      <vt:lpstr>PowerPoint Presentation</vt:lpstr>
      <vt:lpstr>PowerPoint Presentation</vt:lpstr>
      <vt:lpstr>PowerPoint Presentation</vt:lpstr>
      <vt:lpstr>PowerPoint Presentation</vt:lpstr>
      <vt:lpstr>Created Conditions for Flash Flooding </vt:lpstr>
      <vt:lpstr>City of Fort Collins Immediately Responded with ZERO Drinking Water Violations</vt:lpstr>
      <vt:lpstr>Poudre River Intake source water quality  pre- and post- High Park wildfire</vt:lpstr>
      <vt:lpstr>PowerPoint Presentation</vt:lpstr>
      <vt:lpstr>PowerPoint Presentation</vt:lpstr>
      <vt:lpstr>PowerPoint Presentation</vt:lpstr>
      <vt:lpstr>PowerPoint Presentation</vt:lpstr>
      <vt:lpstr>PowerPoint Presentation</vt:lpstr>
      <vt:lpstr>PowerPoint Presentation</vt:lpstr>
      <vt:lpstr>Treatment Considerations</vt:lpstr>
      <vt:lpstr>Contaminants of Concern </vt:lpstr>
      <vt:lpstr>Water Quality Parameters that drive WTP process selection</vt:lpstr>
      <vt:lpstr>Conventional Treatment Approach</vt:lpstr>
      <vt:lpstr>Guidelines: Average WQ</vt:lpstr>
      <vt:lpstr>Guidelines: Max WQ </vt:lpstr>
      <vt:lpstr>Considerations for Process Selection/Optimization</vt:lpstr>
      <vt:lpstr>PowerPoint Presentation</vt:lpstr>
      <vt:lpstr>Residuals Handling</vt:lpstr>
      <vt:lpstr>Treatment Recommendations</vt:lpstr>
      <vt:lpstr>Overall Conclusions</vt:lpstr>
      <vt:lpstr>PowerPoint Presentation</vt:lpstr>
      <vt:lpstr>Air and Carbon Effects of Wildfires</vt:lpstr>
      <vt:lpstr>Wildfire Suppression Paradox</vt:lpstr>
      <vt:lpstr>U.S. Wildfire Acreage Burned, 1926 - Present</vt:lpstr>
      <vt:lpstr>Climate Change in the Western US </vt:lpstr>
      <vt:lpstr>PowerPoint Presentation</vt:lpstr>
      <vt:lpstr>PowerPoint Presentation</vt:lpstr>
      <vt:lpstr>Recommended References</vt:lpstr>
      <vt:lpstr>Watershed Response and Treatment Implications</vt:lpstr>
      <vt:lpstr>Unknown Water Quality Impacts from Firefighting Foams and Retardants</vt:lpstr>
      <vt:lpstr>References</vt:lpstr>
      <vt:lpstr>PowerPoint Presentation</vt:lpstr>
      <vt:lpstr>Contaminants of Concern </vt:lpstr>
      <vt:lpstr>Solids (particles)</vt:lpstr>
      <vt:lpstr>Natural Organic Matter (NOM)</vt:lpstr>
      <vt:lpstr>Natural Organic Matter</vt:lpstr>
      <vt:lpstr>Nutrients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Anderson, Andrew</dc:creator>
  <cp:lastModifiedBy>Bird, Tyler</cp:lastModifiedBy>
  <cp:revision>8</cp:revision>
  <cp:lastPrinted>2019-06-28T15:35:45Z</cp:lastPrinted>
  <dcterms:created xsi:type="dcterms:W3CDTF">2019-05-03T14:37:45Z</dcterms:created>
  <dcterms:modified xsi:type="dcterms:W3CDTF">2025-05-08T03:16:23Z</dcterms:modified>
</cp:coreProperties>
</file>